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3" r:id="rId3"/>
    <p:sldId id="279" r:id="rId4"/>
    <p:sldId id="273" r:id="rId5"/>
    <p:sldId id="27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680"/>
    <a:srgbClr val="4A8EC5"/>
    <a:srgbClr val="24C0D6"/>
    <a:srgbClr val="B42727"/>
    <a:srgbClr val="FF4373"/>
    <a:srgbClr val="FF9974"/>
    <a:srgbClr val="FFFFFF"/>
    <a:srgbClr val="0000FF"/>
    <a:srgbClr val="0080FF"/>
    <a:srgbClr val="277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43035E-DE2D-4403-ACC9-32E3A86EA2B0}" v="36" dt="2023-11-27T15:58:33.951"/>
    <p1510:client id="{B2038281-4AFB-4E9E-99BB-A3A5986AD727}" v="33" dt="2023-11-27T23:10:44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1238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ong Pan" userId="93dd684f-5aa0-45e7-b9a8-3bc69d77ac87" providerId="ADAL" clId="{5E43035E-DE2D-4403-ACC9-32E3A86EA2B0}"/>
    <pc:docChg chg="undo custSel modSld">
      <pc:chgData name="Qiong Pan" userId="93dd684f-5aa0-45e7-b9a8-3bc69d77ac87" providerId="ADAL" clId="{5E43035E-DE2D-4403-ACC9-32E3A86EA2B0}" dt="2023-11-27T15:58:36.709" v="347" actId="21"/>
      <pc:docMkLst>
        <pc:docMk/>
      </pc:docMkLst>
      <pc:sldChg chg="addSp delSp mod">
        <pc:chgData name="Qiong Pan" userId="93dd684f-5aa0-45e7-b9a8-3bc69d77ac87" providerId="ADAL" clId="{5E43035E-DE2D-4403-ACC9-32E3A86EA2B0}" dt="2023-11-27T15:58:36.709" v="347" actId="21"/>
        <pc:sldMkLst>
          <pc:docMk/>
          <pc:sldMk cId="3681755564" sldId="273"/>
        </pc:sldMkLst>
        <pc:picChg chg="add del">
          <ac:chgData name="Qiong Pan" userId="93dd684f-5aa0-45e7-b9a8-3bc69d77ac87" providerId="ADAL" clId="{5E43035E-DE2D-4403-ACC9-32E3A86EA2B0}" dt="2023-11-27T15:58:36.709" v="347" actId="21"/>
          <ac:picMkLst>
            <pc:docMk/>
            <pc:sldMk cId="3681755564" sldId="273"/>
            <ac:picMk id="2" creationId="{A1CFE624-4A58-8F1F-8461-6091D7E99415}"/>
          </ac:picMkLst>
        </pc:picChg>
      </pc:sldChg>
      <pc:sldChg chg="addSp delSp modSp mod">
        <pc:chgData name="Qiong Pan" userId="93dd684f-5aa0-45e7-b9a8-3bc69d77ac87" providerId="ADAL" clId="{5E43035E-DE2D-4403-ACC9-32E3A86EA2B0}" dt="2023-11-27T15:57:36.720" v="345"/>
        <pc:sldMkLst>
          <pc:docMk/>
          <pc:sldMk cId="685208434" sldId="276"/>
        </pc:sldMkLst>
        <pc:picChg chg="del">
          <ac:chgData name="Qiong Pan" userId="93dd684f-5aa0-45e7-b9a8-3bc69d77ac87" providerId="ADAL" clId="{5E43035E-DE2D-4403-ACC9-32E3A86EA2B0}" dt="2023-11-27T15:55:51.682" v="334" actId="478"/>
          <ac:picMkLst>
            <pc:docMk/>
            <pc:sldMk cId="685208434" sldId="276"/>
            <ac:picMk id="3" creationId="{A83DC607-8F1F-6B02-7118-8726ABDEDE70}"/>
          </ac:picMkLst>
        </pc:picChg>
        <pc:picChg chg="add del mod">
          <ac:chgData name="Qiong Pan" userId="93dd684f-5aa0-45e7-b9a8-3bc69d77ac87" providerId="ADAL" clId="{5E43035E-DE2D-4403-ACC9-32E3A86EA2B0}" dt="2023-11-27T15:57:27.382" v="344"/>
          <ac:picMkLst>
            <pc:docMk/>
            <pc:sldMk cId="685208434" sldId="276"/>
            <ac:picMk id="4" creationId="{CCAE5401-FC13-A85A-1E4F-8A73406A632B}"/>
          </ac:picMkLst>
        </pc:picChg>
        <pc:picChg chg="add del mod">
          <ac:chgData name="Qiong Pan" userId="93dd684f-5aa0-45e7-b9a8-3bc69d77ac87" providerId="ADAL" clId="{5E43035E-DE2D-4403-ACC9-32E3A86EA2B0}" dt="2023-11-27T15:57:26.839" v="343"/>
          <ac:picMkLst>
            <pc:docMk/>
            <pc:sldMk cId="685208434" sldId="276"/>
            <ac:picMk id="5" creationId="{2377DFF1-2BEA-BBE7-838A-4538FBD09189}"/>
          </ac:picMkLst>
        </pc:picChg>
        <pc:picChg chg="add del mod">
          <ac:chgData name="Qiong Pan" userId="93dd684f-5aa0-45e7-b9a8-3bc69d77ac87" providerId="ADAL" clId="{5E43035E-DE2D-4403-ACC9-32E3A86EA2B0}" dt="2023-11-27T15:56:33.055" v="339"/>
          <ac:picMkLst>
            <pc:docMk/>
            <pc:sldMk cId="685208434" sldId="276"/>
            <ac:picMk id="6" creationId="{002D8AA3-AF91-55A9-32D0-02261E00DDFD}"/>
          </ac:picMkLst>
        </pc:picChg>
        <pc:picChg chg="add del mod">
          <ac:chgData name="Qiong Pan" userId="93dd684f-5aa0-45e7-b9a8-3bc69d77ac87" providerId="ADAL" clId="{5E43035E-DE2D-4403-ACC9-32E3A86EA2B0}" dt="2023-11-27T15:57:25.039" v="341"/>
          <ac:picMkLst>
            <pc:docMk/>
            <pc:sldMk cId="685208434" sldId="276"/>
            <ac:picMk id="7" creationId="{B8035967-6F5D-A7E4-ADBF-316498FC085D}"/>
          </ac:picMkLst>
        </pc:picChg>
        <pc:picChg chg="add mod">
          <ac:chgData name="Qiong Pan" userId="93dd684f-5aa0-45e7-b9a8-3bc69d77ac87" providerId="ADAL" clId="{5E43035E-DE2D-4403-ACC9-32E3A86EA2B0}" dt="2023-11-27T15:57:36.720" v="345"/>
          <ac:picMkLst>
            <pc:docMk/>
            <pc:sldMk cId="685208434" sldId="276"/>
            <ac:picMk id="9" creationId="{5CEEB6DE-F7D6-BF7C-8A50-B2B63D4FCA3A}"/>
          </ac:picMkLst>
        </pc:picChg>
      </pc:sldChg>
      <pc:sldChg chg="addSp delSp modSp mod">
        <pc:chgData name="Qiong Pan" userId="93dd684f-5aa0-45e7-b9a8-3bc69d77ac87" providerId="ADAL" clId="{5E43035E-DE2D-4403-ACC9-32E3A86EA2B0}" dt="2023-11-27T15:12:06.103" v="333" actId="1076"/>
        <pc:sldMkLst>
          <pc:docMk/>
          <pc:sldMk cId="3666613013" sldId="279"/>
        </pc:sldMkLst>
        <pc:spChg chg="del mod topLvl">
          <ac:chgData name="Qiong Pan" userId="93dd684f-5aa0-45e7-b9a8-3bc69d77ac87" providerId="ADAL" clId="{5E43035E-DE2D-4403-ACC9-32E3A86EA2B0}" dt="2023-11-27T14:15:19.078" v="54" actId="478"/>
          <ac:spMkLst>
            <pc:docMk/>
            <pc:sldMk cId="3666613013" sldId="279"/>
            <ac:spMk id="10" creationId="{A48C23E6-4258-F6C8-86A5-959177D105D4}"/>
          </ac:spMkLst>
        </pc:spChg>
        <pc:spChg chg="mod topLvl">
          <ac:chgData name="Qiong Pan" userId="93dd684f-5aa0-45e7-b9a8-3bc69d77ac87" providerId="ADAL" clId="{5E43035E-DE2D-4403-ACC9-32E3A86EA2B0}" dt="2023-11-27T14:28:06.784" v="330" actId="164"/>
          <ac:spMkLst>
            <pc:docMk/>
            <pc:sldMk cId="3666613013" sldId="279"/>
            <ac:spMk id="11" creationId="{D3271FD7-A55B-1260-5904-22DE3F34964D}"/>
          </ac:spMkLst>
        </pc:spChg>
        <pc:spChg chg="del mod topLvl">
          <ac:chgData name="Qiong Pan" userId="93dd684f-5aa0-45e7-b9a8-3bc69d77ac87" providerId="ADAL" clId="{5E43035E-DE2D-4403-ACC9-32E3A86EA2B0}" dt="2023-11-27T14:17:10.766" v="66" actId="478"/>
          <ac:spMkLst>
            <pc:docMk/>
            <pc:sldMk cId="3666613013" sldId="279"/>
            <ac:spMk id="15" creationId="{64E6D93A-4F05-4940-498C-A8AD97B5821E}"/>
          </ac:spMkLst>
        </pc:spChg>
        <pc:spChg chg="del mod topLvl">
          <ac:chgData name="Qiong Pan" userId="93dd684f-5aa0-45e7-b9a8-3bc69d77ac87" providerId="ADAL" clId="{5E43035E-DE2D-4403-ACC9-32E3A86EA2B0}" dt="2023-11-27T14:12:46.531" v="23" actId="478"/>
          <ac:spMkLst>
            <pc:docMk/>
            <pc:sldMk cId="3666613013" sldId="279"/>
            <ac:spMk id="16" creationId="{A5283BD0-5D93-04C7-D084-DEC2D8657F92}"/>
          </ac:spMkLst>
        </pc:spChg>
        <pc:spChg chg="del mod topLvl">
          <ac:chgData name="Qiong Pan" userId="93dd684f-5aa0-45e7-b9a8-3bc69d77ac87" providerId="ADAL" clId="{5E43035E-DE2D-4403-ACC9-32E3A86EA2B0}" dt="2023-11-27T14:20:38.541" v="225" actId="478"/>
          <ac:spMkLst>
            <pc:docMk/>
            <pc:sldMk cId="3666613013" sldId="279"/>
            <ac:spMk id="17" creationId="{321F0CE8-2B57-B232-0BAC-63AE0690D6A4}"/>
          </ac:spMkLst>
        </pc:spChg>
        <pc:spChg chg="del mod topLvl">
          <ac:chgData name="Qiong Pan" userId="93dd684f-5aa0-45e7-b9a8-3bc69d77ac87" providerId="ADAL" clId="{5E43035E-DE2D-4403-ACC9-32E3A86EA2B0}" dt="2023-11-27T14:20:38.541" v="225" actId="478"/>
          <ac:spMkLst>
            <pc:docMk/>
            <pc:sldMk cId="3666613013" sldId="279"/>
            <ac:spMk id="18" creationId="{6A8AA66F-140B-A2A2-1242-6915D534E937}"/>
          </ac:spMkLst>
        </pc:spChg>
        <pc:spChg chg="mod ord topLvl">
          <ac:chgData name="Qiong Pan" userId="93dd684f-5aa0-45e7-b9a8-3bc69d77ac87" providerId="ADAL" clId="{5E43035E-DE2D-4403-ACC9-32E3A86EA2B0}" dt="2023-11-27T14:28:06.784" v="330" actId="164"/>
          <ac:spMkLst>
            <pc:docMk/>
            <pc:sldMk cId="3666613013" sldId="279"/>
            <ac:spMk id="19" creationId="{98E0B91C-BB7E-EC72-9896-EA9B1EA3586F}"/>
          </ac:spMkLst>
        </pc:spChg>
        <pc:spChg chg="del mod topLvl">
          <ac:chgData name="Qiong Pan" userId="93dd684f-5aa0-45e7-b9a8-3bc69d77ac87" providerId="ADAL" clId="{5E43035E-DE2D-4403-ACC9-32E3A86EA2B0}" dt="2023-11-27T14:15:07.218" v="52" actId="478"/>
          <ac:spMkLst>
            <pc:docMk/>
            <pc:sldMk cId="3666613013" sldId="279"/>
            <ac:spMk id="20" creationId="{1B6AD258-4004-2806-0245-FA0EA3FE0E6A}"/>
          </ac:spMkLst>
        </pc:spChg>
        <pc:spChg chg="del mod topLvl">
          <ac:chgData name="Qiong Pan" userId="93dd684f-5aa0-45e7-b9a8-3bc69d77ac87" providerId="ADAL" clId="{5E43035E-DE2D-4403-ACC9-32E3A86EA2B0}" dt="2023-11-27T14:15:19.078" v="54" actId="478"/>
          <ac:spMkLst>
            <pc:docMk/>
            <pc:sldMk cId="3666613013" sldId="279"/>
            <ac:spMk id="21" creationId="{540EE5BC-4524-B2B4-5464-7E6B5AF9D4C7}"/>
          </ac:spMkLst>
        </pc:spChg>
        <pc:spChg chg="del mod topLvl">
          <ac:chgData name="Qiong Pan" userId="93dd684f-5aa0-45e7-b9a8-3bc69d77ac87" providerId="ADAL" clId="{5E43035E-DE2D-4403-ACC9-32E3A86EA2B0}" dt="2023-11-27T14:15:09.530" v="53" actId="478"/>
          <ac:spMkLst>
            <pc:docMk/>
            <pc:sldMk cId="3666613013" sldId="279"/>
            <ac:spMk id="22" creationId="{2DB2891A-889A-22F8-92EE-87779FC1AB04}"/>
          </ac:spMkLst>
        </pc:spChg>
        <pc:spChg chg="del mod topLvl">
          <ac:chgData name="Qiong Pan" userId="93dd684f-5aa0-45e7-b9a8-3bc69d77ac87" providerId="ADAL" clId="{5E43035E-DE2D-4403-ACC9-32E3A86EA2B0}" dt="2023-11-27T14:15:19.078" v="54" actId="478"/>
          <ac:spMkLst>
            <pc:docMk/>
            <pc:sldMk cId="3666613013" sldId="279"/>
            <ac:spMk id="23" creationId="{1F11CF8C-50DE-83A0-562C-3DD7C59587D8}"/>
          </ac:spMkLst>
        </pc:spChg>
        <pc:spChg chg="del mod topLvl">
          <ac:chgData name="Qiong Pan" userId="93dd684f-5aa0-45e7-b9a8-3bc69d77ac87" providerId="ADAL" clId="{5E43035E-DE2D-4403-ACC9-32E3A86EA2B0}" dt="2023-11-27T14:15:19.078" v="54" actId="478"/>
          <ac:spMkLst>
            <pc:docMk/>
            <pc:sldMk cId="3666613013" sldId="279"/>
            <ac:spMk id="24" creationId="{B2ECB4E8-18BD-B8EE-D5B0-4C7065C73AF6}"/>
          </ac:spMkLst>
        </pc:spChg>
        <pc:spChg chg="del mod topLvl">
          <ac:chgData name="Qiong Pan" userId="93dd684f-5aa0-45e7-b9a8-3bc69d77ac87" providerId="ADAL" clId="{5E43035E-DE2D-4403-ACC9-32E3A86EA2B0}" dt="2023-11-27T14:15:19.078" v="54" actId="478"/>
          <ac:spMkLst>
            <pc:docMk/>
            <pc:sldMk cId="3666613013" sldId="279"/>
            <ac:spMk id="25" creationId="{F8B6DC4B-F95A-3CAC-FBCB-49DF938D75CA}"/>
          </ac:spMkLst>
        </pc:spChg>
        <pc:spChg chg="add mod topLvl">
          <ac:chgData name="Qiong Pan" userId="93dd684f-5aa0-45e7-b9a8-3bc69d77ac87" providerId="ADAL" clId="{5E43035E-DE2D-4403-ACC9-32E3A86EA2B0}" dt="2023-11-27T14:28:06.784" v="330" actId="164"/>
          <ac:spMkLst>
            <pc:docMk/>
            <pc:sldMk cId="3666613013" sldId="279"/>
            <ac:spMk id="47" creationId="{7B48D7C9-7371-8176-456C-794912D0461C}"/>
          </ac:spMkLst>
        </pc:spChg>
        <pc:spChg chg="add mod topLvl">
          <ac:chgData name="Qiong Pan" userId="93dd684f-5aa0-45e7-b9a8-3bc69d77ac87" providerId="ADAL" clId="{5E43035E-DE2D-4403-ACC9-32E3A86EA2B0}" dt="2023-11-27T14:28:06.784" v="330" actId="164"/>
          <ac:spMkLst>
            <pc:docMk/>
            <pc:sldMk cId="3666613013" sldId="279"/>
            <ac:spMk id="48" creationId="{A920B135-92DD-64DE-E3E6-D0453BD7B37A}"/>
          </ac:spMkLst>
        </pc:spChg>
        <pc:spChg chg="add mod">
          <ac:chgData name="Qiong Pan" userId="93dd684f-5aa0-45e7-b9a8-3bc69d77ac87" providerId="ADAL" clId="{5E43035E-DE2D-4403-ACC9-32E3A86EA2B0}" dt="2023-11-27T14:20:42.770" v="227" actId="571"/>
          <ac:spMkLst>
            <pc:docMk/>
            <pc:sldMk cId="3666613013" sldId="279"/>
            <ac:spMk id="49" creationId="{E21EBA8E-8C63-D056-89FD-3570E5CFFBBC}"/>
          </ac:spMkLst>
        </pc:spChg>
        <pc:spChg chg="add mod">
          <ac:chgData name="Qiong Pan" userId="93dd684f-5aa0-45e7-b9a8-3bc69d77ac87" providerId="ADAL" clId="{5E43035E-DE2D-4403-ACC9-32E3A86EA2B0}" dt="2023-11-27T14:27:24.204" v="323" actId="165"/>
          <ac:spMkLst>
            <pc:docMk/>
            <pc:sldMk cId="3666613013" sldId="279"/>
            <ac:spMk id="51" creationId="{A761EF11-D972-1F17-08D0-9DEAEECDF062}"/>
          </ac:spMkLst>
        </pc:spChg>
        <pc:grpChg chg="add mod">
          <ac:chgData name="Qiong Pan" userId="93dd684f-5aa0-45e7-b9a8-3bc69d77ac87" providerId="ADAL" clId="{5E43035E-DE2D-4403-ACC9-32E3A86EA2B0}" dt="2023-11-27T14:16:32.765" v="62" actId="164"/>
          <ac:grpSpMkLst>
            <pc:docMk/>
            <pc:sldMk cId="3666613013" sldId="279"/>
            <ac:grpSpMk id="26" creationId="{A2F069A2-00F2-EAE7-6922-69794133BA2F}"/>
          </ac:grpSpMkLst>
        </pc:grpChg>
        <pc:grpChg chg="add del mod topLvl">
          <ac:chgData name="Qiong Pan" userId="93dd684f-5aa0-45e7-b9a8-3bc69d77ac87" providerId="ADAL" clId="{5E43035E-DE2D-4403-ACC9-32E3A86EA2B0}" dt="2023-11-27T14:27:32.846" v="325" actId="165"/>
          <ac:grpSpMkLst>
            <pc:docMk/>
            <pc:sldMk cId="3666613013" sldId="279"/>
            <ac:grpSpMk id="28" creationId="{9B308AD5-E2B4-92DD-2103-A315D0B47A54}"/>
          </ac:grpSpMkLst>
        </pc:grpChg>
        <pc:grpChg chg="del">
          <ac:chgData name="Qiong Pan" userId="93dd684f-5aa0-45e7-b9a8-3bc69d77ac87" providerId="ADAL" clId="{5E43035E-DE2D-4403-ACC9-32E3A86EA2B0}" dt="2023-11-27T14:10:26.800" v="1" actId="478"/>
          <ac:grpSpMkLst>
            <pc:docMk/>
            <pc:sldMk cId="3666613013" sldId="279"/>
            <ac:grpSpMk id="35" creationId="{925AA4DF-43CA-F70D-35F7-EF6100030986}"/>
          </ac:grpSpMkLst>
        </pc:grpChg>
        <pc:grpChg chg="del mod topLvl">
          <ac:chgData name="Qiong Pan" userId="93dd684f-5aa0-45e7-b9a8-3bc69d77ac87" providerId="ADAL" clId="{5E43035E-DE2D-4403-ACC9-32E3A86EA2B0}" dt="2023-11-27T14:11:44.582" v="12" actId="165"/>
          <ac:grpSpMkLst>
            <pc:docMk/>
            <pc:sldMk cId="3666613013" sldId="279"/>
            <ac:grpSpMk id="37" creationId="{4E13E479-A09A-9848-4D55-916586B909A1}"/>
          </ac:grpSpMkLst>
        </pc:grpChg>
        <pc:grpChg chg="del mod topLvl">
          <ac:chgData name="Qiong Pan" userId="93dd684f-5aa0-45e7-b9a8-3bc69d77ac87" providerId="ADAL" clId="{5E43035E-DE2D-4403-ACC9-32E3A86EA2B0}" dt="2023-11-27T14:11:38.027" v="11" actId="165"/>
          <ac:grpSpMkLst>
            <pc:docMk/>
            <pc:sldMk cId="3666613013" sldId="279"/>
            <ac:grpSpMk id="41" creationId="{C9ABEACC-B753-51AE-9E62-683E0EF6CBEE}"/>
          </ac:grpSpMkLst>
        </pc:grpChg>
        <pc:grpChg chg="del mod">
          <ac:chgData name="Qiong Pan" userId="93dd684f-5aa0-45e7-b9a8-3bc69d77ac87" providerId="ADAL" clId="{5E43035E-DE2D-4403-ACC9-32E3A86EA2B0}" dt="2023-11-27T14:11:31.921" v="10" actId="165"/>
          <ac:grpSpMkLst>
            <pc:docMk/>
            <pc:sldMk cId="3666613013" sldId="279"/>
            <ac:grpSpMk id="46" creationId="{25D0CF17-4203-B6E5-E5F4-CCBCB901DC40}"/>
          </ac:grpSpMkLst>
        </pc:grpChg>
        <pc:grpChg chg="add mod ord topLvl">
          <ac:chgData name="Qiong Pan" userId="93dd684f-5aa0-45e7-b9a8-3bc69d77ac87" providerId="ADAL" clId="{5E43035E-DE2D-4403-ACC9-32E3A86EA2B0}" dt="2023-11-27T14:28:06.784" v="330" actId="164"/>
          <ac:grpSpMkLst>
            <pc:docMk/>
            <pc:sldMk cId="3666613013" sldId="279"/>
            <ac:grpSpMk id="55" creationId="{5499DD13-48CB-E61A-CAD8-1B86638BD791}"/>
          </ac:grpSpMkLst>
        </pc:grpChg>
        <pc:grpChg chg="add del mod">
          <ac:chgData name="Qiong Pan" userId="93dd684f-5aa0-45e7-b9a8-3bc69d77ac87" providerId="ADAL" clId="{5E43035E-DE2D-4403-ACC9-32E3A86EA2B0}" dt="2023-11-27T14:27:24.204" v="323" actId="165"/>
          <ac:grpSpMkLst>
            <pc:docMk/>
            <pc:sldMk cId="3666613013" sldId="279"/>
            <ac:grpSpMk id="57" creationId="{B603C90D-5F4D-3FEA-248D-5F3D6A54B732}"/>
          </ac:grpSpMkLst>
        </pc:grpChg>
        <pc:grpChg chg="add mod">
          <ac:chgData name="Qiong Pan" userId="93dd684f-5aa0-45e7-b9a8-3bc69d77ac87" providerId="ADAL" clId="{5E43035E-DE2D-4403-ACC9-32E3A86EA2B0}" dt="2023-11-27T14:28:06.784" v="330" actId="164"/>
          <ac:grpSpMkLst>
            <pc:docMk/>
            <pc:sldMk cId="3666613013" sldId="279"/>
            <ac:grpSpMk id="65" creationId="{EEDC7C8D-C7B4-F288-C41A-9244A27F7234}"/>
          </ac:grpSpMkLst>
        </pc:grpChg>
        <pc:picChg chg="add mod">
          <ac:chgData name="Qiong Pan" userId="93dd684f-5aa0-45e7-b9a8-3bc69d77ac87" providerId="ADAL" clId="{5E43035E-DE2D-4403-ACC9-32E3A86EA2B0}" dt="2023-11-27T14:10:33.821" v="3" actId="571"/>
          <ac:picMkLst>
            <pc:docMk/>
            <pc:sldMk cId="3666613013" sldId="279"/>
            <ac:picMk id="2" creationId="{F9A752C5-AD44-5F66-D145-194CF440231A}"/>
          </ac:picMkLst>
        </pc:picChg>
        <pc:picChg chg="add mod ord topLvl modCrop">
          <ac:chgData name="Qiong Pan" userId="93dd684f-5aa0-45e7-b9a8-3bc69d77ac87" providerId="ADAL" clId="{5E43035E-DE2D-4403-ACC9-32E3A86EA2B0}" dt="2023-11-27T14:28:06.784" v="330" actId="164"/>
          <ac:picMkLst>
            <pc:docMk/>
            <pc:sldMk cId="3666613013" sldId="279"/>
            <ac:picMk id="3" creationId="{96F14190-AE36-B63C-F92F-C9AC23818A64}"/>
          </ac:picMkLst>
        </pc:picChg>
        <pc:picChg chg="add mod ord topLvl">
          <ac:chgData name="Qiong Pan" userId="93dd684f-5aa0-45e7-b9a8-3bc69d77ac87" providerId="ADAL" clId="{5E43035E-DE2D-4403-ACC9-32E3A86EA2B0}" dt="2023-11-27T14:28:06.784" v="330" actId="164"/>
          <ac:picMkLst>
            <pc:docMk/>
            <pc:sldMk cId="3666613013" sldId="279"/>
            <ac:picMk id="12" creationId="{01AACE14-DF08-1311-7AF1-46FB8648EB5A}"/>
          </ac:picMkLst>
        </pc:picChg>
        <pc:picChg chg="mod topLvl">
          <ac:chgData name="Qiong Pan" userId="93dd684f-5aa0-45e7-b9a8-3bc69d77ac87" providerId="ADAL" clId="{5E43035E-DE2D-4403-ACC9-32E3A86EA2B0}" dt="2023-11-27T14:28:06.784" v="330" actId="164"/>
          <ac:picMkLst>
            <pc:docMk/>
            <pc:sldMk cId="3666613013" sldId="279"/>
            <ac:picMk id="27" creationId="{BEFD3FAB-6F4E-44D3-1A88-A8A2ADF7208F}"/>
          </ac:picMkLst>
        </pc:picChg>
        <pc:picChg chg="mod ord topLvl">
          <ac:chgData name="Qiong Pan" userId="93dd684f-5aa0-45e7-b9a8-3bc69d77ac87" providerId="ADAL" clId="{5E43035E-DE2D-4403-ACC9-32E3A86EA2B0}" dt="2023-11-27T14:28:06.784" v="330" actId="164"/>
          <ac:picMkLst>
            <pc:docMk/>
            <pc:sldMk cId="3666613013" sldId="279"/>
            <ac:picMk id="29" creationId="{E8E457F5-9EBA-2094-B951-F90027762AB1}"/>
          </ac:picMkLst>
        </pc:picChg>
        <pc:picChg chg="del mod topLvl">
          <ac:chgData name="Qiong Pan" userId="93dd684f-5aa0-45e7-b9a8-3bc69d77ac87" providerId="ADAL" clId="{5E43035E-DE2D-4403-ACC9-32E3A86EA2B0}" dt="2023-11-27T14:12:43.846" v="22" actId="478"/>
          <ac:picMkLst>
            <pc:docMk/>
            <pc:sldMk cId="3666613013" sldId="279"/>
            <ac:picMk id="31" creationId="{A753764C-85A9-6EBF-66DD-5AF128E325AC}"/>
          </ac:picMkLst>
        </pc:picChg>
        <pc:picChg chg="del mod">
          <ac:chgData name="Qiong Pan" userId="93dd684f-5aa0-45e7-b9a8-3bc69d77ac87" providerId="ADAL" clId="{5E43035E-DE2D-4403-ACC9-32E3A86EA2B0}" dt="2023-11-27T14:10:56.577" v="5" actId="478"/>
          <ac:picMkLst>
            <pc:docMk/>
            <pc:sldMk cId="3666613013" sldId="279"/>
            <ac:picMk id="32" creationId="{96A8C617-0F2F-B4A1-8A91-07FB51EB3AC0}"/>
          </ac:picMkLst>
        </pc:picChg>
        <pc:picChg chg="del">
          <ac:chgData name="Qiong Pan" userId="93dd684f-5aa0-45e7-b9a8-3bc69d77ac87" providerId="ADAL" clId="{5E43035E-DE2D-4403-ACC9-32E3A86EA2B0}" dt="2023-11-27T14:10:26.800" v="1" actId="478"/>
          <ac:picMkLst>
            <pc:docMk/>
            <pc:sldMk cId="3666613013" sldId="279"/>
            <ac:picMk id="34" creationId="{32D76CF4-960D-377C-F24C-20903DE4062F}"/>
          </ac:picMkLst>
        </pc:picChg>
        <pc:picChg chg="del mod topLvl">
          <ac:chgData name="Qiong Pan" userId="93dd684f-5aa0-45e7-b9a8-3bc69d77ac87" providerId="ADAL" clId="{5E43035E-DE2D-4403-ACC9-32E3A86EA2B0}" dt="2023-11-27T14:17:37.266" v="74" actId="478"/>
          <ac:picMkLst>
            <pc:docMk/>
            <pc:sldMk cId="3666613013" sldId="279"/>
            <ac:picMk id="45" creationId="{48A5EB3D-0D92-4A9B-8C59-5CB77494CC4A}"/>
          </ac:picMkLst>
        </pc:picChg>
        <pc:picChg chg="add mod">
          <ac:chgData name="Qiong Pan" userId="93dd684f-5aa0-45e7-b9a8-3bc69d77ac87" providerId="ADAL" clId="{5E43035E-DE2D-4403-ACC9-32E3A86EA2B0}" dt="2023-11-27T14:27:24.204" v="323" actId="165"/>
          <ac:picMkLst>
            <pc:docMk/>
            <pc:sldMk cId="3666613013" sldId="279"/>
            <ac:picMk id="53" creationId="{004E7C8D-C267-BFF9-208E-27A33E304B84}"/>
          </ac:picMkLst>
        </pc:picChg>
        <pc:picChg chg="add del">
          <ac:chgData name="Qiong Pan" userId="93dd684f-5aa0-45e7-b9a8-3bc69d77ac87" providerId="ADAL" clId="{5E43035E-DE2D-4403-ACC9-32E3A86EA2B0}" dt="2023-11-27T14:23:33.369" v="286" actId="21"/>
          <ac:picMkLst>
            <pc:docMk/>
            <pc:sldMk cId="3666613013" sldId="279"/>
            <ac:picMk id="58" creationId="{BFBEB051-0F1D-F02B-083B-A346C94C7887}"/>
          </ac:picMkLst>
        </pc:picChg>
        <pc:picChg chg="add del">
          <ac:chgData name="Qiong Pan" userId="93dd684f-5aa0-45e7-b9a8-3bc69d77ac87" providerId="ADAL" clId="{5E43035E-DE2D-4403-ACC9-32E3A86EA2B0}" dt="2023-11-27T14:25:40.254" v="316" actId="478"/>
          <ac:picMkLst>
            <pc:docMk/>
            <pc:sldMk cId="3666613013" sldId="279"/>
            <ac:picMk id="64" creationId="{A1F976D9-5032-4245-AD78-AA7C07662971}"/>
          </ac:picMkLst>
        </pc:picChg>
        <pc:picChg chg="add mod">
          <ac:chgData name="Qiong Pan" userId="93dd684f-5aa0-45e7-b9a8-3bc69d77ac87" providerId="ADAL" clId="{5E43035E-DE2D-4403-ACC9-32E3A86EA2B0}" dt="2023-11-27T15:12:06.103" v="333" actId="1076"/>
          <ac:picMkLst>
            <pc:docMk/>
            <pc:sldMk cId="3666613013" sldId="279"/>
            <ac:picMk id="66" creationId="{7903D005-5FC9-59FE-5704-2A51798A1B1E}"/>
          </ac:picMkLst>
        </pc:picChg>
        <pc:cxnChg chg="del mod ord topLvl">
          <ac:chgData name="Qiong Pan" userId="93dd684f-5aa0-45e7-b9a8-3bc69d77ac87" providerId="ADAL" clId="{5E43035E-DE2D-4403-ACC9-32E3A86EA2B0}" dt="2023-11-27T14:17:57.806" v="75" actId="478"/>
          <ac:cxnSpMkLst>
            <pc:docMk/>
            <pc:sldMk cId="3666613013" sldId="279"/>
            <ac:cxnSpMk id="8" creationId="{85FEE8D4-14F3-D394-968B-3182C0D33041}"/>
          </ac:cxnSpMkLst>
        </pc:cxnChg>
        <pc:cxnChg chg="add del mod ord topLvl">
          <ac:chgData name="Qiong Pan" userId="93dd684f-5aa0-45e7-b9a8-3bc69d77ac87" providerId="ADAL" clId="{5E43035E-DE2D-4403-ACC9-32E3A86EA2B0}" dt="2023-11-27T14:18:54.328" v="127" actId="478"/>
          <ac:cxnSpMkLst>
            <pc:docMk/>
            <pc:sldMk cId="3666613013" sldId="279"/>
            <ac:cxnSpMk id="9" creationId="{0F18F253-7983-5288-6DAD-D942147F72B4}"/>
          </ac:cxnSpMkLst>
        </pc:cxnChg>
        <pc:cxnChg chg="del mod topLvl">
          <ac:chgData name="Qiong Pan" userId="93dd684f-5aa0-45e7-b9a8-3bc69d77ac87" providerId="ADAL" clId="{5E43035E-DE2D-4403-ACC9-32E3A86EA2B0}" dt="2023-11-27T14:15:00.065" v="50" actId="478"/>
          <ac:cxnSpMkLst>
            <pc:docMk/>
            <pc:sldMk cId="3666613013" sldId="279"/>
            <ac:cxnSpMk id="13" creationId="{5A2C5F54-91C8-B3B9-4910-8E24567EFFB5}"/>
          </ac:cxnSpMkLst>
        </pc:cxnChg>
        <pc:cxnChg chg="del mod topLvl">
          <ac:chgData name="Qiong Pan" userId="93dd684f-5aa0-45e7-b9a8-3bc69d77ac87" providerId="ADAL" clId="{5E43035E-DE2D-4403-ACC9-32E3A86EA2B0}" dt="2023-11-27T14:15:01.077" v="51" actId="478"/>
          <ac:cxnSpMkLst>
            <pc:docMk/>
            <pc:sldMk cId="3666613013" sldId="279"/>
            <ac:cxnSpMk id="14" creationId="{CEB46D43-8118-9F62-3F69-2A646641AC25}"/>
          </ac:cxnSpMkLst>
        </pc:cxnChg>
        <pc:cxnChg chg="add del mod">
          <ac:chgData name="Qiong Pan" userId="93dd684f-5aa0-45e7-b9a8-3bc69d77ac87" providerId="ADAL" clId="{5E43035E-DE2D-4403-ACC9-32E3A86EA2B0}" dt="2023-11-27T14:18:09.390" v="79" actId="478"/>
          <ac:cxnSpMkLst>
            <pc:docMk/>
            <pc:sldMk cId="3666613013" sldId="279"/>
            <ac:cxnSpMk id="33" creationId="{FD1BE5A8-FF9C-D1C4-82F1-FB220FA06756}"/>
          </ac:cxnSpMkLst>
        </pc:cxnChg>
        <pc:cxnChg chg="add mod topLvl">
          <ac:chgData name="Qiong Pan" userId="93dd684f-5aa0-45e7-b9a8-3bc69d77ac87" providerId="ADAL" clId="{5E43035E-DE2D-4403-ACC9-32E3A86EA2B0}" dt="2023-11-27T14:28:06.784" v="330" actId="164"/>
          <ac:cxnSpMkLst>
            <pc:docMk/>
            <pc:sldMk cId="3666613013" sldId="279"/>
            <ac:cxnSpMk id="38" creationId="{698CD1FD-09C9-EB15-D4C7-7037318B2E35}"/>
          </ac:cxnSpMkLst>
        </pc:cxnChg>
        <pc:cxnChg chg="add mod">
          <ac:chgData name="Qiong Pan" userId="93dd684f-5aa0-45e7-b9a8-3bc69d77ac87" providerId="ADAL" clId="{5E43035E-DE2D-4403-ACC9-32E3A86EA2B0}" dt="2023-11-27T14:27:24.204" v="323" actId="165"/>
          <ac:cxnSpMkLst>
            <pc:docMk/>
            <pc:sldMk cId="3666613013" sldId="279"/>
            <ac:cxnSpMk id="50" creationId="{C1B1B655-8D60-24F8-4AAB-C219377C7CF8}"/>
          </ac:cxnSpMkLst>
        </pc:cxnChg>
        <pc:cxnChg chg="add mod">
          <ac:chgData name="Qiong Pan" userId="93dd684f-5aa0-45e7-b9a8-3bc69d77ac87" providerId="ADAL" clId="{5E43035E-DE2D-4403-ACC9-32E3A86EA2B0}" dt="2023-11-27T14:27:24.204" v="323" actId="165"/>
          <ac:cxnSpMkLst>
            <pc:docMk/>
            <pc:sldMk cId="3666613013" sldId="279"/>
            <ac:cxnSpMk id="52" creationId="{3C9FB4C8-68B9-D22C-BC0B-C4D7DBAE10D3}"/>
          </ac:cxnSpMkLst>
        </pc:cxnChg>
        <pc:cxnChg chg="add mod">
          <ac:chgData name="Qiong Pan" userId="93dd684f-5aa0-45e7-b9a8-3bc69d77ac87" providerId="ADAL" clId="{5E43035E-DE2D-4403-ACC9-32E3A86EA2B0}" dt="2023-11-27T14:27:24.204" v="323" actId="165"/>
          <ac:cxnSpMkLst>
            <pc:docMk/>
            <pc:sldMk cId="3666613013" sldId="279"/>
            <ac:cxnSpMk id="54" creationId="{708E55AB-1677-F8C6-37E8-91B7AE289E60}"/>
          </ac:cxnSpMkLst>
        </pc:cxnChg>
      </pc:sldChg>
    </pc:docChg>
  </pc:docChgLst>
  <pc:docChgLst>
    <pc:chgData name="Qiong Pan" userId="93dd684f-5aa0-45e7-b9a8-3bc69d77ac87" providerId="ADAL" clId="{B36A1139-BFF9-47CA-84E3-9EDAFD4BC048}"/>
    <pc:docChg chg="undo redo custSel addSld delSld modSld sldOrd">
      <pc:chgData name="Qiong Pan" userId="93dd684f-5aa0-45e7-b9a8-3bc69d77ac87" providerId="ADAL" clId="{B36A1139-BFF9-47CA-84E3-9EDAFD4BC048}" dt="2023-11-23T20:23:33.275" v="2963" actId="478"/>
      <pc:docMkLst>
        <pc:docMk/>
      </pc:docMkLst>
      <pc:sldChg chg="addSp modSp mod">
        <pc:chgData name="Qiong Pan" userId="93dd684f-5aa0-45e7-b9a8-3bc69d77ac87" providerId="ADAL" clId="{B36A1139-BFF9-47CA-84E3-9EDAFD4BC048}" dt="2023-11-23T16:51:16.571" v="608" actId="1076"/>
        <pc:sldMkLst>
          <pc:docMk/>
          <pc:sldMk cId="640163190" sldId="269"/>
        </pc:sldMkLst>
        <pc:picChg chg="add mod">
          <ac:chgData name="Qiong Pan" userId="93dd684f-5aa0-45e7-b9a8-3bc69d77ac87" providerId="ADAL" clId="{B36A1139-BFF9-47CA-84E3-9EDAFD4BC048}" dt="2023-11-23T16:51:16.571" v="608" actId="1076"/>
          <ac:picMkLst>
            <pc:docMk/>
            <pc:sldMk cId="640163190" sldId="269"/>
            <ac:picMk id="2" creationId="{2C757B24-E822-090A-743F-26952D68AA51}"/>
          </ac:picMkLst>
        </pc:picChg>
      </pc:sldChg>
      <pc:sldChg chg="addSp delSp modSp mod">
        <pc:chgData name="Qiong Pan" userId="93dd684f-5aa0-45e7-b9a8-3bc69d77ac87" providerId="ADAL" clId="{B36A1139-BFF9-47CA-84E3-9EDAFD4BC048}" dt="2023-11-23T15:57:22.962" v="404" actId="478"/>
        <pc:sldMkLst>
          <pc:docMk/>
          <pc:sldMk cId="2135352289" sldId="270"/>
        </pc:sldMkLst>
        <pc:spChg chg="add del mod">
          <ac:chgData name="Qiong Pan" userId="93dd684f-5aa0-45e7-b9a8-3bc69d77ac87" providerId="ADAL" clId="{B36A1139-BFF9-47CA-84E3-9EDAFD4BC048}" dt="2023-11-23T15:57:22.962" v="404" actId="478"/>
          <ac:spMkLst>
            <pc:docMk/>
            <pc:sldMk cId="2135352289" sldId="270"/>
            <ac:spMk id="8" creationId="{7613DBE3-F7B2-3CF3-0A04-7861D22FAC2F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9" creationId="{06942D55-A2FF-4FA1-BE5B-B8B0CDA69B37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2" creationId="{9DE9EBF3-013C-468D-8CE0-5A8B4A04C447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3" creationId="{45D534F5-47C7-4C9F-88ED-C3CE9679DE5E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4" creationId="{06753351-60F5-4810-8F24-8BDB5D64C1F3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5" creationId="{BBCEBDFC-51C0-4082-A0B8-A4B04F24046C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6" creationId="{F71F6F1D-4514-4892-8BDD-A5E356E98A8A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7" creationId="{22D0871B-DB04-4496-9077-4D1EA1B5123A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8" creationId="{0B1F527E-2264-4095-BBC2-4BEF30C293AF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9" creationId="{D6E265BF-7A76-4919-A196-270714366A2A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20" creationId="{4B747C65-ED10-4E4D-955B-1C8AC9335AE4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21" creationId="{B615F262-8B50-455C-9D1C-798788C80702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22" creationId="{530293AA-1931-43C3-A73C-DDAB62C82B6E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23" creationId="{A32A2DE0-295F-4047-A7C2-040AFFFBB0F8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24" creationId="{DA8F97E9-833E-40D5-B54B-9E22C8A4B303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25" creationId="{0783FE24-18DC-41D1-8F1A-E841C5C87497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26" creationId="{D5E0ABCE-224F-4750-8E19-2D641A596847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27" creationId="{A9B42D56-EE66-4A38-8C15-40E8E66FB6FD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28" creationId="{C5E42FB3-D7F4-4163-AADB-153FCA8AFF3B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29" creationId="{819C01E1-DF5C-4ECF-B07E-AE7937B16592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30" creationId="{79DB9BB7-6FFE-4C64-846D-8B546F669732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31" creationId="{9B4E6EBE-542F-4DA8-8C5F-E36E93585BB8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32" creationId="{87EA5974-CE8E-4634-BBE4-9670B863E3DB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33" creationId="{0A98DCEC-B7DE-4829-B94A-BC3DA39F09CE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34" creationId="{C73B0012-3BD0-44E7-B9B7-73B76610BC64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35" creationId="{8546D1DC-71C2-4160-9F12-638C9A6FB3E8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36" creationId="{A009C9C0-285C-423C-A62A-6F354DD4D2F5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37" creationId="{E5325F37-6A6A-401A-BC77-8DEC010364EF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38" creationId="{D7F612F4-D343-4FE3-9BA7-FFA0F23504A0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39" creationId="{35EFA624-CF09-4C99-BAB0-A6BEA7F49A4F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40" creationId="{9604E2EF-9BC1-48B7-9524-7A3FE76516FE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41" creationId="{AF3D31AF-C323-4F17-820A-2598E1C5D21B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42" creationId="{A1478959-E627-4BEB-AF67-0CA1CD4E9057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43" creationId="{BE3E96C5-91AF-43B7-9CB1-11CFF170DFCD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44" creationId="{088313BE-F875-4FEC-A71C-78D76820CD3D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45" creationId="{E0A4CDFA-9628-4330-A024-A7B1F26DE939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46" creationId="{8CBF1E61-032F-4F71-BB22-E76BF61D3009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47" creationId="{D1DFDDB7-A95E-43AC-BBDC-8E9CE15F7F96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48" creationId="{7BB0B345-F7ED-4417-9629-50C00081EFD1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49" creationId="{CEC54426-C019-4590-9675-DF3B0689BB03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54" creationId="{B873A899-A35C-4546-8ED2-9175B3E195AA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55" creationId="{3A6CFC29-B5D1-47EB-A9B3-558686CB9925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57" creationId="{96A22E14-93BD-4FAE-A8C5-14E9F4C1986B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58" creationId="{497ACDEC-C180-4991-8813-81C85C6C03F9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59" creationId="{B836879A-46CD-4693-BD9D-0CA20CF4D2F9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60" creationId="{46BBBF5D-F8A6-48AB-B849-CB5DB686C1EC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61" creationId="{2C45C55B-AD85-40C0-9A10-1E839C14E48D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62" creationId="{24F49484-A18A-4D9F-9D6F-25F43215A104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64" creationId="{D34532B7-3867-489E-A8A4-D56530A2EA51}"/>
          </ac:spMkLst>
        </pc:spChg>
        <pc:spChg chg="mod">
          <ac:chgData name="Qiong Pan" userId="93dd684f-5aa0-45e7-b9a8-3bc69d77ac87" providerId="ADAL" clId="{B36A1139-BFF9-47CA-84E3-9EDAFD4BC048}" dt="2023-11-23T15:53:53.430" v="124"/>
          <ac:spMkLst>
            <pc:docMk/>
            <pc:sldMk cId="2135352289" sldId="270"/>
            <ac:spMk id="67" creationId="{D0AA1B60-2A67-0000-DF60-BA82B203F112}"/>
          </ac:spMkLst>
        </pc:spChg>
        <pc:spChg chg="mod">
          <ac:chgData name="Qiong Pan" userId="93dd684f-5aa0-45e7-b9a8-3bc69d77ac87" providerId="ADAL" clId="{B36A1139-BFF9-47CA-84E3-9EDAFD4BC048}" dt="2023-11-23T15:53:53.430" v="124"/>
          <ac:spMkLst>
            <pc:docMk/>
            <pc:sldMk cId="2135352289" sldId="270"/>
            <ac:spMk id="69" creationId="{7D896630-85D5-6E2D-7D00-07B303C8899B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78" creationId="{EAF7DEBE-C872-4539-A718-891888456155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80" creationId="{D03692BB-FBC9-4D49-BB98-A4D0C6AACF60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81" creationId="{1E6B4BA5-079D-4C7D-8420-019EE36C305E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82" creationId="{C4971D59-A69F-45C8-A535-263241D24802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83" creationId="{CA1FB77B-F424-48F6-9948-B56FFA81BF9B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86" creationId="{F83FEE16-4BC6-48C2-9624-BE2A508F5667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87" creationId="{E0A66756-BA58-46CF-9476-00F56698345B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88" creationId="{43524EA6-9422-40BC-86EF-736CE96A372B}"/>
          </ac:spMkLst>
        </pc:spChg>
        <pc:spChg chg="mod topLvl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92" creationId="{E4F9BD7D-CFA8-4886-BCE4-EDAF0350D965}"/>
          </ac:spMkLst>
        </pc:spChg>
        <pc:spChg chg="mod topLvl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93" creationId="{410A91E8-A945-47E9-88C4-6A3F8A16595C}"/>
          </ac:spMkLst>
        </pc:spChg>
        <pc:spChg chg="mod topLvl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95" creationId="{273453B5-6EC3-4B4D-9E76-FB366346B366}"/>
          </ac:spMkLst>
        </pc:spChg>
        <pc:spChg chg="mod topLvl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99" creationId="{41381C0D-3B57-4472-96B2-A24C71BCA2DE}"/>
          </ac:spMkLst>
        </pc:spChg>
        <pc:spChg chg="mod topLvl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20" creationId="{1BA22B91-BEF3-457E-AB18-ADE8AFE0035E}"/>
          </ac:spMkLst>
        </pc:spChg>
        <pc:spChg chg="mod topLvl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24" creationId="{29067225-7334-470D-92B9-09FCAE46C003}"/>
          </ac:spMkLst>
        </pc:spChg>
        <pc:spChg chg="mod ord topLvl">
          <ac:chgData name="Qiong Pan" userId="93dd684f-5aa0-45e7-b9a8-3bc69d77ac87" providerId="ADAL" clId="{B36A1139-BFF9-47CA-84E3-9EDAFD4BC048}" dt="2023-11-23T15:56:31.257" v="402" actId="166"/>
          <ac:spMkLst>
            <pc:docMk/>
            <pc:sldMk cId="2135352289" sldId="270"/>
            <ac:spMk id="126" creationId="{B20ED08D-E1AC-4981-9DA2-AB7C09AC600C}"/>
          </ac:spMkLst>
        </pc:spChg>
        <pc:spChg chg="mod topLvl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27" creationId="{9E38BDEB-1E9C-41D6-9C1D-BF7E3B759787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33" creationId="{C578D16E-8F50-482A-B76C-B4D5375E9C76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35" creationId="{552F07DB-B1A0-4FFF-ADA1-56A3BCD5F4E4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62" creationId="{A28F26F4-D08E-48B4-8350-3CD6C716201D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64" creationId="{DBA28EF8-AED9-48E1-92DC-1439E841E073}"/>
          </ac:spMkLst>
        </pc:spChg>
        <pc:spChg chg="mod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65" creationId="{20AD96FB-6565-44DB-AE48-0D328E0982E1}"/>
          </ac:spMkLst>
        </pc:spChg>
        <pc:spChg chg="mod topLvl">
          <ac:chgData name="Qiong Pan" userId="93dd684f-5aa0-45e7-b9a8-3bc69d77ac87" providerId="ADAL" clId="{B36A1139-BFF9-47CA-84E3-9EDAFD4BC048}" dt="2023-11-23T15:47:39.401" v="38" actId="165"/>
          <ac:spMkLst>
            <pc:docMk/>
            <pc:sldMk cId="2135352289" sldId="270"/>
            <ac:spMk id="171" creationId="{6B46BB3E-8597-4038-80B8-2640512BEF33}"/>
          </ac:spMkLst>
        </pc:spChg>
        <pc:grpChg chg="mod topLvl">
          <ac:chgData name="Qiong Pan" userId="93dd684f-5aa0-45e7-b9a8-3bc69d77ac87" providerId="ADAL" clId="{B36A1139-BFF9-47CA-84E3-9EDAFD4BC048}" dt="2023-11-23T15:47:39.401" v="38" actId="165"/>
          <ac:grpSpMkLst>
            <pc:docMk/>
            <pc:sldMk cId="2135352289" sldId="270"/>
            <ac:grpSpMk id="2" creationId="{83B843C0-627D-4559-8830-EFEFC3AFE56E}"/>
          </ac:grpSpMkLst>
        </pc:grpChg>
        <pc:grpChg chg="mod topLvl">
          <ac:chgData name="Qiong Pan" userId="93dd684f-5aa0-45e7-b9a8-3bc69d77ac87" providerId="ADAL" clId="{B36A1139-BFF9-47CA-84E3-9EDAFD4BC048}" dt="2023-11-23T15:47:39.401" v="38" actId="165"/>
          <ac:grpSpMkLst>
            <pc:docMk/>
            <pc:sldMk cId="2135352289" sldId="270"/>
            <ac:grpSpMk id="3" creationId="{E1FEC5C6-5D9F-4CC5-9B90-56FF6C1A89FB}"/>
          </ac:grpSpMkLst>
        </pc:grpChg>
        <pc:grpChg chg="add mod ord">
          <ac:chgData name="Qiong Pan" userId="93dd684f-5aa0-45e7-b9a8-3bc69d77ac87" providerId="ADAL" clId="{B36A1139-BFF9-47CA-84E3-9EDAFD4BC048}" dt="2023-11-23T15:56:26.984" v="401" actId="167"/>
          <ac:grpSpMkLst>
            <pc:docMk/>
            <pc:sldMk cId="2135352289" sldId="270"/>
            <ac:grpSpMk id="10" creationId="{CE15F982-E641-6955-18CE-450BFB2D1A44}"/>
          </ac:grpSpMkLst>
        </pc:grpChg>
        <pc:grpChg chg="mod">
          <ac:chgData name="Qiong Pan" userId="93dd684f-5aa0-45e7-b9a8-3bc69d77ac87" providerId="ADAL" clId="{B36A1139-BFF9-47CA-84E3-9EDAFD4BC048}" dt="2023-11-23T15:53:53.430" v="124"/>
          <ac:grpSpMkLst>
            <pc:docMk/>
            <pc:sldMk cId="2135352289" sldId="270"/>
            <ac:grpSpMk id="11" creationId="{9FF5D36B-624A-A68F-D9DA-B72E1890CEB9}"/>
          </ac:grpSpMkLst>
        </pc:grpChg>
        <pc:grpChg chg="mod topLvl">
          <ac:chgData name="Qiong Pan" userId="93dd684f-5aa0-45e7-b9a8-3bc69d77ac87" providerId="ADAL" clId="{B36A1139-BFF9-47CA-84E3-9EDAFD4BC048}" dt="2023-11-23T15:47:39.401" v="38" actId="165"/>
          <ac:grpSpMkLst>
            <pc:docMk/>
            <pc:sldMk cId="2135352289" sldId="270"/>
            <ac:grpSpMk id="52" creationId="{75DB52E7-03DF-4886-A41E-231D5C0341E4}"/>
          </ac:grpSpMkLst>
        </pc:grpChg>
        <pc:grpChg chg="mod">
          <ac:chgData name="Qiong Pan" userId="93dd684f-5aa0-45e7-b9a8-3bc69d77ac87" providerId="ADAL" clId="{B36A1139-BFF9-47CA-84E3-9EDAFD4BC048}" dt="2023-11-23T15:53:53.430" v="124"/>
          <ac:grpSpMkLst>
            <pc:docMk/>
            <pc:sldMk cId="2135352289" sldId="270"/>
            <ac:grpSpMk id="63" creationId="{499A923C-DF30-6311-6192-41330F91713E}"/>
          </ac:grpSpMkLst>
        </pc:grpChg>
        <pc:grpChg chg="mod topLvl">
          <ac:chgData name="Qiong Pan" userId="93dd684f-5aa0-45e7-b9a8-3bc69d77ac87" providerId="ADAL" clId="{B36A1139-BFF9-47CA-84E3-9EDAFD4BC048}" dt="2023-11-23T15:47:39.401" v="38" actId="165"/>
          <ac:grpSpMkLst>
            <pc:docMk/>
            <pc:sldMk cId="2135352289" sldId="270"/>
            <ac:grpSpMk id="65" creationId="{D7581892-85A7-4547-88A2-E33AED546700}"/>
          </ac:grpSpMkLst>
        </pc:grpChg>
        <pc:grpChg chg="del">
          <ac:chgData name="Qiong Pan" userId="93dd684f-5aa0-45e7-b9a8-3bc69d77ac87" providerId="ADAL" clId="{B36A1139-BFF9-47CA-84E3-9EDAFD4BC048}" dt="2023-11-23T15:47:39.401" v="38" actId="165"/>
          <ac:grpSpMkLst>
            <pc:docMk/>
            <pc:sldMk cId="2135352289" sldId="270"/>
            <ac:grpSpMk id="71" creationId="{69A99712-FC69-40B3-A60D-9265C250EF21}"/>
          </ac:grpSpMkLst>
        </pc:grpChg>
        <pc:picChg chg="add del mod">
          <ac:chgData name="Qiong Pan" userId="93dd684f-5aa0-45e7-b9a8-3bc69d77ac87" providerId="ADAL" clId="{B36A1139-BFF9-47CA-84E3-9EDAFD4BC048}" dt="2023-11-23T15:43:20.241" v="16" actId="21"/>
          <ac:picMkLst>
            <pc:docMk/>
            <pc:sldMk cId="2135352289" sldId="270"/>
            <ac:picMk id="5" creationId="{7FCA71A7-F73F-3D93-C2E8-A8AB37A663F2}"/>
          </ac:picMkLst>
        </pc:picChg>
        <pc:picChg chg="add del mod">
          <ac:chgData name="Qiong Pan" userId="93dd684f-5aa0-45e7-b9a8-3bc69d77ac87" providerId="ADAL" clId="{B36A1139-BFF9-47CA-84E3-9EDAFD4BC048}" dt="2023-11-23T15:43:23.328" v="18" actId="21"/>
          <ac:picMkLst>
            <pc:docMk/>
            <pc:sldMk cId="2135352289" sldId="270"/>
            <ac:picMk id="6" creationId="{00E98AE7-3BED-5B59-6512-3E1D21CA2C0F}"/>
          </ac:picMkLst>
        </pc:picChg>
        <pc:picChg chg="add del mod">
          <ac:chgData name="Qiong Pan" userId="93dd684f-5aa0-45e7-b9a8-3bc69d77ac87" providerId="ADAL" clId="{B36A1139-BFF9-47CA-84E3-9EDAFD4BC048}" dt="2023-11-23T15:47:13.741" v="35" actId="21"/>
          <ac:picMkLst>
            <pc:docMk/>
            <pc:sldMk cId="2135352289" sldId="270"/>
            <ac:picMk id="7" creationId="{679E1675-B8B8-44CD-1326-104050071992}"/>
          </ac:picMkLst>
        </pc:picChg>
        <pc:picChg chg="mod">
          <ac:chgData name="Qiong Pan" userId="93dd684f-5aa0-45e7-b9a8-3bc69d77ac87" providerId="ADAL" clId="{B36A1139-BFF9-47CA-84E3-9EDAFD4BC048}" dt="2023-11-23T15:47:39.401" v="38" actId="165"/>
          <ac:picMkLst>
            <pc:docMk/>
            <pc:sldMk cId="2135352289" sldId="270"/>
            <ac:picMk id="51" creationId="{DABF9AAC-DAA0-4936-8BD5-5604D815B6FB}"/>
          </ac:picMkLst>
        </pc:picChg>
        <pc:picChg chg="mod">
          <ac:chgData name="Qiong Pan" userId="93dd684f-5aa0-45e7-b9a8-3bc69d77ac87" providerId="ADAL" clId="{B36A1139-BFF9-47CA-84E3-9EDAFD4BC048}" dt="2023-11-23T15:47:39.401" v="38" actId="165"/>
          <ac:picMkLst>
            <pc:docMk/>
            <pc:sldMk cId="2135352289" sldId="270"/>
            <ac:picMk id="53" creationId="{35E2A2BE-B816-475E-BA9C-CD381B97FE30}"/>
          </ac:picMkLst>
        </pc:picChg>
        <pc:picChg chg="mod">
          <ac:chgData name="Qiong Pan" userId="93dd684f-5aa0-45e7-b9a8-3bc69d77ac87" providerId="ADAL" clId="{B36A1139-BFF9-47CA-84E3-9EDAFD4BC048}" dt="2023-11-23T15:47:39.401" v="38" actId="165"/>
          <ac:picMkLst>
            <pc:docMk/>
            <pc:sldMk cId="2135352289" sldId="270"/>
            <ac:picMk id="56" creationId="{BD916ACC-20A2-4E50-9AA5-74EE14982E47}"/>
          </ac:picMkLst>
        </pc:picChg>
        <pc:picChg chg="mod modCrop">
          <ac:chgData name="Qiong Pan" userId="93dd684f-5aa0-45e7-b9a8-3bc69d77ac87" providerId="ADAL" clId="{B36A1139-BFF9-47CA-84E3-9EDAFD4BC048}" dt="2023-11-23T15:54:16.479" v="130" actId="732"/>
          <ac:picMkLst>
            <pc:docMk/>
            <pc:sldMk cId="2135352289" sldId="270"/>
            <ac:picMk id="66" creationId="{CF419BE3-5BC7-C878-781C-5E69A43A5CAF}"/>
          </ac:picMkLst>
        </pc:picChg>
        <pc:picChg chg="mod">
          <ac:chgData name="Qiong Pan" userId="93dd684f-5aa0-45e7-b9a8-3bc69d77ac87" providerId="ADAL" clId="{B36A1139-BFF9-47CA-84E3-9EDAFD4BC048}" dt="2023-11-23T15:53:53.430" v="124"/>
          <ac:picMkLst>
            <pc:docMk/>
            <pc:sldMk cId="2135352289" sldId="270"/>
            <ac:picMk id="68" creationId="{98CD0F72-7243-EADA-2217-2E7C859D3A85}"/>
          </ac:picMkLst>
        </pc:picChg>
        <pc:picChg chg="mod topLvl">
          <ac:chgData name="Qiong Pan" userId="93dd684f-5aa0-45e7-b9a8-3bc69d77ac87" providerId="ADAL" clId="{B36A1139-BFF9-47CA-84E3-9EDAFD4BC048}" dt="2023-11-23T15:57:08.389" v="403" actId="1076"/>
          <ac:picMkLst>
            <pc:docMk/>
            <pc:sldMk cId="2135352289" sldId="270"/>
            <ac:picMk id="119" creationId="{C3C14393-F952-4947-A4D3-4157CBD7F2AB}"/>
          </ac:picMkLst>
        </pc:picChg>
        <pc:picChg chg="del mod topLvl">
          <ac:chgData name="Qiong Pan" userId="93dd684f-5aa0-45e7-b9a8-3bc69d77ac87" providerId="ADAL" clId="{B36A1139-BFF9-47CA-84E3-9EDAFD4BC048}" dt="2023-11-23T15:53:50.563" v="123" actId="478"/>
          <ac:picMkLst>
            <pc:docMk/>
            <pc:sldMk cId="2135352289" sldId="270"/>
            <ac:picMk id="125" creationId="{F3942577-881E-4F19-AD08-9E4A24AB413B}"/>
          </ac:picMkLst>
        </pc:picChg>
        <pc:cxnChg chg="mod">
          <ac:chgData name="Qiong Pan" userId="93dd684f-5aa0-45e7-b9a8-3bc69d77ac87" providerId="ADAL" clId="{B36A1139-BFF9-47CA-84E3-9EDAFD4BC048}" dt="2023-11-23T15:47:39.401" v="38" actId="165"/>
          <ac:cxnSpMkLst>
            <pc:docMk/>
            <pc:sldMk cId="2135352289" sldId="270"/>
            <ac:cxnSpMk id="50" creationId="{363C5A7E-69AF-4198-ADBE-553F35E6EDDA}"/>
          </ac:cxnSpMkLst>
        </pc:cxnChg>
        <pc:cxnChg chg="mod">
          <ac:chgData name="Qiong Pan" userId="93dd684f-5aa0-45e7-b9a8-3bc69d77ac87" providerId="ADAL" clId="{B36A1139-BFF9-47CA-84E3-9EDAFD4BC048}" dt="2023-11-23T15:47:39.401" v="38" actId="165"/>
          <ac:cxnSpMkLst>
            <pc:docMk/>
            <pc:sldMk cId="2135352289" sldId="270"/>
            <ac:cxnSpMk id="85" creationId="{899A13CD-30D3-4930-83FC-C948359F787C}"/>
          </ac:cxnSpMkLst>
        </pc:cxnChg>
        <pc:cxnChg chg="mod">
          <ac:chgData name="Qiong Pan" userId="93dd684f-5aa0-45e7-b9a8-3bc69d77ac87" providerId="ADAL" clId="{B36A1139-BFF9-47CA-84E3-9EDAFD4BC048}" dt="2023-11-23T15:47:39.401" v="38" actId="165"/>
          <ac:cxnSpMkLst>
            <pc:docMk/>
            <pc:sldMk cId="2135352289" sldId="270"/>
            <ac:cxnSpMk id="89" creationId="{6C670AF4-5D6C-4758-9061-EEB8E588CD81}"/>
          </ac:cxnSpMkLst>
        </pc:cxnChg>
        <pc:cxnChg chg="mod">
          <ac:chgData name="Qiong Pan" userId="93dd684f-5aa0-45e7-b9a8-3bc69d77ac87" providerId="ADAL" clId="{B36A1139-BFF9-47CA-84E3-9EDAFD4BC048}" dt="2023-11-23T15:47:39.401" v="38" actId="165"/>
          <ac:cxnSpMkLst>
            <pc:docMk/>
            <pc:sldMk cId="2135352289" sldId="270"/>
            <ac:cxnSpMk id="90" creationId="{866E02A1-0775-498D-AD07-6C28DBE96AA4}"/>
          </ac:cxnSpMkLst>
        </pc:cxnChg>
        <pc:cxnChg chg="mod">
          <ac:chgData name="Qiong Pan" userId="93dd684f-5aa0-45e7-b9a8-3bc69d77ac87" providerId="ADAL" clId="{B36A1139-BFF9-47CA-84E3-9EDAFD4BC048}" dt="2023-11-23T15:47:39.401" v="38" actId="165"/>
          <ac:cxnSpMkLst>
            <pc:docMk/>
            <pc:sldMk cId="2135352289" sldId="270"/>
            <ac:cxnSpMk id="96" creationId="{9751D8B4-AD6C-408A-BAA2-EA40AE7930FE}"/>
          </ac:cxnSpMkLst>
        </pc:cxnChg>
        <pc:cxnChg chg="mod">
          <ac:chgData name="Qiong Pan" userId="93dd684f-5aa0-45e7-b9a8-3bc69d77ac87" providerId="ADAL" clId="{B36A1139-BFF9-47CA-84E3-9EDAFD4BC048}" dt="2023-11-23T15:47:39.401" v="38" actId="165"/>
          <ac:cxnSpMkLst>
            <pc:docMk/>
            <pc:sldMk cId="2135352289" sldId="270"/>
            <ac:cxnSpMk id="122" creationId="{F416FED4-5A68-4658-8394-D01B2C839B98}"/>
          </ac:cxnSpMkLst>
        </pc:cxnChg>
        <pc:cxnChg chg="mod">
          <ac:chgData name="Qiong Pan" userId="93dd684f-5aa0-45e7-b9a8-3bc69d77ac87" providerId="ADAL" clId="{B36A1139-BFF9-47CA-84E3-9EDAFD4BC048}" dt="2023-11-23T15:47:39.401" v="38" actId="165"/>
          <ac:cxnSpMkLst>
            <pc:docMk/>
            <pc:sldMk cId="2135352289" sldId="270"/>
            <ac:cxnSpMk id="123" creationId="{AEA8A9F9-CE28-48F5-B410-D526C0E6C5E9}"/>
          </ac:cxnSpMkLst>
        </pc:cxnChg>
        <pc:cxnChg chg="mod">
          <ac:chgData name="Qiong Pan" userId="93dd684f-5aa0-45e7-b9a8-3bc69d77ac87" providerId="ADAL" clId="{B36A1139-BFF9-47CA-84E3-9EDAFD4BC048}" dt="2023-11-23T15:47:39.401" v="38" actId="165"/>
          <ac:cxnSpMkLst>
            <pc:docMk/>
            <pc:sldMk cId="2135352289" sldId="270"/>
            <ac:cxnSpMk id="128" creationId="{9986F7F0-59E2-43A1-8077-9447F844F01E}"/>
          </ac:cxnSpMkLst>
        </pc:cxnChg>
        <pc:cxnChg chg="mod">
          <ac:chgData name="Qiong Pan" userId="93dd684f-5aa0-45e7-b9a8-3bc69d77ac87" providerId="ADAL" clId="{B36A1139-BFF9-47CA-84E3-9EDAFD4BC048}" dt="2023-11-23T15:47:39.401" v="38" actId="165"/>
          <ac:cxnSpMkLst>
            <pc:docMk/>
            <pc:sldMk cId="2135352289" sldId="270"/>
            <ac:cxnSpMk id="141" creationId="{CB5A6D30-9E91-4649-8421-8D3F6D1E759C}"/>
          </ac:cxnSpMkLst>
        </pc:cxnChg>
        <pc:cxnChg chg="mod">
          <ac:chgData name="Qiong Pan" userId="93dd684f-5aa0-45e7-b9a8-3bc69d77ac87" providerId="ADAL" clId="{B36A1139-BFF9-47CA-84E3-9EDAFD4BC048}" dt="2023-11-23T15:47:39.401" v="38" actId="165"/>
          <ac:cxnSpMkLst>
            <pc:docMk/>
            <pc:sldMk cId="2135352289" sldId="270"/>
            <ac:cxnSpMk id="186" creationId="{1F0CE1A4-33FF-4A7E-B0FC-F7E425EEE43D}"/>
          </ac:cxnSpMkLst>
        </pc:cxnChg>
        <pc:cxnChg chg="mod">
          <ac:chgData name="Qiong Pan" userId="93dd684f-5aa0-45e7-b9a8-3bc69d77ac87" providerId="ADAL" clId="{B36A1139-BFF9-47CA-84E3-9EDAFD4BC048}" dt="2023-11-23T15:47:39.401" v="38" actId="165"/>
          <ac:cxnSpMkLst>
            <pc:docMk/>
            <pc:sldMk cId="2135352289" sldId="270"/>
            <ac:cxnSpMk id="187" creationId="{134FE0AC-4A71-41EC-983A-D61762601446}"/>
          </ac:cxnSpMkLst>
        </pc:cxnChg>
      </pc:sldChg>
      <pc:sldChg chg="addSp delSp modSp new mod">
        <pc:chgData name="Qiong Pan" userId="93dd684f-5aa0-45e7-b9a8-3bc69d77ac87" providerId="ADAL" clId="{B36A1139-BFF9-47CA-84E3-9EDAFD4BC048}" dt="2023-11-23T16:17:06.550" v="497" actId="478"/>
        <pc:sldMkLst>
          <pc:docMk/>
          <pc:sldMk cId="1967201166" sldId="271"/>
        </pc:sldMkLst>
        <pc:spChg chg="add mod">
          <ac:chgData name="Qiong Pan" userId="93dd684f-5aa0-45e7-b9a8-3bc69d77ac87" providerId="ADAL" clId="{B36A1139-BFF9-47CA-84E3-9EDAFD4BC048}" dt="2023-11-23T15:52:35.211" v="91" actId="164"/>
          <ac:spMkLst>
            <pc:docMk/>
            <pc:sldMk cId="1967201166" sldId="271"/>
            <ac:spMk id="4" creationId="{CEF8BBB0-74DF-93A7-4574-9F14B89FF79A}"/>
          </ac:spMkLst>
        </pc:spChg>
        <pc:spChg chg="add del mod">
          <ac:chgData name="Qiong Pan" userId="93dd684f-5aa0-45e7-b9a8-3bc69d77ac87" providerId="ADAL" clId="{B36A1139-BFF9-47CA-84E3-9EDAFD4BC048}" dt="2023-11-23T15:50:11.874" v="49"/>
          <ac:spMkLst>
            <pc:docMk/>
            <pc:sldMk cId="1967201166" sldId="271"/>
            <ac:spMk id="6" creationId="{DC39CF97-7AD2-679E-906D-AFD0199B3701}"/>
          </ac:spMkLst>
        </pc:spChg>
        <pc:spChg chg="add del mod">
          <ac:chgData name="Qiong Pan" userId="93dd684f-5aa0-45e7-b9a8-3bc69d77ac87" providerId="ADAL" clId="{B36A1139-BFF9-47CA-84E3-9EDAFD4BC048}" dt="2023-11-23T15:50:11.874" v="49"/>
          <ac:spMkLst>
            <pc:docMk/>
            <pc:sldMk cId="1967201166" sldId="271"/>
            <ac:spMk id="7" creationId="{EF650CD4-E337-4D18-49AC-C2E165A8FCA7}"/>
          </ac:spMkLst>
        </pc:spChg>
        <pc:spChg chg="add del mod">
          <ac:chgData name="Qiong Pan" userId="93dd684f-5aa0-45e7-b9a8-3bc69d77ac87" providerId="ADAL" clId="{B36A1139-BFF9-47CA-84E3-9EDAFD4BC048}" dt="2023-11-23T15:50:11.874" v="49"/>
          <ac:spMkLst>
            <pc:docMk/>
            <pc:sldMk cId="1967201166" sldId="271"/>
            <ac:spMk id="8" creationId="{607441AF-08B6-682E-9FF5-F59E94C49A31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10" creationId="{F26FEBE8-3E6B-9832-9763-E485539E88B6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11" creationId="{6BA718F8-41D9-E6ED-9928-5BA5A25AE8B6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12" creationId="{241D01BB-6224-36BC-A6C9-5397912D012E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13" creationId="{357DFCD0-561F-409B-8F17-43F824763BA4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14" creationId="{AC4AD120-5100-F297-02B0-640516C82827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15" creationId="{7EB15AA4-9D16-5F46-09BA-9ADA3C15396C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16" creationId="{C7AABB2B-7644-DC57-B4CB-7AA6057A7899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17" creationId="{B7E3EFD5-DB53-52C6-285D-57C8FE4C7C26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18" creationId="{E54DAFE0-79AB-8BD7-4419-95DE63BD9997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19" creationId="{944CCDC2-77D0-F6B6-23AC-890251930B00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20" creationId="{6A0237C6-FE45-F522-5297-E177011DD2CD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21" creationId="{71A330F7-0567-774F-02B6-FA3F3DBE5669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22" creationId="{7A119FA3-918B-28EE-D6AB-9D948F935224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23" creationId="{5F9C6D53-A804-1576-9DBA-4939000F6DE3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24" creationId="{300DA24E-623B-FC01-FFB9-AE3DBA27DE31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25" creationId="{625C1401-9522-5693-69C7-AC32AD6185E0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26" creationId="{6FCC2F5A-EF3C-841B-C1F1-654EAD918B3D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27" creationId="{D8F73BF0-250D-E25B-7659-85548633E60B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28" creationId="{58A28273-B1C7-2813-BDBC-FEE33A407DEE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29" creationId="{4BDBF3F7-B23A-D2EA-773C-A7BAA8ABBC47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30" creationId="{62550175-634C-D312-2881-DB21E8880007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31" creationId="{97EA6897-E57A-916D-AF4D-8F91256F7E98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32" creationId="{1234AD61-D4DB-7C43-8B0C-91D695BE72A4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33" creationId="{B448D5A0-4E6E-062C-4C64-6C04DA8E2007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34" creationId="{67C8ACD7-B9C7-1C71-9128-8165F28FC2AB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35" creationId="{2ED3A847-2B66-DC27-0829-A733210BC67D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36" creationId="{94DDEE29-4150-DF67-D607-F8DCD3B9D0F5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37" creationId="{906B74FF-D078-CE36-CBA6-D68DA265A598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38" creationId="{04A1EF05-FA81-1018-1D67-88552CC6B584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39" creationId="{11289D40-28DA-4D05-D32B-190429F76656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40" creationId="{7ABED6F7-C3CC-0C9E-BA7F-C0A3779DE606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41" creationId="{F925A00D-2741-AA4A-9919-F60CF866A5B5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43" creationId="{19AA370D-CCDE-94D6-F819-FADD58D07379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44" creationId="{2FE3D0CB-EF84-64AE-AFFB-A6234A49F021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45" creationId="{CE49164E-C0F9-37DC-DB79-785AF9FA1698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46" creationId="{20E2E691-9084-97DD-4324-91B092DCEABE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47" creationId="{1E9B1BD6-97ED-184A-A16A-FAFA2302C5FD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48" creationId="{D5E77783-BC62-0710-33B9-D30FF94019EB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49" creationId="{F9065672-38AB-2814-DC8B-D8F0656F1672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50" creationId="{6142E85B-800F-5C30-C74C-F5E8F00DB0C4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51" creationId="{914F0BAA-E46F-F332-6E0A-29010080272A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52" creationId="{12837A64-12F2-FF22-3EEF-AABBE46025AC}"/>
          </ac:spMkLst>
        </pc:spChg>
        <pc:spChg chg="add del mod">
          <ac:chgData name="Qiong Pan" userId="93dd684f-5aa0-45e7-b9a8-3bc69d77ac87" providerId="ADAL" clId="{B36A1139-BFF9-47CA-84E3-9EDAFD4BC048}" dt="2023-11-23T15:50:11.874" v="49"/>
          <ac:spMkLst>
            <pc:docMk/>
            <pc:sldMk cId="1967201166" sldId="271"/>
            <ac:spMk id="55" creationId="{46516B2F-4E36-577E-6510-A5FF6C5F3191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59" creationId="{90288358-08B8-6674-DBEA-15A95EC767B2}"/>
          </ac:spMkLst>
        </pc:spChg>
        <pc:spChg chg="add del mod">
          <ac:chgData name="Qiong Pan" userId="93dd684f-5aa0-45e7-b9a8-3bc69d77ac87" providerId="ADAL" clId="{B36A1139-BFF9-47CA-84E3-9EDAFD4BC048}" dt="2023-11-23T15:50:11.874" v="49"/>
          <ac:spMkLst>
            <pc:docMk/>
            <pc:sldMk cId="1967201166" sldId="271"/>
            <ac:spMk id="61" creationId="{4E8857D8-4AB2-E196-FF85-EA6F4EF1602C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65" creationId="{6B651365-ABB6-764A-6581-A7A4A43D1BFC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67" creationId="{0F584EE3-5113-3FD6-4E82-B417AA58EE9E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68" creationId="{48BCBBC4-BB4C-2722-CBC6-7D21EDA2D2EF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69" creationId="{B43363A6-75D9-4B01-9512-DAD50AEB6850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70" creationId="{21E03A5A-3942-9622-8DDA-30D9964BBE45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71" creationId="{502E2FF3-DFA1-6583-B113-277F92A12C77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72" creationId="{15CF5155-0BE1-0CC4-BE96-E83BB2FFFD2A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73" creationId="{0819DE8D-2085-5855-9188-BD73781759AB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75" creationId="{7273BFC1-FE6B-2766-D6A0-04385D95251F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80" creationId="{CC13B1EE-4E19-C8EA-95E1-D748CD989F2C}"/>
          </ac:spMkLst>
        </pc:spChg>
        <pc:spChg chg="add del mod">
          <ac:chgData name="Qiong Pan" userId="93dd684f-5aa0-45e7-b9a8-3bc69d77ac87" providerId="ADAL" clId="{B36A1139-BFF9-47CA-84E3-9EDAFD4BC048}" dt="2023-11-23T15:50:11.874" v="49"/>
          <ac:spMkLst>
            <pc:docMk/>
            <pc:sldMk cId="1967201166" sldId="271"/>
            <ac:spMk id="81" creationId="{9845B2A2-555C-7D34-8EB4-9DC223936AF3}"/>
          </ac:spMkLst>
        </pc:spChg>
        <pc:spChg chg="add del mod">
          <ac:chgData name="Qiong Pan" userId="93dd684f-5aa0-45e7-b9a8-3bc69d77ac87" providerId="ADAL" clId="{B36A1139-BFF9-47CA-84E3-9EDAFD4BC048}" dt="2023-11-23T15:50:11.874" v="49"/>
          <ac:spMkLst>
            <pc:docMk/>
            <pc:sldMk cId="1967201166" sldId="271"/>
            <ac:spMk id="82" creationId="{A56BD165-7441-A941-5AD2-10F36BF417A6}"/>
          </ac:spMkLst>
        </pc:spChg>
        <pc:spChg chg="add del mod">
          <ac:chgData name="Qiong Pan" userId="93dd684f-5aa0-45e7-b9a8-3bc69d77ac87" providerId="ADAL" clId="{B36A1139-BFF9-47CA-84E3-9EDAFD4BC048}" dt="2023-11-23T15:50:11.874" v="49"/>
          <ac:spMkLst>
            <pc:docMk/>
            <pc:sldMk cId="1967201166" sldId="271"/>
            <ac:spMk id="85" creationId="{BC5B0416-8F7B-157C-CB5D-D02B4FD28448}"/>
          </ac:spMkLst>
        </pc:spChg>
        <pc:spChg chg="add del mod">
          <ac:chgData name="Qiong Pan" userId="93dd684f-5aa0-45e7-b9a8-3bc69d77ac87" providerId="ADAL" clId="{B36A1139-BFF9-47CA-84E3-9EDAFD4BC048}" dt="2023-11-23T15:50:11.874" v="49"/>
          <ac:spMkLst>
            <pc:docMk/>
            <pc:sldMk cId="1967201166" sldId="271"/>
            <ac:spMk id="86" creationId="{33C065E4-1B2B-4593-AE1B-2BC264D22955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88" creationId="{AFE3F5D9-1B64-22C9-E801-0FC511091AE5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89" creationId="{F37B9380-9AE0-37D6-E305-197696CBE10E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90" creationId="{5E086550-4297-D6CA-4874-BDD9DD03B109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91" creationId="{407FD1BF-9E9B-A9BC-474D-A859F3E36E4C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92" creationId="{BB4846D7-55FC-AA57-03CD-D30BDCCAA916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93" creationId="{DAD6FF2C-2992-FE0D-CC3F-55EE1C889E23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94" creationId="{9D925D82-8721-EEEA-FEF6-D12DD600DAFA}"/>
          </ac:spMkLst>
        </pc:spChg>
        <pc:spChg chg="mod">
          <ac:chgData name="Qiong Pan" userId="93dd684f-5aa0-45e7-b9a8-3bc69d77ac87" providerId="ADAL" clId="{B36A1139-BFF9-47CA-84E3-9EDAFD4BC048}" dt="2023-11-23T15:50:08.776" v="48"/>
          <ac:spMkLst>
            <pc:docMk/>
            <pc:sldMk cId="1967201166" sldId="271"/>
            <ac:spMk id="95" creationId="{D351EB71-BDB1-A1A7-2B22-E925666789D5}"/>
          </ac:spMkLst>
        </pc:spChg>
        <pc:spChg chg="add del mod">
          <ac:chgData name="Qiong Pan" userId="93dd684f-5aa0-45e7-b9a8-3bc69d77ac87" providerId="ADAL" clId="{B36A1139-BFF9-47CA-84E3-9EDAFD4BC048}" dt="2023-11-23T15:50:37.751" v="58"/>
          <ac:spMkLst>
            <pc:docMk/>
            <pc:sldMk cId="1967201166" sldId="271"/>
            <ac:spMk id="96" creationId="{D8C18947-E89F-116B-51C0-C3C96037D734}"/>
          </ac:spMkLst>
        </pc:spChg>
        <pc:spChg chg="add del mod">
          <ac:chgData name="Qiong Pan" userId="93dd684f-5aa0-45e7-b9a8-3bc69d77ac87" providerId="ADAL" clId="{B36A1139-BFF9-47CA-84E3-9EDAFD4BC048}" dt="2023-11-23T15:50:37.751" v="58"/>
          <ac:spMkLst>
            <pc:docMk/>
            <pc:sldMk cId="1967201166" sldId="271"/>
            <ac:spMk id="97" creationId="{EA89EC03-A981-DFBE-33D9-6B1A3564DA25}"/>
          </ac:spMkLst>
        </pc:spChg>
        <pc:spChg chg="add del mod">
          <ac:chgData name="Qiong Pan" userId="93dd684f-5aa0-45e7-b9a8-3bc69d77ac87" providerId="ADAL" clId="{B36A1139-BFF9-47CA-84E3-9EDAFD4BC048}" dt="2023-11-23T15:50:37.751" v="58"/>
          <ac:spMkLst>
            <pc:docMk/>
            <pc:sldMk cId="1967201166" sldId="271"/>
            <ac:spMk id="98" creationId="{A088FC10-2F91-5715-A57B-F9511965FCAD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00" creationId="{5C82807E-8D64-D842-BD31-97E19336B27C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01" creationId="{49F61A27-8AE6-EE97-0783-70A3602D6144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02" creationId="{A895F48C-1820-F770-6593-E5FE8B59518E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03" creationId="{C07F8AF4-2CCD-4214-AF6B-9DB1757BC135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04" creationId="{7DAD1647-ED87-BA9D-5070-6269AC1E524F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05" creationId="{8944B1CB-7646-6A08-7A93-87CAB9172D4B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06" creationId="{E70B02BF-239E-08F4-4C12-D40F74A2DAC4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07" creationId="{3D80607D-791F-1DB4-2A9E-2F2D472D37C5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08" creationId="{D824C48A-1F54-609C-E2C7-26A78080DD49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09" creationId="{6573CCED-E0FE-B2EC-C370-BB409420B0B3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10" creationId="{9EA752A7-783E-4214-DE52-DE543E27DDC4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11" creationId="{74EBF49C-764F-00E1-775E-AE28FFDD7084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12" creationId="{DD9EF367-F1D7-BB5C-8545-A5272EDE17E2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13" creationId="{1744B09A-C949-DBCA-A6FF-EFB75B925A21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14" creationId="{4C29075F-376F-1733-32BD-877546DF2807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15" creationId="{DB54154B-94BB-C2A3-70B3-DD045D944BA0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16" creationId="{C8AB431A-2956-C0E1-A1A1-E739178160A5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17" creationId="{F129E055-F44C-99D6-7004-DB1A0B9EB179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18" creationId="{1D763704-5E6F-7E44-F52E-03AA0DBE4E34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19" creationId="{C56A96EC-5EAA-98DD-C6D4-FBDF1A567422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20" creationId="{93213893-07C1-0842-C8C5-597D1E571A93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21" creationId="{B95135A7-93FC-E5EB-C1CF-5AA342F0420F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22" creationId="{5D34DC01-C92F-9951-C925-954A11E08582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23" creationId="{9805D7D4-15F5-3FA1-34DC-7A2075D11CF9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24" creationId="{2C0C6648-C97C-BFAA-120F-E46751F1435A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25" creationId="{63B53523-792F-CCA2-0131-F887FAF75DE0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26" creationId="{EC9AC55B-EA2C-D75B-E3B1-1594F6A64528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27" creationId="{5E09F485-E465-4A90-206A-1CB1505313CE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28" creationId="{9D4DAC69-6AE8-9CB5-EBE4-329567D05FBF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29" creationId="{3D5E2F68-DB63-1A9E-24B3-F6F761E2CB29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30" creationId="{63DC967F-BFCF-83E8-A3AD-835CB674F835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31" creationId="{37C50347-623B-C880-2A3A-AD64EADF3DF6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33" creationId="{1E6050D7-F32A-1BFF-8ED4-909073FB5257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34" creationId="{9E2EBEC1-AC59-4007-027B-7F72B578D9F4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35" creationId="{99F4B4E1-B5A1-5E91-310A-65D79FF882DD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36" creationId="{811F0AF9-45FB-5C17-0AE2-8FE7E94C4242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37" creationId="{F6CA28DE-D1BF-6816-B299-AF2A85A15CCB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38" creationId="{4DB1C118-ADD7-8343-BC40-7D0418BC1B79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39" creationId="{60820AFA-B695-C560-0D6A-2077A1A09DD2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40" creationId="{B593AD95-A17B-FD0F-9D5E-798E6CC6D352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41" creationId="{4F25F3A0-6610-5E7D-9214-602A2BE72975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42" creationId="{852419B4-C6B7-66D1-8EB9-7913EBE287B0}"/>
          </ac:spMkLst>
        </pc:spChg>
        <pc:spChg chg="add del mod">
          <ac:chgData name="Qiong Pan" userId="93dd684f-5aa0-45e7-b9a8-3bc69d77ac87" providerId="ADAL" clId="{B36A1139-BFF9-47CA-84E3-9EDAFD4BC048}" dt="2023-11-23T15:50:37.751" v="58"/>
          <ac:spMkLst>
            <pc:docMk/>
            <pc:sldMk cId="1967201166" sldId="271"/>
            <ac:spMk id="145" creationId="{955510BF-FB1F-144F-ABFE-4188B41D1FF7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49" creationId="{EF530723-4EAF-0E81-2E08-E9D7A25A2A03}"/>
          </ac:spMkLst>
        </pc:spChg>
        <pc:spChg chg="add del mod">
          <ac:chgData name="Qiong Pan" userId="93dd684f-5aa0-45e7-b9a8-3bc69d77ac87" providerId="ADAL" clId="{B36A1139-BFF9-47CA-84E3-9EDAFD4BC048}" dt="2023-11-23T15:50:37.751" v="58"/>
          <ac:spMkLst>
            <pc:docMk/>
            <pc:sldMk cId="1967201166" sldId="271"/>
            <ac:spMk id="151" creationId="{1C391219-7EEB-8092-FC15-09526623FB07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55" creationId="{B76D17F8-8B72-B3BE-5596-F7EC694BE828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57" creationId="{60699305-4E13-C4FD-1F01-6A4579BF7191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58" creationId="{DD755293-DE47-B4E3-EC19-40F456F8DEB3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59" creationId="{0F76FCFD-87D0-5806-53CB-A2E0F58E8C28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60" creationId="{989DF591-D08C-8A81-F690-9A005D778653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61" creationId="{D44E9A22-1657-2FEE-567A-A4855CCCA091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62" creationId="{A51220B3-EB91-14E4-1923-F35C04BDF1D3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63" creationId="{81CB6C8D-4DF0-B0F6-7869-EE99B13FFEEE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65" creationId="{89D89980-5F09-990F-021E-6A0EC50175B3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70" creationId="{818CEED5-0D0C-289F-0F08-085EC6F4E4F3}"/>
          </ac:spMkLst>
        </pc:spChg>
        <pc:spChg chg="add del mod">
          <ac:chgData name="Qiong Pan" userId="93dd684f-5aa0-45e7-b9a8-3bc69d77ac87" providerId="ADAL" clId="{B36A1139-BFF9-47CA-84E3-9EDAFD4BC048}" dt="2023-11-23T15:50:37.751" v="58"/>
          <ac:spMkLst>
            <pc:docMk/>
            <pc:sldMk cId="1967201166" sldId="271"/>
            <ac:spMk id="171" creationId="{F3D3FFE8-5911-0830-1510-C2E9159E8AC2}"/>
          </ac:spMkLst>
        </pc:spChg>
        <pc:spChg chg="add del mod">
          <ac:chgData name="Qiong Pan" userId="93dd684f-5aa0-45e7-b9a8-3bc69d77ac87" providerId="ADAL" clId="{B36A1139-BFF9-47CA-84E3-9EDAFD4BC048}" dt="2023-11-23T15:50:37.751" v="58"/>
          <ac:spMkLst>
            <pc:docMk/>
            <pc:sldMk cId="1967201166" sldId="271"/>
            <ac:spMk id="172" creationId="{E03825DA-91B9-AAD8-64FF-7240A1E32D6C}"/>
          </ac:spMkLst>
        </pc:spChg>
        <pc:spChg chg="add del mod">
          <ac:chgData name="Qiong Pan" userId="93dd684f-5aa0-45e7-b9a8-3bc69d77ac87" providerId="ADAL" clId="{B36A1139-BFF9-47CA-84E3-9EDAFD4BC048}" dt="2023-11-23T15:50:37.751" v="58"/>
          <ac:spMkLst>
            <pc:docMk/>
            <pc:sldMk cId="1967201166" sldId="271"/>
            <ac:spMk id="175" creationId="{607BB0FB-B5B9-D29D-BDC6-FB044E394F22}"/>
          </ac:spMkLst>
        </pc:spChg>
        <pc:spChg chg="add del mod">
          <ac:chgData name="Qiong Pan" userId="93dd684f-5aa0-45e7-b9a8-3bc69d77ac87" providerId="ADAL" clId="{B36A1139-BFF9-47CA-84E3-9EDAFD4BC048}" dt="2023-11-23T15:50:37.751" v="58"/>
          <ac:spMkLst>
            <pc:docMk/>
            <pc:sldMk cId="1967201166" sldId="271"/>
            <ac:spMk id="176" creationId="{6BB66833-36EA-909E-55AA-A5F2226EA5D3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78" creationId="{135370C9-2EF9-6987-4204-99A2D5976A65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79" creationId="{CBCD2C5C-6833-B388-DF61-FB0C8A2B5D4D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80" creationId="{E4278918-8DB9-7B40-F4E3-D21D69EA1515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81" creationId="{3FBD51AC-669F-4623-5747-95974E50A76D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82" creationId="{4F1CF90D-7E3B-800A-22EB-B3CC3D60A221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83" creationId="{9A8B3071-B6EA-D970-8996-05A494850461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84" creationId="{A139F6FD-4662-60F0-6B21-CDADEE0E1AF1}"/>
          </ac:spMkLst>
        </pc:spChg>
        <pc:spChg chg="mod">
          <ac:chgData name="Qiong Pan" userId="93dd684f-5aa0-45e7-b9a8-3bc69d77ac87" providerId="ADAL" clId="{B36A1139-BFF9-47CA-84E3-9EDAFD4BC048}" dt="2023-11-23T15:50:14.107" v="51"/>
          <ac:spMkLst>
            <pc:docMk/>
            <pc:sldMk cId="1967201166" sldId="271"/>
            <ac:spMk id="185" creationId="{D2B3CE4D-BEF5-2483-D72B-CFFD0A2823CD}"/>
          </ac:spMkLst>
        </pc:spChg>
        <pc:spChg chg="add del mod">
          <ac:chgData name="Qiong Pan" userId="93dd684f-5aa0-45e7-b9a8-3bc69d77ac87" providerId="ADAL" clId="{B36A1139-BFF9-47CA-84E3-9EDAFD4BC048}" dt="2023-11-23T15:51:24.237" v="69" actId="478"/>
          <ac:spMkLst>
            <pc:docMk/>
            <pc:sldMk cId="1967201166" sldId="271"/>
            <ac:spMk id="188" creationId="{A5E5F83D-6566-892B-89CB-8C4F0A876F22}"/>
          </ac:spMkLst>
        </pc:spChg>
        <pc:spChg chg="add mod">
          <ac:chgData name="Qiong Pan" userId="93dd684f-5aa0-45e7-b9a8-3bc69d77ac87" providerId="ADAL" clId="{B36A1139-BFF9-47CA-84E3-9EDAFD4BC048}" dt="2023-11-23T15:52:24.661" v="86" actId="164"/>
          <ac:spMkLst>
            <pc:docMk/>
            <pc:sldMk cId="1967201166" sldId="271"/>
            <ac:spMk id="189" creationId="{B3954E98-1DC0-6F5F-474A-3F08833EFA3C}"/>
          </ac:spMkLst>
        </pc:spChg>
        <pc:grpChg chg="add del mod">
          <ac:chgData name="Qiong Pan" userId="93dd684f-5aa0-45e7-b9a8-3bc69d77ac87" providerId="ADAL" clId="{B36A1139-BFF9-47CA-84E3-9EDAFD4BC048}" dt="2023-11-23T15:50:39.053" v="60" actId="164"/>
          <ac:grpSpMkLst>
            <pc:docMk/>
            <pc:sldMk cId="1967201166" sldId="271"/>
            <ac:grpSpMk id="5" creationId="{F7BE14BD-53B3-5A6F-2790-F40352721AA9}"/>
          </ac:grpSpMkLst>
        </pc:grpChg>
        <pc:grpChg chg="add del mod">
          <ac:chgData name="Qiong Pan" userId="93dd684f-5aa0-45e7-b9a8-3bc69d77ac87" providerId="ADAL" clId="{B36A1139-BFF9-47CA-84E3-9EDAFD4BC048}" dt="2023-11-23T15:50:11.874" v="49"/>
          <ac:grpSpMkLst>
            <pc:docMk/>
            <pc:sldMk cId="1967201166" sldId="271"/>
            <ac:grpSpMk id="9" creationId="{7CE28C0D-FFED-B314-19E8-5FF4B34500AC}"/>
          </ac:grpSpMkLst>
        </pc:grpChg>
        <pc:grpChg chg="add del mod">
          <ac:chgData name="Qiong Pan" userId="93dd684f-5aa0-45e7-b9a8-3bc69d77ac87" providerId="ADAL" clId="{B36A1139-BFF9-47CA-84E3-9EDAFD4BC048}" dt="2023-11-23T15:50:11.874" v="49"/>
          <ac:grpSpMkLst>
            <pc:docMk/>
            <pc:sldMk cId="1967201166" sldId="271"/>
            <ac:grpSpMk id="56" creationId="{5A013880-DB44-C049-24FC-9ABF7C2C860E}"/>
          </ac:grpSpMkLst>
        </pc:grpChg>
        <pc:grpChg chg="add del mod">
          <ac:chgData name="Qiong Pan" userId="93dd684f-5aa0-45e7-b9a8-3bc69d77ac87" providerId="ADAL" clId="{B36A1139-BFF9-47CA-84E3-9EDAFD4BC048}" dt="2023-11-23T15:50:11.874" v="49"/>
          <ac:grpSpMkLst>
            <pc:docMk/>
            <pc:sldMk cId="1967201166" sldId="271"/>
            <ac:grpSpMk id="62" creationId="{580827FC-83F4-970E-473E-AA4BAE2B252D}"/>
          </ac:grpSpMkLst>
        </pc:grpChg>
        <pc:grpChg chg="add del mod">
          <ac:chgData name="Qiong Pan" userId="93dd684f-5aa0-45e7-b9a8-3bc69d77ac87" providerId="ADAL" clId="{B36A1139-BFF9-47CA-84E3-9EDAFD4BC048}" dt="2023-11-23T15:50:11.874" v="49"/>
          <ac:grpSpMkLst>
            <pc:docMk/>
            <pc:sldMk cId="1967201166" sldId="271"/>
            <ac:grpSpMk id="87" creationId="{4EA50387-9AFE-A557-A215-0ED320EA53D9}"/>
          </ac:grpSpMkLst>
        </pc:grpChg>
        <pc:grpChg chg="add del mod">
          <ac:chgData name="Qiong Pan" userId="93dd684f-5aa0-45e7-b9a8-3bc69d77ac87" providerId="ADAL" clId="{B36A1139-BFF9-47CA-84E3-9EDAFD4BC048}" dt="2023-11-23T15:50:37.751" v="58"/>
          <ac:grpSpMkLst>
            <pc:docMk/>
            <pc:sldMk cId="1967201166" sldId="271"/>
            <ac:grpSpMk id="99" creationId="{E9003350-C625-7093-4B5B-0805552A23E6}"/>
          </ac:grpSpMkLst>
        </pc:grpChg>
        <pc:grpChg chg="add del mod">
          <ac:chgData name="Qiong Pan" userId="93dd684f-5aa0-45e7-b9a8-3bc69d77ac87" providerId="ADAL" clId="{B36A1139-BFF9-47CA-84E3-9EDAFD4BC048}" dt="2023-11-23T15:50:37.751" v="58"/>
          <ac:grpSpMkLst>
            <pc:docMk/>
            <pc:sldMk cId="1967201166" sldId="271"/>
            <ac:grpSpMk id="146" creationId="{FF836A38-4617-47CB-AD8C-EB58ECD4B786}"/>
          </ac:grpSpMkLst>
        </pc:grpChg>
        <pc:grpChg chg="add del mod">
          <ac:chgData name="Qiong Pan" userId="93dd684f-5aa0-45e7-b9a8-3bc69d77ac87" providerId="ADAL" clId="{B36A1139-BFF9-47CA-84E3-9EDAFD4BC048}" dt="2023-11-23T15:50:37.751" v="58"/>
          <ac:grpSpMkLst>
            <pc:docMk/>
            <pc:sldMk cId="1967201166" sldId="271"/>
            <ac:grpSpMk id="152" creationId="{0845C935-0F3C-EB1F-A72F-D9D881646471}"/>
          </ac:grpSpMkLst>
        </pc:grpChg>
        <pc:grpChg chg="add del mod">
          <ac:chgData name="Qiong Pan" userId="93dd684f-5aa0-45e7-b9a8-3bc69d77ac87" providerId="ADAL" clId="{B36A1139-BFF9-47CA-84E3-9EDAFD4BC048}" dt="2023-11-23T15:50:37.751" v="58"/>
          <ac:grpSpMkLst>
            <pc:docMk/>
            <pc:sldMk cId="1967201166" sldId="271"/>
            <ac:grpSpMk id="177" creationId="{60DEE328-E521-0AB8-4784-6F5B210E7871}"/>
          </ac:grpSpMkLst>
        </pc:grpChg>
        <pc:grpChg chg="add mod">
          <ac:chgData name="Qiong Pan" userId="93dd684f-5aa0-45e7-b9a8-3bc69d77ac87" providerId="ADAL" clId="{B36A1139-BFF9-47CA-84E3-9EDAFD4BC048}" dt="2023-11-23T15:53:31.275" v="119" actId="164"/>
          <ac:grpSpMkLst>
            <pc:docMk/>
            <pc:sldMk cId="1967201166" sldId="271"/>
            <ac:grpSpMk id="190" creationId="{CFE905ED-595B-B1F7-4A24-148794E24E15}"/>
          </ac:grpSpMkLst>
        </pc:grpChg>
        <pc:grpChg chg="add mod">
          <ac:chgData name="Qiong Pan" userId="93dd684f-5aa0-45e7-b9a8-3bc69d77ac87" providerId="ADAL" clId="{B36A1139-BFF9-47CA-84E3-9EDAFD4BC048}" dt="2023-11-23T15:53:31.275" v="119" actId="164"/>
          <ac:grpSpMkLst>
            <pc:docMk/>
            <pc:sldMk cId="1967201166" sldId="271"/>
            <ac:grpSpMk id="191" creationId="{31469DD4-7115-5EDF-3AB7-C71E040D48CB}"/>
          </ac:grpSpMkLst>
        </pc:grpChg>
        <pc:grpChg chg="add del mod">
          <ac:chgData name="Qiong Pan" userId="93dd684f-5aa0-45e7-b9a8-3bc69d77ac87" providerId="ADAL" clId="{B36A1139-BFF9-47CA-84E3-9EDAFD4BC048}" dt="2023-11-23T16:17:06.550" v="497" actId="478"/>
          <ac:grpSpMkLst>
            <pc:docMk/>
            <pc:sldMk cId="1967201166" sldId="271"/>
            <ac:grpSpMk id="192" creationId="{E46AFC6D-66CC-290A-0FEA-87BA8CD0F867}"/>
          </ac:grpSpMkLst>
        </pc:grpChg>
        <pc:picChg chg="add mod">
          <ac:chgData name="Qiong Pan" userId="93dd684f-5aa0-45e7-b9a8-3bc69d77ac87" providerId="ADAL" clId="{B36A1139-BFF9-47CA-84E3-9EDAFD4BC048}" dt="2023-11-23T15:52:35.211" v="91" actId="164"/>
          <ac:picMkLst>
            <pc:docMk/>
            <pc:sldMk cId="1967201166" sldId="271"/>
            <ac:picMk id="3" creationId="{904F17A4-F235-17BD-61F4-00EECE66B436}"/>
          </ac:picMkLst>
        </pc:picChg>
        <pc:picChg chg="mod">
          <ac:chgData name="Qiong Pan" userId="93dd684f-5aa0-45e7-b9a8-3bc69d77ac87" providerId="ADAL" clId="{B36A1139-BFF9-47CA-84E3-9EDAFD4BC048}" dt="2023-11-23T15:50:08.776" v="48"/>
          <ac:picMkLst>
            <pc:docMk/>
            <pc:sldMk cId="1967201166" sldId="271"/>
            <ac:picMk id="57" creationId="{C060F1EB-8E22-DD04-98A5-DA0EA0705F16}"/>
          </ac:picMkLst>
        </pc:picChg>
        <pc:picChg chg="mod">
          <ac:chgData name="Qiong Pan" userId="93dd684f-5aa0-45e7-b9a8-3bc69d77ac87" providerId="ADAL" clId="{B36A1139-BFF9-47CA-84E3-9EDAFD4BC048}" dt="2023-11-23T15:50:08.776" v="48"/>
          <ac:picMkLst>
            <pc:docMk/>
            <pc:sldMk cId="1967201166" sldId="271"/>
            <ac:picMk id="58" creationId="{DC38FD38-2A28-97CC-1C3B-C7174DAA9697}"/>
          </ac:picMkLst>
        </pc:picChg>
        <pc:picChg chg="mod">
          <ac:chgData name="Qiong Pan" userId="93dd684f-5aa0-45e7-b9a8-3bc69d77ac87" providerId="ADAL" clId="{B36A1139-BFF9-47CA-84E3-9EDAFD4BC048}" dt="2023-11-23T15:50:08.776" v="48"/>
          <ac:picMkLst>
            <pc:docMk/>
            <pc:sldMk cId="1967201166" sldId="271"/>
            <ac:picMk id="60" creationId="{FE5F00C7-7CDE-F4BD-1290-36DBDE907966}"/>
          </ac:picMkLst>
        </pc:picChg>
        <pc:picChg chg="add del mod">
          <ac:chgData name="Qiong Pan" userId="93dd684f-5aa0-45e7-b9a8-3bc69d77ac87" providerId="ADAL" clId="{B36A1139-BFF9-47CA-84E3-9EDAFD4BC048}" dt="2023-11-23T15:50:11.874" v="49"/>
          <ac:picMkLst>
            <pc:docMk/>
            <pc:sldMk cId="1967201166" sldId="271"/>
            <ac:picMk id="83" creationId="{5B5EAE11-4A8A-17CD-F720-7B7521ABA6AD}"/>
          </ac:picMkLst>
        </pc:picChg>
        <pc:picChg chg="add del mod">
          <ac:chgData name="Qiong Pan" userId="93dd684f-5aa0-45e7-b9a8-3bc69d77ac87" providerId="ADAL" clId="{B36A1139-BFF9-47CA-84E3-9EDAFD4BC048}" dt="2023-11-23T15:50:11.874" v="49"/>
          <ac:picMkLst>
            <pc:docMk/>
            <pc:sldMk cId="1967201166" sldId="271"/>
            <ac:picMk id="84" creationId="{9874B4E7-1185-D994-F8A4-EBF8CDBE5CDA}"/>
          </ac:picMkLst>
        </pc:picChg>
        <pc:picChg chg="mod">
          <ac:chgData name="Qiong Pan" userId="93dd684f-5aa0-45e7-b9a8-3bc69d77ac87" providerId="ADAL" clId="{B36A1139-BFF9-47CA-84E3-9EDAFD4BC048}" dt="2023-11-23T15:50:14.107" v="51"/>
          <ac:picMkLst>
            <pc:docMk/>
            <pc:sldMk cId="1967201166" sldId="271"/>
            <ac:picMk id="147" creationId="{1D982AD6-2079-B114-E696-CEA2D39FAAFE}"/>
          </ac:picMkLst>
        </pc:picChg>
        <pc:picChg chg="mod">
          <ac:chgData name="Qiong Pan" userId="93dd684f-5aa0-45e7-b9a8-3bc69d77ac87" providerId="ADAL" clId="{B36A1139-BFF9-47CA-84E3-9EDAFD4BC048}" dt="2023-11-23T15:50:14.107" v="51"/>
          <ac:picMkLst>
            <pc:docMk/>
            <pc:sldMk cId="1967201166" sldId="271"/>
            <ac:picMk id="148" creationId="{B8B6F009-E36B-5FC9-EA6C-222FDAA25661}"/>
          </ac:picMkLst>
        </pc:picChg>
        <pc:picChg chg="mod">
          <ac:chgData name="Qiong Pan" userId="93dd684f-5aa0-45e7-b9a8-3bc69d77ac87" providerId="ADAL" clId="{B36A1139-BFF9-47CA-84E3-9EDAFD4BC048}" dt="2023-11-23T15:50:14.107" v="51"/>
          <ac:picMkLst>
            <pc:docMk/>
            <pc:sldMk cId="1967201166" sldId="271"/>
            <ac:picMk id="150" creationId="{E9D8A8F9-2072-611B-E35E-D4A3BA3880A7}"/>
          </ac:picMkLst>
        </pc:picChg>
        <pc:picChg chg="add del mod">
          <ac:chgData name="Qiong Pan" userId="93dd684f-5aa0-45e7-b9a8-3bc69d77ac87" providerId="ADAL" clId="{B36A1139-BFF9-47CA-84E3-9EDAFD4BC048}" dt="2023-11-23T15:50:37.751" v="58"/>
          <ac:picMkLst>
            <pc:docMk/>
            <pc:sldMk cId="1967201166" sldId="271"/>
            <ac:picMk id="173" creationId="{04D5DABA-BD1C-0138-8541-B0952D7A8ECC}"/>
          </ac:picMkLst>
        </pc:picChg>
        <pc:picChg chg="add del mod">
          <ac:chgData name="Qiong Pan" userId="93dd684f-5aa0-45e7-b9a8-3bc69d77ac87" providerId="ADAL" clId="{B36A1139-BFF9-47CA-84E3-9EDAFD4BC048}" dt="2023-11-23T15:50:37.751" v="58"/>
          <ac:picMkLst>
            <pc:docMk/>
            <pc:sldMk cId="1967201166" sldId="271"/>
            <ac:picMk id="174" creationId="{CD638E73-DCCF-5052-0025-690CD24E80E1}"/>
          </ac:picMkLst>
        </pc:picChg>
        <pc:picChg chg="add mod modCrop">
          <ac:chgData name="Qiong Pan" userId="93dd684f-5aa0-45e7-b9a8-3bc69d77ac87" providerId="ADAL" clId="{B36A1139-BFF9-47CA-84E3-9EDAFD4BC048}" dt="2023-11-23T15:52:24.661" v="86" actId="164"/>
          <ac:picMkLst>
            <pc:docMk/>
            <pc:sldMk cId="1967201166" sldId="271"/>
            <ac:picMk id="187" creationId="{9A0620E9-1724-7372-2117-A005F25915F1}"/>
          </ac:picMkLst>
        </pc:picChg>
        <pc:cxnChg chg="mod">
          <ac:chgData name="Qiong Pan" userId="93dd684f-5aa0-45e7-b9a8-3bc69d77ac87" providerId="ADAL" clId="{B36A1139-BFF9-47CA-84E3-9EDAFD4BC048}" dt="2023-11-23T15:50:08.776" v="48"/>
          <ac:cxnSpMkLst>
            <pc:docMk/>
            <pc:sldMk cId="1967201166" sldId="271"/>
            <ac:cxnSpMk id="42" creationId="{DA611EBF-65B1-9991-C831-A8FF2B6A0333}"/>
          </ac:cxnSpMkLst>
        </pc:cxnChg>
        <pc:cxnChg chg="mod">
          <ac:chgData name="Qiong Pan" userId="93dd684f-5aa0-45e7-b9a8-3bc69d77ac87" providerId="ADAL" clId="{B36A1139-BFF9-47CA-84E3-9EDAFD4BC048}" dt="2023-11-23T15:50:08.776" v="48"/>
          <ac:cxnSpMkLst>
            <pc:docMk/>
            <pc:sldMk cId="1967201166" sldId="271"/>
            <ac:cxnSpMk id="53" creationId="{2E451F59-0E49-47A4-3F88-791619D4775F}"/>
          </ac:cxnSpMkLst>
        </pc:cxnChg>
        <pc:cxnChg chg="mod">
          <ac:chgData name="Qiong Pan" userId="93dd684f-5aa0-45e7-b9a8-3bc69d77ac87" providerId="ADAL" clId="{B36A1139-BFF9-47CA-84E3-9EDAFD4BC048}" dt="2023-11-23T15:50:08.776" v="48"/>
          <ac:cxnSpMkLst>
            <pc:docMk/>
            <pc:sldMk cId="1967201166" sldId="271"/>
            <ac:cxnSpMk id="54" creationId="{47F55BCC-3941-DE5A-6BDF-772F9D1974EC}"/>
          </ac:cxnSpMkLst>
        </pc:cxnChg>
        <pc:cxnChg chg="mod">
          <ac:chgData name="Qiong Pan" userId="93dd684f-5aa0-45e7-b9a8-3bc69d77ac87" providerId="ADAL" clId="{B36A1139-BFF9-47CA-84E3-9EDAFD4BC048}" dt="2023-11-23T15:50:08.776" v="48"/>
          <ac:cxnSpMkLst>
            <pc:docMk/>
            <pc:sldMk cId="1967201166" sldId="271"/>
            <ac:cxnSpMk id="63" creationId="{9E925E3D-4BF0-D93B-FB45-8FBFAA200454}"/>
          </ac:cxnSpMkLst>
        </pc:cxnChg>
        <pc:cxnChg chg="mod">
          <ac:chgData name="Qiong Pan" userId="93dd684f-5aa0-45e7-b9a8-3bc69d77ac87" providerId="ADAL" clId="{B36A1139-BFF9-47CA-84E3-9EDAFD4BC048}" dt="2023-11-23T15:50:08.776" v="48"/>
          <ac:cxnSpMkLst>
            <pc:docMk/>
            <pc:sldMk cId="1967201166" sldId="271"/>
            <ac:cxnSpMk id="64" creationId="{7106CF49-0E5D-98E8-710D-29EBE5932520}"/>
          </ac:cxnSpMkLst>
        </pc:cxnChg>
        <pc:cxnChg chg="mod">
          <ac:chgData name="Qiong Pan" userId="93dd684f-5aa0-45e7-b9a8-3bc69d77ac87" providerId="ADAL" clId="{B36A1139-BFF9-47CA-84E3-9EDAFD4BC048}" dt="2023-11-23T15:50:08.776" v="48"/>
          <ac:cxnSpMkLst>
            <pc:docMk/>
            <pc:sldMk cId="1967201166" sldId="271"/>
            <ac:cxnSpMk id="66" creationId="{FBDD7635-95D5-81E9-BD92-7370F7AA616F}"/>
          </ac:cxnSpMkLst>
        </pc:cxnChg>
        <pc:cxnChg chg="mod">
          <ac:chgData name="Qiong Pan" userId="93dd684f-5aa0-45e7-b9a8-3bc69d77ac87" providerId="ADAL" clId="{B36A1139-BFF9-47CA-84E3-9EDAFD4BC048}" dt="2023-11-23T15:50:08.776" v="48"/>
          <ac:cxnSpMkLst>
            <pc:docMk/>
            <pc:sldMk cId="1967201166" sldId="271"/>
            <ac:cxnSpMk id="74" creationId="{47FADE61-A0C7-8039-6B21-50819982B201}"/>
          </ac:cxnSpMkLst>
        </pc:cxnChg>
        <pc:cxnChg chg="mod">
          <ac:chgData name="Qiong Pan" userId="93dd684f-5aa0-45e7-b9a8-3bc69d77ac87" providerId="ADAL" clId="{B36A1139-BFF9-47CA-84E3-9EDAFD4BC048}" dt="2023-11-23T15:50:08.776" v="48"/>
          <ac:cxnSpMkLst>
            <pc:docMk/>
            <pc:sldMk cId="1967201166" sldId="271"/>
            <ac:cxnSpMk id="76" creationId="{AEF24173-2EE2-1A47-208A-2330C85591BF}"/>
          </ac:cxnSpMkLst>
        </pc:cxnChg>
        <pc:cxnChg chg="mod">
          <ac:chgData name="Qiong Pan" userId="93dd684f-5aa0-45e7-b9a8-3bc69d77ac87" providerId="ADAL" clId="{B36A1139-BFF9-47CA-84E3-9EDAFD4BC048}" dt="2023-11-23T15:50:08.776" v="48"/>
          <ac:cxnSpMkLst>
            <pc:docMk/>
            <pc:sldMk cId="1967201166" sldId="271"/>
            <ac:cxnSpMk id="77" creationId="{16322F02-FA65-62FC-AE58-E85BB46C08FC}"/>
          </ac:cxnSpMkLst>
        </pc:cxnChg>
        <pc:cxnChg chg="mod">
          <ac:chgData name="Qiong Pan" userId="93dd684f-5aa0-45e7-b9a8-3bc69d77ac87" providerId="ADAL" clId="{B36A1139-BFF9-47CA-84E3-9EDAFD4BC048}" dt="2023-11-23T15:50:08.776" v="48"/>
          <ac:cxnSpMkLst>
            <pc:docMk/>
            <pc:sldMk cId="1967201166" sldId="271"/>
            <ac:cxnSpMk id="78" creationId="{6156AFE8-8D19-5BA8-B4EA-5F65B3BC11BF}"/>
          </ac:cxnSpMkLst>
        </pc:cxnChg>
        <pc:cxnChg chg="mod">
          <ac:chgData name="Qiong Pan" userId="93dd684f-5aa0-45e7-b9a8-3bc69d77ac87" providerId="ADAL" clId="{B36A1139-BFF9-47CA-84E3-9EDAFD4BC048}" dt="2023-11-23T15:50:08.776" v="48"/>
          <ac:cxnSpMkLst>
            <pc:docMk/>
            <pc:sldMk cId="1967201166" sldId="271"/>
            <ac:cxnSpMk id="79" creationId="{6DA02F15-52D1-AC00-4840-48498D700661}"/>
          </ac:cxnSpMkLst>
        </pc:cxnChg>
        <pc:cxnChg chg="mod">
          <ac:chgData name="Qiong Pan" userId="93dd684f-5aa0-45e7-b9a8-3bc69d77ac87" providerId="ADAL" clId="{B36A1139-BFF9-47CA-84E3-9EDAFD4BC048}" dt="2023-11-23T15:50:14.107" v="51"/>
          <ac:cxnSpMkLst>
            <pc:docMk/>
            <pc:sldMk cId="1967201166" sldId="271"/>
            <ac:cxnSpMk id="132" creationId="{9A9015C5-4C7E-7836-BD93-E2DF77E929D8}"/>
          </ac:cxnSpMkLst>
        </pc:cxnChg>
        <pc:cxnChg chg="mod">
          <ac:chgData name="Qiong Pan" userId="93dd684f-5aa0-45e7-b9a8-3bc69d77ac87" providerId="ADAL" clId="{B36A1139-BFF9-47CA-84E3-9EDAFD4BC048}" dt="2023-11-23T15:50:14.107" v="51"/>
          <ac:cxnSpMkLst>
            <pc:docMk/>
            <pc:sldMk cId="1967201166" sldId="271"/>
            <ac:cxnSpMk id="143" creationId="{2F4C7B00-BBB9-BBB5-86E0-9ABE51EFB57B}"/>
          </ac:cxnSpMkLst>
        </pc:cxnChg>
        <pc:cxnChg chg="mod">
          <ac:chgData name="Qiong Pan" userId="93dd684f-5aa0-45e7-b9a8-3bc69d77ac87" providerId="ADAL" clId="{B36A1139-BFF9-47CA-84E3-9EDAFD4BC048}" dt="2023-11-23T15:50:14.107" v="51"/>
          <ac:cxnSpMkLst>
            <pc:docMk/>
            <pc:sldMk cId="1967201166" sldId="271"/>
            <ac:cxnSpMk id="144" creationId="{B33DC162-69F3-3286-6BAE-0FEF4BF9A282}"/>
          </ac:cxnSpMkLst>
        </pc:cxnChg>
        <pc:cxnChg chg="mod">
          <ac:chgData name="Qiong Pan" userId="93dd684f-5aa0-45e7-b9a8-3bc69d77ac87" providerId="ADAL" clId="{B36A1139-BFF9-47CA-84E3-9EDAFD4BC048}" dt="2023-11-23T15:50:14.107" v="51"/>
          <ac:cxnSpMkLst>
            <pc:docMk/>
            <pc:sldMk cId="1967201166" sldId="271"/>
            <ac:cxnSpMk id="153" creationId="{5300DD92-88CD-A9C6-23AA-25F3333D1A3F}"/>
          </ac:cxnSpMkLst>
        </pc:cxnChg>
        <pc:cxnChg chg="mod">
          <ac:chgData name="Qiong Pan" userId="93dd684f-5aa0-45e7-b9a8-3bc69d77ac87" providerId="ADAL" clId="{B36A1139-BFF9-47CA-84E3-9EDAFD4BC048}" dt="2023-11-23T15:50:14.107" v="51"/>
          <ac:cxnSpMkLst>
            <pc:docMk/>
            <pc:sldMk cId="1967201166" sldId="271"/>
            <ac:cxnSpMk id="154" creationId="{603EE7D8-0F7D-CC68-D224-90E273629B72}"/>
          </ac:cxnSpMkLst>
        </pc:cxnChg>
        <pc:cxnChg chg="mod">
          <ac:chgData name="Qiong Pan" userId="93dd684f-5aa0-45e7-b9a8-3bc69d77ac87" providerId="ADAL" clId="{B36A1139-BFF9-47CA-84E3-9EDAFD4BC048}" dt="2023-11-23T15:50:14.107" v="51"/>
          <ac:cxnSpMkLst>
            <pc:docMk/>
            <pc:sldMk cId="1967201166" sldId="271"/>
            <ac:cxnSpMk id="156" creationId="{77C85F05-DF3F-0570-1558-B8982BB8A00B}"/>
          </ac:cxnSpMkLst>
        </pc:cxnChg>
        <pc:cxnChg chg="mod">
          <ac:chgData name="Qiong Pan" userId="93dd684f-5aa0-45e7-b9a8-3bc69d77ac87" providerId="ADAL" clId="{B36A1139-BFF9-47CA-84E3-9EDAFD4BC048}" dt="2023-11-23T15:50:14.107" v="51"/>
          <ac:cxnSpMkLst>
            <pc:docMk/>
            <pc:sldMk cId="1967201166" sldId="271"/>
            <ac:cxnSpMk id="164" creationId="{A28D3CE7-C8CC-2AFD-05B6-9137D1CF7DF2}"/>
          </ac:cxnSpMkLst>
        </pc:cxnChg>
        <pc:cxnChg chg="mod">
          <ac:chgData name="Qiong Pan" userId="93dd684f-5aa0-45e7-b9a8-3bc69d77ac87" providerId="ADAL" clId="{B36A1139-BFF9-47CA-84E3-9EDAFD4BC048}" dt="2023-11-23T15:50:14.107" v="51"/>
          <ac:cxnSpMkLst>
            <pc:docMk/>
            <pc:sldMk cId="1967201166" sldId="271"/>
            <ac:cxnSpMk id="166" creationId="{E62A105D-60A0-EABB-A358-4A3AAC8F1ADF}"/>
          </ac:cxnSpMkLst>
        </pc:cxnChg>
        <pc:cxnChg chg="mod">
          <ac:chgData name="Qiong Pan" userId="93dd684f-5aa0-45e7-b9a8-3bc69d77ac87" providerId="ADAL" clId="{B36A1139-BFF9-47CA-84E3-9EDAFD4BC048}" dt="2023-11-23T15:50:14.107" v="51"/>
          <ac:cxnSpMkLst>
            <pc:docMk/>
            <pc:sldMk cId="1967201166" sldId="271"/>
            <ac:cxnSpMk id="167" creationId="{4BDD7ADF-0E3A-037D-7D6D-AA1FC4908ACD}"/>
          </ac:cxnSpMkLst>
        </pc:cxnChg>
        <pc:cxnChg chg="mod">
          <ac:chgData name="Qiong Pan" userId="93dd684f-5aa0-45e7-b9a8-3bc69d77ac87" providerId="ADAL" clId="{B36A1139-BFF9-47CA-84E3-9EDAFD4BC048}" dt="2023-11-23T15:50:14.107" v="51"/>
          <ac:cxnSpMkLst>
            <pc:docMk/>
            <pc:sldMk cId="1967201166" sldId="271"/>
            <ac:cxnSpMk id="168" creationId="{0830A14A-11A3-85C1-52FE-12AC934BF66A}"/>
          </ac:cxnSpMkLst>
        </pc:cxnChg>
        <pc:cxnChg chg="mod">
          <ac:chgData name="Qiong Pan" userId="93dd684f-5aa0-45e7-b9a8-3bc69d77ac87" providerId="ADAL" clId="{B36A1139-BFF9-47CA-84E3-9EDAFD4BC048}" dt="2023-11-23T15:50:14.107" v="51"/>
          <ac:cxnSpMkLst>
            <pc:docMk/>
            <pc:sldMk cId="1967201166" sldId="271"/>
            <ac:cxnSpMk id="169" creationId="{854E7661-8AB2-F466-4949-1160331796EC}"/>
          </ac:cxnSpMkLst>
        </pc:cxnChg>
      </pc:sldChg>
      <pc:sldChg chg="addSp delSp add del mod">
        <pc:chgData name="Qiong Pan" userId="93dd684f-5aa0-45e7-b9a8-3bc69d77ac87" providerId="ADAL" clId="{B36A1139-BFF9-47CA-84E3-9EDAFD4BC048}" dt="2023-11-23T15:46:39.963" v="28"/>
        <pc:sldMkLst>
          <pc:docMk/>
          <pc:sldMk cId="1620723543" sldId="272"/>
        </pc:sldMkLst>
        <pc:picChg chg="add del">
          <ac:chgData name="Qiong Pan" userId="93dd684f-5aa0-45e7-b9a8-3bc69d77ac87" providerId="ADAL" clId="{B36A1139-BFF9-47CA-84E3-9EDAFD4BC048}" dt="2023-11-23T15:46:38.585" v="27" actId="478"/>
          <ac:picMkLst>
            <pc:docMk/>
            <pc:sldMk cId="1620723543" sldId="272"/>
            <ac:picMk id="7" creationId="{679E1675-B8B8-44CD-1326-104050071992}"/>
          </ac:picMkLst>
        </pc:picChg>
      </pc:sldChg>
      <pc:sldChg chg="addSp delSp modSp add mod">
        <pc:chgData name="Qiong Pan" userId="93dd684f-5aa0-45e7-b9a8-3bc69d77ac87" providerId="ADAL" clId="{B36A1139-BFF9-47CA-84E3-9EDAFD4BC048}" dt="2023-11-23T16:01:55.007" v="474" actId="1076"/>
        <pc:sldMkLst>
          <pc:docMk/>
          <pc:sldMk cId="2292009388" sldId="272"/>
        </pc:sldMkLst>
        <pc:spChg chg="add mod">
          <ac:chgData name="Qiong Pan" userId="93dd684f-5aa0-45e7-b9a8-3bc69d77ac87" providerId="ADAL" clId="{B36A1139-BFF9-47CA-84E3-9EDAFD4BC048}" dt="2023-11-23T16:01:38.220" v="472" actId="164"/>
          <ac:spMkLst>
            <pc:docMk/>
            <pc:sldMk cId="2292009388" sldId="272"/>
            <ac:spMk id="5" creationId="{FB8D389D-0566-3F19-9F05-8203F653DCDD}"/>
          </ac:spMkLst>
        </pc:spChg>
        <pc:spChg chg="add mod">
          <ac:chgData name="Qiong Pan" userId="93dd684f-5aa0-45e7-b9a8-3bc69d77ac87" providerId="ADAL" clId="{B36A1139-BFF9-47CA-84E3-9EDAFD4BC048}" dt="2023-11-23T16:01:38.220" v="472" actId="164"/>
          <ac:spMkLst>
            <pc:docMk/>
            <pc:sldMk cId="2292009388" sldId="272"/>
            <ac:spMk id="6" creationId="{C4A96D55-419C-4821-484F-1394B8D92034}"/>
          </ac:spMkLst>
        </pc:spChg>
        <pc:spChg chg="add mod">
          <ac:chgData name="Qiong Pan" userId="93dd684f-5aa0-45e7-b9a8-3bc69d77ac87" providerId="ADAL" clId="{B36A1139-BFF9-47CA-84E3-9EDAFD4BC048}" dt="2023-11-23T16:01:38.220" v="472" actId="164"/>
          <ac:spMkLst>
            <pc:docMk/>
            <pc:sldMk cId="2292009388" sldId="272"/>
            <ac:spMk id="7" creationId="{236D90A1-25FC-AD6B-88B0-1EF539A726F5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9" creationId="{06942D55-A2FF-4FA1-BE5B-B8B0CDA69B37}"/>
          </ac:spMkLst>
        </pc:spChg>
        <pc:spChg chg="add mod">
          <ac:chgData name="Qiong Pan" userId="93dd684f-5aa0-45e7-b9a8-3bc69d77ac87" providerId="ADAL" clId="{B36A1139-BFF9-47CA-84E3-9EDAFD4BC048}" dt="2023-11-23T16:01:38.220" v="472" actId="164"/>
          <ac:spMkLst>
            <pc:docMk/>
            <pc:sldMk cId="2292009388" sldId="272"/>
            <ac:spMk id="10" creationId="{F1BD2C25-B71A-E944-711A-D9E06952315A}"/>
          </ac:spMkLst>
        </pc:spChg>
        <pc:spChg chg="add mod">
          <ac:chgData name="Qiong Pan" userId="93dd684f-5aa0-45e7-b9a8-3bc69d77ac87" providerId="ADAL" clId="{B36A1139-BFF9-47CA-84E3-9EDAFD4BC048}" dt="2023-11-23T16:01:55.007" v="474" actId="1076"/>
          <ac:spMkLst>
            <pc:docMk/>
            <pc:sldMk cId="2292009388" sldId="272"/>
            <ac:spMk id="11" creationId="{30BB8BF5-3B90-9F4A-82BB-C9A3DE6585FA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2" creationId="{9DE9EBF3-013C-468D-8CE0-5A8B4A04C447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3" creationId="{45D534F5-47C7-4C9F-88ED-C3CE9679DE5E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4" creationId="{06753351-60F5-4810-8F24-8BDB5D64C1F3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5" creationId="{BBCEBDFC-51C0-4082-A0B8-A4B04F24046C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6" creationId="{F71F6F1D-4514-4892-8BDD-A5E356E98A8A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7" creationId="{22D0871B-DB04-4496-9077-4D1EA1B5123A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8" creationId="{0B1F527E-2264-4095-BBC2-4BEF30C293AF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9" creationId="{D6E265BF-7A76-4919-A196-270714366A2A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20" creationId="{4B747C65-ED10-4E4D-955B-1C8AC9335AE4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21" creationId="{B615F262-8B50-455C-9D1C-798788C80702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22" creationId="{530293AA-1931-43C3-A73C-DDAB62C82B6E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23" creationId="{A32A2DE0-295F-4047-A7C2-040AFFFBB0F8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24" creationId="{DA8F97E9-833E-40D5-B54B-9E22C8A4B303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25" creationId="{0783FE24-18DC-41D1-8F1A-E841C5C87497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26" creationId="{D5E0ABCE-224F-4750-8E19-2D641A596847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27" creationId="{A9B42D56-EE66-4A38-8C15-40E8E66FB6FD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28" creationId="{C5E42FB3-D7F4-4163-AADB-153FCA8AFF3B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29" creationId="{819C01E1-DF5C-4ECF-B07E-AE7937B16592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30" creationId="{79DB9BB7-6FFE-4C64-846D-8B546F669732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31" creationId="{9B4E6EBE-542F-4DA8-8C5F-E36E93585BB8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32" creationId="{87EA5974-CE8E-4634-BBE4-9670B863E3DB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33" creationId="{0A98DCEC-B7DE-4829-B94A-BC3DA39F09CE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34" creationId="{C73B0012-3BD0-44E7-B9B7-73B76610BC64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35" creationId="{8546D1DC-71C2-4160-9F12-638C9A6FB3E8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36" creationId="{A009C9C0-285C-423C-A62A-6F354DD4D2F5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37" creationId="{E5325F37-6A6A-401A-BC77-8DEC010364EF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38" creationId="{D7F612F4-D343-4FE3-9BA7-FFA0F23504A0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39" creationId="{35EFA624-CF09-4C99-BAB0-A6BEA7F49A4F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40" creationId="{9604E2EF-9BC1-48B7-9524-7A3FE76516FE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41" creationId="{AF3D31AF-C323-4F17-820A-2598E1C5D21B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42" creationId="{A1478959-E627-4BEB-AF67-0CA1CD4E9057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43" creationId="{BE3E96C5-91AF-43B7-9CB1-11CFF170DFCD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44" creationId="{088313BE-F875-4FEC-A71C-78D76820CD3D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45" creationId="{E0A4CDFA-9628-4330-A024-A7B1F26DE939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46" creationId="{8CBF1E61-032F-4F71-BB22-E76BF61D3009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47" creationId="{D1DFDDB7-A95E-43AC-BBDC-8E9CE15F7F96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48" creationId="{7BB0B345-F7ED-4417-9629-50C00081EFD1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49" creationId="{CEC54426-C019-4590-9675-DF3B0689BB03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54" creationId="{B873A899-A35C-4546-8ED2-9175B3E195AA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55" creationId="{3A6CFC29-B5D1-47EB-A9B3-558686CB9925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57" creationId="{96A22E14-93BD-4FAE-A8C5-14E9F4C1986B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58" creationId="{497ACDEC-C180-4991-8813-81C85C6C03F9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59" creationId="{B836879A-46CD-4693-BD9D-0CA20CF4D2F9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60" creationId="{46BBBF5D-F8A6-48AB-B849-CB5DB686C1EC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61" creationId="{2C45C55B-AD85-40C0-9A10-1E839C14E48D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62" creationId="{24F49484-A18A-4D9F-9D6F-25F43215A104}"/>
          </ac:spMkLst>
        </pc:spChg>
        <pc:spChg chg="add del mod">
          <ac:chgData name="Qiong Pan" userId="93dd684f-5aa0-45e7-b9a8-3bc69d77ac87" providerId="ADAL" clId="{B36A1139-BFF9-47CA-84E3-9EDAFD4BC048}" dt="2023-11-23T15:59:22.023" v="440" actId="478"/>
          <ac:spMkLst>
            <pc:docMk/>
            <pc:sldMk cId="2292009388" sldId="272"/>
            <ac:spMk id="63" creationId="{0363B66D-F4AF-CD93-A5A7-FEAEA0C2A56F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64" creationId="{D34532B7-3867-489E-A8A4-D56530A2EA51}"/>
          </ac:spMkLst>
        </pc:spChg>
        <pc:spChg chg="add mod">
          <ac:chgData name="Qiong Pan" userId="93dd684f-5aa0-45e7-b9a8-3bc69d77ac87" providerId="ADAL" clId="{B36A1139-BFF9-47CA-84E3-9EDAFD4BC048}" dt="2023-11-23T16:01:38.220" v="472" actId="164"/>
          <ac:spMkLst>
            <pc:docMk/>
            <pc:sldMk cId="2292009388" sldId="272"/>
            <ac:spMk id="66" creationId="{5086B655-1DCE-526E-D589-A0AA5F0E0A56}"/>
          </ac:spMkLst>
        </pc:spChg>
        <pc:spChg chg="add mod">
          <ac:chgData name="Qiong Pan" userId="93dd684f-5aa0-45e7-b9a8-3bc69d77ac87" providerId="ADAL" clId="{B36A1139-BFF9-47CA-84E3-9EDAFD4BC048}" dt="2023-11-23T15:59:41.588" v="444" actId="571"/>
          <ac:spMkLst>
            <pc:docMk/>
            <pc:sldMk cId="2292009388" sldId="272"/>
            <ac:spMk id="67" creationId="{A4448DF8-F92C-7836-9BC2-5C57D4F2B3E4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78" creationId="{EAF7DEBE-C872-4539-A718-891888456155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80" creationId="{D03692BB-FBC9-4D49-BB98-A4D0C6AACF60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81" creationId="{1E6B4BA5-079D-4C7D-8420-019EE36C305E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82" creationId="{C4971D59-A69F-45C8-A535-263241D24802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83" creationId="{CA1FB77B-F424-48F6-9948-B56FFA81BF9B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86" creationId="{F83FEE16-4BC6-48C2-9624-BE2A508F5667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87" creationId="{E0A66756-BA58-46CF-9476-00F56698345B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88" creationId="{43524EA6-9422-40BC-86EF-736CE96A372B}"/>
          </ac:spMkLst>
        </pc:spChg>
        <pc:spChg chg="mod topLvl">
          <ac:chgData name="Qiong Pan" userId="93dd684f-5aa0-45e7-b9a8-3bc69d77ac87" providerId="ADAL" clId="{B36A1139-BFF9-47CA-84E3-9EDAFD4BC048}" dt="2023-11-23T16:01:42.187" v="473" actId="164"/>
          <ac:spMkLst>
            <pc:docMk/>
            <pc:sldMk cId="2292009388" sldId="272"/>
            <ac:spMk id="92" creationId="{E4F9BD7D-CFA8-4886-BCE4-EDAF0350D965}"/>
          </ac:spMkLst>
        </pc:spChg>
        <pc:spChg chg="mod topLvl">
          <ac:chgData name="Qiong Pan" userId="93dd684f-5aa0-45e7-b9a8-3bc69d77ac87" providerId="ADAL" clId="{B36A1139-BFF9-47CA-84E3-9EDAFD4BC048}" dt="2023-11-23T16:01:42.187" v="473" actId="164"/>
          <ac:spMkLst>
            <pc:docMk/>
            <pc:sldMk cId="2292009388" sldId="272"/>
            <ac:spMk id="93" creationId="{410A91E8-A945-47E9-88C4-6A3F8A16595C}"/>
          </ac:spMkLst>
        </pc:spChg>
        <pc:spChg chg="mod topLvl">
          <ac:chgData name="Qiong Pan" userId="93dd684f-5aa0-45e7-b9a8-3bc69d77ac87" providerId="ADAL" clId="{B36A1139-BFF9-47CA-84E3-9EDAFD4BC048}" dt="2023-11-23T16:01:42.187" v="473" actId="164"/>
          <ac:spMkLst>
            <pc:docMk/>
            <pc:sldMk cId="2292009388" sldId="272"/>
            <ac:spMk id="95" creationId="{273453B5-6EC3-4B4D-9E76-FB366346B366}"/>
          </ac:spMkLst>
        </pc:spChg>
        <pc:spChg chg="mod topLvl">
          <ac:chgData name="Qiong Pan" userId="93dd684f-5aa0-45e7-b9a8-3bc69d77ac87" providerId="ADAL" clId="{B36A1139-BFF9-47CA-84E3-9EDAFD4BC048}" dt="2023-11-23T16:01:42.187" v="473" actId="164"/>
          <ac:spMkLst>
            <pc:docMk/>
            <pc:sldMk cId="2292009388" sldId="272"/>
            <ac:spMk id="99" creationId="{41381C0D-3B57-4472-96B2-A24C71BCA2DE}"/>
          </ac:spMkLst>
        </pc:spChg>
        <pc:spChg chg="mod topLvl">
          <ac:chgData name="Qiong Pan" userId="93dd684f-5aa0-45e7-b9a8-3bc69d77ac87" providerId="ADAL" clId="{B36A1139-BFF9-47CA-84E3-9EDAFD4BC048}" dt="2023-11-23T16:01:42.187" v="473" actId="164"/>
          <ac:spMkLst>
            <pc:docMk/>
            <pc:sldMk cId="2292009388" sldId="272"/>
            <ac:spMk id="120" creationId="{1BA22B91-BEF3-457E-AB18-ADE8AFE0035E}"/>
          </ac:spMkLst>
        </pc:spChg>
        <pc:spChg chg="mod topLvl">
          <ac:chgData name="Qiong Pan" userId="93dd684f-5aa0-45e7-b9a8-3bc69d77ac87" providerId="ADAL" clId="{B36A1139-BFF9-47CA-84E3-9EDAFD4BC048}" dt="2023-11-23T16:01:42.187" v="473" actId="164"/>
          <ac:spMkLst>
            <pc:docMk/>
            <pc:sldMk cId="2292009388" sldId="272"/>
            <ac:spMk id="124" creationId="{29067225-7334-470D-92B9-09FCAE46C003}"/>
          </ac:spMkLst>
        </pc:spChg>
        <pc:spChg chg="mod topLvl">
          <ac:chgData name="Qiong Pan" userId="93dd684f-5aa0-45e7-b9a8-3bc69d77ac87" providerId="ADAL" clId="{B36A1139-BFF9-47CA-84E3-9EDAFD4BC048}" dt="2023-11-23T16:01:42.187" v="473" actId="164"/>
          <ac:spMkLst>
            <pc:docMk/>
            <pc:sldMk cId="2292009388" sldId="272"/>
            <ac:spMk id="126" creationId="{B20ED08D-E1AC-4981-9DA2-AB7C09AC600C}"/>
          </ac:spMkLst>
        </pc:spChg>
        <pc:spChg chg="mod topLvl">
          <ac:chgData name="Qiong Pan" userId="93dd684f-5aa0-45e7-b9a8-3bc69d77ac87" providerId="ADAL" clId="{B36A1139-BFF9-47CA-84E3-9EDAFD4BC048}" dt="2023-11-23T16:01:42.187" v="473" actId="164"/>
          <ac:spMkLst>
            <pc:docMk/>
            <pc:sldMk cId="2292009388" sldId="272"/>
            <ac:spMk id="127" creationId="{9E38BDEB-1E9C-41D6-9C1D-BF7E3B759787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33" creationId="{C578D16E-8F50-482A-B76C-B4D5375E9C76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35" creationId="{552F07DB-B1A0-4FFF-ADA1-56A3BCD5F4E4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62" creationId="{A28F26F4-D08E-48B4-8350-3CD6C716201D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64" creationId="{DBA28EF8-AED9-48E1-92DC-1439E841E073}"/>
          </ac:spMkLst>
        </pc:spChg>
        <pc:spChg chg="mod">
          <ac:chgData name="Qiong Pan" userId="93dd684f-5aa0-45e7-b9a8-3bc69d77ac87" providerId="ADAL" clId="{B36A1139-BFF9-47CA-84E3-9EDAFD4BC048}" dt="2023-11-23T16:01:32.987" v="471" actId="165"/>
          <ac:spMkLst>
            <pc:docMk/>
            <pc:sldMk cId="2292009388" sldId="272"/>
            <ac:spMk id="165" creationId="{20AD96FB-6565-44DB-AE48-0D328E0982E1}"/>
          </ac:spMkLst>
        </pc:spChg>
        <pc:spChg chg="mod topLvl">
          <ac:chgData name="Qiong Pan" userId="93dd684f-5aa0-45e7-b9a8-3bc69d77ac87" providerId="ADAL" clId="{B36A1139-BFF9-47CA-84E3-9EDAFD4BC048}" dt="2023-11-23T16:01:42.187" v="473" actId="164"/>
          <ac:spMkLst>
            <pc:docMk/>
            <pc:sldMk cId="2292009388" sldId="272"/>
            <ac:spMk id="171" creationId="{6B46BB3E-8597-4038-80B8-2640512BEF33}"/>
          </ac:spMkLst>
        </pc:spChg>
        <pc:grpChg chg="mod topLvl">
          <ac:chgData name="Qiong Pan" userId="93dd684f-5aa0-45e7-b9a8-3bc69d77ac87" providerId="ADAL" clId="{B36A1139-BFF9-47CA-84E3-9EDAFD4BC048}" dt="2023-11-23T16:01:42.187" v="473" actId="164"/>
          <ac:grpSpMkLst>
            <pc:docMk/>
            <pc:sldMk cId="2292009388" sldId="272"/>
            <ac:grpSpMk id="2" creationId="{83B843C0-627D-4559-8830-EFEFC3AFE56E}"/>
          </ac:grpSpMkLst>
        </pc:grpChg>
        <pc:grpChg chg="mod topLvl">
          <ac:chgData name="Qiong Pan" userId="93dd684f-5aa0-45e7-b9a8-3bc69d77ac87" providerId="ADAL" clId="{B36A1139-BFF9-47CA-84E3-9EDAFD4BC048}" dt="2023-11-23T16:01:42.187" v="473" actId="164"/>
          <ac:grpSpMkLst>
            <pc:docMk/>
            <pc:sldMk cId="2292009388" sldId="272"/>
            <ac:grpSpMk id="3" creationId="{E1FEC5C6-5D9F-4CC5-9B90-56FF6C1A89FB}"/>
          </ac:grpSpMkLst>
        </pc:grpChg>
        <pc:grpChg chg="add del mod">
          <ac:chgData name="Qiong Pan" userId="93dd684f-5aa0-45e7-b9a8-3bc69d77ac87" providerId="ADAL" clId="{B36A1139-BFF9-47CA-84E3-9EDAFD4BC048}" dt="2023-11-23T16:01:32.987" v="471" actId="165"/>
          <ac:grpSpMkLst>
            <pc:docMk/>
            <pc:sldMk cId="2292009388" sldId="272"/>
            <ac:grpSpMk id="4" creationId="{51777B45-89FB-C6DB-1D89-A6508923D2C0}"/>
          </ac:grpSpMkLst>
        </pc:grpChg>
        <pc:grpChg chg="mod topLvl">
          <ac:chgData name="Qiong Pan" userId="93dd684f-5aa0-45e7-b9a8-3bc69d77ac87" providerId="ADAL" clId="{B36A1139-BFF9-47CA-84E3-9EDAFD4BC048}" dt="2023-11-23T16:01:42.187" v="473" actId="164"/>
          <ac:grpSpMkLst>
            <pc:docMk/>
            <pc:sldMk cId="2292009388" sldId="272"/>
            <ac:grpSpMk id="52" creationId="{75DB52E7-03DF-4886-A41E-231D5C0341E4}"/>
          </ac:grpSpMkLst>
        </pc:grpChg>
        <pc:grpChg chg="mod topLvl">
          <ac:chgData name="Qiong Pan" userId="93dd684f-5aa0-45e7-b9a8-3bc69d77ac87" providerId="ADAL" clId="{B36A1139-BFF9-47CA-84E3-9EDAFD4BC048}" dt="2023-11-23T16:01:38.220" v="472" actId="164"/>
          <ac:grpSpMkLst>
            <pc:docMk/>
            <pc:sldMk cId="2292009388" sldId="272"/>
            <ac:grpSpMk id="65" creationId="{D7581892-85A7-4547-88A2-E33AED546700}"/>
          </ac:grpSpMkLst>
        </pc:grpChg>
        <pc:grpChg chg="add mod">
          <ac:chgData name="Qiong Pan" userId="93dd684f-5aa0-45e7-b9a8-3bc69d77ac87" providerId="ADAL" clId="{B36A1139-BFF9-47CA-84E3-9EDAFD4BC048}" dt="2023-11-23T16:01:42.187" v="473" actId="164"/>
          <ac:grpSpMkLst>
            <pc:docMk/>
            <pc:sldMk cId="2292009388" sldId="272"/>
            <ac:grpSpMk id="74" creationId="{7A1EC77C-3EBD-C401-766C-E79A28492314}"/>
          </ac:grpSpMkLst>
        </pc:grpChg>
        <pc:grpChg chg="add mod">
          <ac:chgData name="Qiong Pan" userId="93dd684f-5aa0-45e7-b9a8-3bc69d77ac87" providerId="ADAL" clId="{B36A1139-BFF9-47CA-84E3-9EDAFD4BC048}" dt="2023-11-23T16:01:42.187" v="473" actId="164"/>
          <ac:grpSpMkLst>
            <pc:docMk/>
            <pc:sldMk cId="2292009388" sldId="272"/>
            <ac:grpSpMk id="75" creationId="{4C398041-FE67-6ECE-4578-0BD4FDAC066D}"/>
          </ac:grpSpMkLst>
        </pc:grpChg>
        <pc:picChg chg="add del mod">
          <ac:chgData name="Qiong Pan" userId="93dd684f-5aa0-45e7-b9a8-3bc69d77ac87" providerId="ADAL" clId="{B36A1139-BFF9-47CA-84E3-9EDAFD4BC048}" dt="2023-11-23T16:01:32.987" v="471" actId="165"/>
          <ac:picMkLst>
            <pc:docMk/>
            <pc:sldMk cId="2292009388" sldId="272"/>
            <ac:picMk id="51" creationId="{DABF9AAC-DAA0-4936-8BD5-5604D815B6FB}"/>
          </ac:picMkLst>
        </pc:picChg>
        <pc:picChg chg="mod">
          <ac:chgData name="Qiong Pan" userId="93dd684f-5aa0-45e7-b9a8-3bc69d77ac87" providerId="ADAL" clId="{B36A1139-BFF9-47CA-84E3-9EDAFD4BC048}" dt="2023-11-23T16:01:32.987" v="471" actId="165"/>
          <ac:picMkLst>
            <pc:docMk/>
            <pc:sldMk cId="2292009388" sldId="272"/>
            <ac:picMk id="53" creationId="{35E2A2BE-B816-475E-BA9C-CD381B97FE30}"/>
          </ac:picMkLst>
        </pc:picChg>
        <pc:picChg chg="mod">
          <ac:chgData name="Qiong Pan" userId="93dd684f-5aa0-45e7-b9a8-3bc69d77ac87" providerId="ADAL" clId="{B36A1139-BFF9-47CA-84E3-9EDAFD4BC048}" dt="2023-11-23T16:01:32.987" v="471" actId="165"/>
          <ac:picMkLst>
            <pc:docMk/>
            <pc:sldMk cId="2292009388" sldId="272"/>
            <ac:picMk id="56" creationId="{BD916ACC-20A2-4E50-9AA5-74EE14982E47}"/>
          </ac:picMkLst>
        </pc:picChg>
        <pc:picChg chg="mod topLvl">
          <ac:chgData name="Qiong Pan" userId="93dd684f-5aa0-45e7-b9a8-3bc69d77ac87" providerId="ADAL" clId="{B36A1139-BFF9-47CA-84E3-9EDAFD4BC048}" dt="2023-11-23T16:01:42.187" v="473" actId="164"/>
          <ac:picMkLst>
            <pc:docMk/>
            <pc:sldMk cId="2292009388" sldId="272"/>
            <ac:picMk id="119" creationId="{C3C14393-F952-4947-A4D3-4157CBD7F2AB}"/>
          </ac:picMkLst>
        </pc:picChg>
        <pc:picChg chg="mod topLvl">
          <ac:chgData name="Qiong Pan" userId="93dd684f-5aa0-45e7-b9a8-3bc69d77ac87" providerId="ADAL" clId="{B36A1139-BFF9-47CA-84E3-9EDAFD4BC048}" dt="2023-11-23T16:01:42.187" v="473" actId="164"/>
          <ac:picMkLst>
            <pc:docMk/>
            <pc:sldMk cId="2292009388" sldId="272"/>
            <ac:picMk id="125" creationId="{F3942577-881E-4F19-AD08-9E4A24AB413B}"/>
          </ac:picMkLst>
        </pc:picChg>
        <pc:cxnChg chg="mod">
          <ac:chgData name="Qiong Pan" userId="93dd684f-5aa0-45e7-b9a8-3bc69d77ac87" providerId="ADAL" clId="{B36A1139-BFF9-47CA-84E3-9EDAFD4BC048}" dt="2023-11-23T16:01:32.987" v="471" actId="165"/>
          <ac:cxnSpMkLst>
            <pc:docMk/>
            <pc:sldMk cId="2292009388" sldId="272"/>
            <ac:cxnSpMk id="50" creationId="{363C5A7E-69AF-4198-ADBE-553F35E6EDDA}"/>
          </ac:cxnSpMkLst>
        </pc:cxnChg>
        <pc:cxnChg chg="add del mod">
          <ac:chgData name="Qiong Pan" userId="93dd684f-5aa0-45e7-b9a8-3bc69d77ac87" providerId="ADAL" clId="{B36A1139-BFF9-47CA-84E3-9EDAFD4BC048}" dt="2023-11-23T16:00:58.224" v="463" actId="11529"/>
          <ac:cxnSpMkLst>
            <pc:docMk/>
            <pc:sldMk cId="2292009388" sldId="272"/>
            <ac:cxnSpMk id="69" creationId="{33706BFC-E37B-91CF-F981-33A8E2A84002}"/>
          </ac:cxnSpMkLst>
        </pc:cxnChg>
        <pc:cxnChg chg="add mod">
          <ac:chgData name="Qiong Pan" userId="93dd684f-5aa0-45e7-b9a8-3bc69d77ac87" providerId="ADAL" clId="{B36A1139-BFF9-47CA-84E3-9EDAFD4BC048}" dt="2023-11-23T16:01:38.220" v="472" actId="164"/>
          <ac:cxnSpMkLst>
            <pc:docMk/>
            <pc:sldMk cId="2292009388" sldId="272"/>
            <ac:cxnSpMk id="71" creationId="{6608AD30-E4AB-D0CF-1F97-4A8B50FD329D}"/>
          </ac:cxnSpMkLst>
        </pc:cxnChg>
        <pc:cxnChg chg="mod">
          <ac:chgData name="Qiong Pan" userId="93dd684f-5aa0-45e7-b9a8-3bc69d77ac87" providerId="ADAL" clId="{B36A1139-BFF9-47CA-84E3-9EDAFD4BC048}" dt="2023-11-23T16:01:32.987" v="471" actId="165"/>
          <ac:cxnSpMkLst>
            <pc:docMk/>
            <pc:sldMk cId="2292009388" sldId="272"/>
            <ac:cxnSpMk id="85" creationId="{899A13CD-30D3-4930-83FC-C948359F787C}"/>
          </ac:cxnSpMkLst>
        </pc:cxnChg>
        <pc:cxnChg chg="mod">
          <ac:chgData name="Qiong Pan" userId="93dd684f-5aa0-45e7-b9a8-3bc69d77ac87" providerId="ADAL" clId="{B36A1139-BFF9-47CA-84E3-9EDAFD4BC048}" dt="2023-11-23T16:01:32.987" v="471" actId="165"/>
          <ac:cxnSpMkLst>
            <pc:docMk/>
            <pc:sldMk cId="2292009388" sldId="272"/>
            <ac:cxnSpMk id="89" creationId="{6C670AF4-5D6C-4758-9061-EEB8E588CD81}"/>
          </ac:cxnSpMkLst>
        </pc:cxnChg>
        <pc:cxnChg chg="mod">
          <ac:chgData name="Qiong Pan" userId="93dd684f-5aa0-45e7-b9a8-3bc69d77ac87" providerId="ADAL" clId="{B36A1139-BFF9-47CA-84E3-9EDAFD4BC048}" dt="2023-11-23T16:01:32.987" v="471" actId="165"/>
          <ac:cxnSpMkLst>
            <pc:docMk/>
            <pc:sldMk cId="2292009388" sldId="272"/>
            <ac:cxnSpMk id="90" creationId="{866E02A1-0775-498D-AD07-6C28DBE96AA4}"/>
          </ac:cxnSpMkLst>
        </pc:cxnChg>
        <pc:cxnChg chg="mod">
          <ac:chgData name="Qiong Pan" userId="93dd684f-5aa0-45e7-b9a8-3bc69d77ac87" providerId="ADAL" clId="{B36A1139-BFF9-47CA-84E3-9EDAFD4BC048}" dt="2023-11-23T16:01:32.987" v="471" actId="165"/>
          <ac:cxnSpMkLst>
            <pc:docMk/>
            <pc:sldMk cId="2292009388" sldId="272"/>
            <ac:cxnSpMk id="96" creationId="{9751D8B4-AD6C-408A-BAA2-EA40AE7930FE}"/>
          </ac:cxnSpMkLst>
        </pc:cxnChg>
        <pc:cxnChg chg="mod">
          <ac:chgData name="Qiong Pan" userId="93dd684f-5aa0-45e7-b9a8-3bc69d77ac87" providerId="ADAL" clId="{B36A1139-BFF9-47CA-84E3-9EDAFD4BC048}" dt="2023-11-23T16:01:32.987" v="471" actId="165"/>
          <ac:cxnSpMkLst>
            <pc:docMk/>
            <pc:sldMk cId="2292009388" sldId="272"/>
            <ac:cxnSpMk id="122" creationId="{F416FED4-5A68-4658-8394-D01B2C839B98}"/>
          </ac:cxnSpMkLst>
        </pc:cxnChg>
        <pc:cxnChg chg="mod">
          <ac:chgData name="Qiong Pan" userId="93dd684f-5aa0-45e7-b9a8-3bc69d77ac87" providerId="ADAL" clId="{B36A1139-BFF9-47CA-84E3-9EDAFD4BC048}" dt="2023-11-23T16:01:32.987" v="471" actId="165"/>
          <ac:cxnSpMkLst>
            <pc:docMk/>
            <pc:sldMk cId="2292009388" sldId="272"/>
            <ac:cxnSpMk id="123" creationId="{AEA8A9F9-CE28-48F5-B410-D526C0E6C5E9}"/>
          </ac:cxnSpMkLst>
        </pc:cxnChg>
        <pc:cxnChg chg="mod">
          <ac:chgData name="Qiong Pan" userId="93dd684f-5aa0-45e7-b9a8-3bc69d77ac87" providerId="ADAL" clId="{B36A1139-BFF9-47CA-84E3-9EDAFD4BC048}" dt="2023-11-23T16:01:32.987" v="471" actId="165"/>
          <ac:cxnSpMkLst>
            <pc:docMk/>
            <pc:sldMk cId="2292009388" sldId="272"/>
            <ac:cxnSpMk id="128" creationId="{9986F7F0-59E2-43A1-8077-9447F844F01E}"/>
          </ac:cxnSpMkLst>
        </pc:cxnChg>
        <pc:cxnChg chg="mod">
          <ac:chgData name="Qiong Pan" userId="93dd684f-5aa0-45e7-b9a8-3bc69d77ac87" providerId="ADAL" clId="{B36A1139-BFF9-47CA-84E3-9EDAFD4BC048}" dt="2023-11-23T16:01:32.987" v="471" actId="165"/>
          <ac:cxnSpMkLst>
            <pc:docMk/>
            <pc:sldMk cId="2292009388" sldId="272"/>
            <ac:cxnSpMk id="141" creationId="{CB5A6D30-9E91-4649-8421-8D3F6D1E759C}"/>
          </ac:cxnSpMkLst>
        </pc:cxnChg>
        <pc:cxnChg chg="mod">
          <ac:chgData name="Qiong Pan" userId="93dd684f-5aa0-45e7-b9a8-3bc69d77ac87" providerId="ADAL" clId="{B36A1139-BFF9-47CA-84E3-9EDAFD4BC048}" dt="2023-11-23T16:01:32.987" v="471" actId="165"/>
          <ac:cxnSpMkLst>
            <pc:docMk/>
            <pc:sldMk cId="2292009388" sldId="272"/>
            <ac:cxnSpMk id="186" creationId="{1F0CE1A4-33FF-4A7E-B0FC-F7E425EEE43D}"/>
          </ac:cxnSpMkLst>
        </pc:cxnChg>
        <pc:cxnChg chg="mod">
          <ac:chgData name="Qiong Pan" userId="93dd684f-5aa0-45e7-b9a8-3bc69d77ac87" providerId="ADAL" clId="{B36A1139-BFF9-47CA-84E3-9EDAFD4BC048}" dt="2023-11-23T16:01:32.987" v="471" actId="165"/>
          <ac:cxnSpMkLst>
            <pc:docMk/>
            <pc:sldMk cId="2292009388" sldId="272"/>
            <ac:cxnSpMk id="187" creationId="{134FE0AC-4A71-41EC-983A-D61762601446}"/>
          </ac:cxnSpMkLst>
        </pc:cxnChg>
      </pc:sldChg>
      <pc:sldChg chg="addSp delSp modSp add del mod">
        <pc:chgData name="Qiong Pan" userId="93dd684f-5aa0-45e7-b9a8-3bc69d77ac87" providerId="ADAL" clId="{B36A1139-BFF9-47CA-84E3-9EDAFD4BC048}" dt="2023-11-23T16:24:48.452" v="598" actId="164"/>
        <pc:sldMkLst>
          <pc:docMk/>
          <pc:sldMk cId="3681755564" sldId="273"/>
        </pc:sldMkLst>
        <pc:spChg chg="add del mod">
          <ac:chgData name="Qiong Pan" userId="93dd684f-5aa0-45e7-b9a8-3bc69d77ac87" providerId="ADAL" clId="{B36A1139-BFF9-47CA-84E3-9EDAFD4BC048}" dt="2023-11-23T16:17:08.150" v="499"/>
          <ac:spMkLst>
            <pc:docMk/>
            <pc:sldMk cId="3681755564" sldId="273"/>
            <ac:spMk id="2" creationId="{4D01058A-B3E4-57C1-3B76-397DE821A06C}"/>
          </ac:spMkLst>
        </pc:spChg>
        <pc:spChg chg="mo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25" creationId="{5B3E0961-A56B-4D7F-8C8A-0034B53C22E5}"/>
          </ac:spMkLst>
        </pc:spChg>
        <pc:spChg chg="add del">
          <ac:chgData name="Qiong Pan" userId="93dd684f-5aa0-45e7-b9a8-3bc69d77ac87" providerId="ADAL" clId="{B36A1139-BFF9-47CA-84E3-9EDAFD4BC048}" dt="2023-11-23T16:17:11.951" v="502" actId="478"/>
          <ac:spMkLst>
            <pc:docMk/>
            <pc:sldMk cId="3681755564" sldId="273"/>
            <ac:spMk id="35" creationId="{2AFB8556-06B0-47A5-AEB2-71FF3E3B2C40}"/>
          </ac:spMkLst>
        </pc:spChg>
        <pc:spChg chg="add del">
          <ac:chgData name="Qiong Pan" userId="93dd684f-5aa0-45e7-b9a8-3bc69d77ac87" providerId="ADAL" clId="{B36A1139-BFF9-47CA-84E3-9EDAFD4BC048}" dt="2023-11-23T16:17:11.951" v="502" actId="478"/>
          <ac:spMkLst>
            <pc:docMk/>
            <pc:sldMk cId="3681755564" sldId="273"/>
            <ac:spMk id="36" creationId="{B4C7F82D-8FEF-4576-928A-5D96074C841C}"/>
          </ac:spMkLst>
        </pc:spChg>
        <pc:spChg chg="mod">
          <ac:chgData name="Qiong Pan" userId="93dd684f-5aa0-45e7-b9a8-3bc69d77ac87" providerId="ADAL" clId="{B36A1139-BFF9-47CA-84E3-9EDAFD4BC048}" dt="2023-11-23T16:22:55.088" v="570" actId="165"/>
          <ac:spMkLst>
            <pc:docMk/>
            <pc:sldMk cId="3681755564" sldId="273"/>
            <ac:spMk id="39" creationId="{53AD20A0-D0BE-41B5-B12B-5D33FD9FD6F6}"/>
          </ac:spMkLst>
        </pc:spChg>
        <pc:spChg chg="mod">
          <ac:chgData name="Qiong Pan" userId="93dd684f-5aa0-45e7-b9a8-3bc69d77ac87" providerId="ADAL" clId="{B36A1139-BFF9-47CA-84E3-9EDAFD4BC048}" dt="2023-11-23T16:22:55.088" v="570" actId="165"/>
          <ac:spMkLst>
            <pc:docMk/>
            <pc:sldMk cId="3681755564" sldId="273"/>
            <ac:spMk id="42" creationId="{76CD5E3A-2037-455C-9413-EA6A6814D78B}"/>
          </ac:spMkLst>
        </pc:spChg>
        <pc:spChg chg="mod">
          <ac:chgData name="Qiong Pan" userId="93dd684f-5aa0-45e7-b9a8-3bc69d77ac87" providerId="ADAL" clId="{B36A1139-BFF9-47CA-84E3-9EDAFD4BC048}" dt="2023-11-23T16:22:55.088" v="570" actId="165"/>
          <ac:spMkLst>
            <pc:docMk/>
            <pc:sldMk cId="3681755564" sldId="273"/>
            <ac:spMk id="45" creationId="{9493F0DE-1A13-4C9B-9B3F-59D5E8A608F6}"/>
          </ac:spMkLst>
        </pc:spChg>
        <pc:spChg chg="mod">
          <ac:chgData name="Qiong Pan" userId="93dd684f-5aa0-45e7-b9a8-3bc69d77ac87" providerId="ADAL" clId="{B36A1139-BFF9-47CA-84E3-9EDAFD4BC048}" dt="2023-11-23T16:22:55.088" v="570" actId="165"/>
          <ac:spMkLst>
            <pc:docMk/>
            <pc:sldMk cId="3681755564" sldId="273"/>
            <ac:spMk id="47" creationId="{8C2A81E2-A4FA-40A5-A625-FAA63359301B}"/>
          </ac:spMkLst>
        </pc:spChg>
        <pc:spChg chg="mod">
          <ac:chgData name="Qiong Pan" userId="93dd684f-5aa0-45e7-b9a8-3bc69d77ac87" providerId="ADAL" clId="{B36A1139-BFF9-47CA-84E3-9EDAFD4BC048}" dt="2023-11-23T16:22:55.088" v="570" actId="165"/>
          <ac:spMkLst>
            <pc:docMk/>
            <pc:sldMk cId="3681755564" sldId="273"/>
            <ac:spMk id="48" creationId="{4557F83A-5757-4FB8-9557-8952EC39CFDD}"/>
          </ac:spMkLst>
        </pc:spChg>
        <pc:spChg chg="mod">
          <ac:chgData name="Qiong Pan" userId="93dd684f-5aa0-45e7-b9a8-3bc69d77ac87" providerId="ADAL" clId="{B36A1139-BFF9-47CA-84E3-9EDAFD4BC048}" dt="2023-11-23T16:22:55.088" v="570" actId="165"/>
          <ac:spMkLst>
            <pc:docMk/>
            <pc:sldMk cId="3681755564" sldId="273"/>
            <ac:spMk id="49" creationId="{FBF3D9EC-240D-482D-8259-364FFB02CD40}"/>
          </ac:spMkLst>
        </pc:spChg>
        <pc:spChg chg="mo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53" creationId="{EEBE0DA1-315D-4F3E-8697-83525BB44831}"/>
          </ac:spMkLst>
        </pc:spChg>
        <pc:spChg chg="mo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56" creationId="{CD7A6CB2-C794-4D44-9BC9-7B784FA80132}"/>
          </ac:spMkLst>
        </pc:spChg>
        <pc:spChg chg="mo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57" creationId="{042DE25A-D71F-4ACA-9672-DFF5CC3065D8}"/>
          </ac:spMkLst>
        </pc:spChg>
        <pc:spChg chg="mo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58" creationId="{CEF80681-C338-4ED7-B831-0F50C3122E6C}"/>
          </ac:spMkLst>
        </pc:spChg>
        <pc:spChg chg="mo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59" creationId="{36A75681-3CAB-4701-A222-EBB45478D573}"/>
          </ac:spMkLst>
        </pc:spChg>
        <pc:spChg chg="mod or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61" creationId="{00907E6B-BF7F-4169-8961-994D7D097E52}"/>
          </ac:spMkLst>
        </pc:spChg>
        <pc:spChg chg="mod or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62" creationId="{8C30A28D-DC82-476B-9490-D840FD46AF55}"/>
          </ac:spMkLst>
        </pc:spChg>
        <pc:spChg chg="mod or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63" creationId="{AF6CC906-4AF2-40AD-B4B2-6354F8E8FED1}"/>
          </ac:spMkLst>
        </pc:spChg>
        <pc:spChg chg="mod or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67" creationId="{836FF353-B0DF-4D2E-9F13-08B658458AC2}"/>
          </ac:spMkLst>
        </pc:spChg>
        <pc:spChg chg="mod or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68" creationId="{40A7C0D1-7573-4650-A841-7D874B0EFC59}"/>
          </ac:spMkLst>
        </pc:spChg>
        <pc:spChg chg="mod ord topLvl">
          <ac:chgData name="Qiong Pan" userId="93dd684f-5aa0-45e7-b9a8-3bc69d77ac87" providerId="ADAL" clId="{B36A1139-BFF9-47CA-84E3-9EDAFD4BC048}" dt="2023-11-23T16:24:48.452" v="598" actId="164"/>
          <ac:spMkLst>
            <pc:docMk/>
            <pc:sldMk cId="3681755564" sldId="273"/>
            <ac:spMk id="69" creationId="{6CBC3687-0779-48C5-8476-10946D3671DF}"/>
          </ac:spMkLst>
        </pc:spChg>
        <pc:grpChg chg="del">
          <ac:chgData name="Qiong Pan" userId="93dd684f-5aa0-45e7-b9a8-3bc69d77ac87" providerId="ADAL" clId="{B36A1139-BFF9-47CA-84E3-9EDAFD4BC048}" dt="2023-11-23T16:19:58.125" v="544" actId="478"/>
          <ac:grpSpMkLst>
            <pc:docMk/>
            <pc:sldMk cId="3681755564" sldId="273"/>
            <ac:grpSpMk id="26" creationId="{2A9A8AAA-75E5-401D-A57D-2CD37E1713AF}"/>
          </ac:grpSpMkLst>
        </pc:grpChg>
        <pc:grpChg chg="add mod">
          <ac:chgData name="Qiong Pan" userId="93dd684f-5aa0-45e7-b9a8-3bc69d77ac87" providerId="ADAL" clId="{B36A1139-BFF9-47CA-84E3-9EDAFD4BC048}" dt="2023-11-23T16:24:48.452" v="598" actId="164"/>
          <ac:grpSpMkLst>
            <pc:docMk/>
            <pc:sldMk cId="3681755564" sldId="273"/>
            <ac:grpSpMk id="29" creationId="{B96C9A69-5C22-19B6-FBBB-AAB4662E9C15}"/>
          </ac:grpSpMkLst>
        </pc:grpChg>
        <pc:grpChg chg="mod topLvl">
          <ac:chgData name="Qiong Pan" userId="93dd684f-5aa0-45e7-b9a8-3bc69d77ac87" providerId="ADAL" clId="{B36A1139-BFF9-47CA-84E3-9EDAFD4BC048}" dt="2023-11-23T16:24:48.452" v="598" actId="164"/>
          <ac:grpSpMkLst>
            <pc:docMk/>
            <pc:sldMk cId="3681755564" sldId="273"/>
            <ac:grpSpMk id="50" creationId="{232F3D85-F975-451D-A811-226DB027DE6B}"/>
          </ac:grpSpMkLst>
        </pc:grpChg>
        <pc:grpChg chg="del">
          <ac:chgData name="Qiong Pan" userId="93dd684f-5aa0-45e7-b9a8-3bc69d77ac87" providerId="ADAL" clId="{B36A1139-BFF9-47CA-84E3-9EDAFD4BC048}" dt="2023-11-23T16:21:24.190" v="558" actId="478"/>
          <ac:grpSpMkLst>
            <pc:docMk/>
            <pc:sldMk cId="3681755564" sldId="273"/>
            <ac:grpSpMk id="54" creationId="{7CEC2DBE-90D8-47DC-A0B5-6B8F8C209403}"/>
          </ac:grpSpMkLst>
        </pc:grpChg>
        <pc:grpChg chg="del mod topLvl">
          <ac:chgData name="Qiong Pan" userId="93dd684f-5aa0-45e7-b9a8-3bc69d77ac87" providerId="ADAL" clId="{B36A1139-BFF9-47CA-84E3-9EDAFD4BC048}" dt="2023-11-23T16:22:55.088" v="570" actId="165"/>
          <ac:grpSpMkLst>
            <pc:docMk/>
            <pc:sldMk cId="3681755564" sldId="273"/>
            <ac:grpSpMk id="60" creationId="{4066FC25-08C2-455B-BE0D-D77934C3590D}"/>
          </ac:grpSpMkLst>
        </pc:grpChg>
        <pc:grpChg chg="del">
          <ac:chgData name="Qiong Pan" userId="93dd684f-5aa0-45e7-b9a8-3bc69d77ac87" providerId="ADAL" clId="{B36A1139-BFF9-47CA-84E3-9EDAFD4BC048}" dt="2023-11-23T16:22:50.489" v="569" actId="165"/>
          <ac:grpSpMkLst>
            <pc:docMk/>
            <pc:sldMk cId="3681755564" sldId="273"/>
            <ac:grpSpMk id="70" creationId="{D23E86FB-6633-4635-B499-D665A97A2560}"/>
          </ac:grpSpMkLst>
        </pc:grpChg>
        <pc:picChg chg="add del mod">
          <ac:chgData name="Qiong Pan" userId="93dd684f-5aa0-45e7-b9a8-3bc69d77ac87" providerId="ADAL" clId="{B36A1139-BFF9-47CA-84E3-9EDAFD4BC048}" dt="2023-11-23T16:17:03.172" v="492" actId="931"/>
          <ac:picMkLst>
            <pc:docMk/>
            <pc:sldMk cId="3681755564" sldId="273"/>
            <ac:picMk id="4" creationId="{E5368CA9-7B28-F92C-C3BB-064A4C08898A}"/>
          </ac:picMkLst>
        </pc:picChg>
        <pc:picChg chg="add del mod">
          <ac:chgData name="Qiong Pan" userId="93dd684f-5aa0-45e7-b9a8-3bc69d77ac87" providerId="ADAL" clId="{B36A1139-BFF9-47CA-84E3-9EDAFD4BC048}" dt="2023-11-23T16:17:03.172" v="492" actId="931"/>
          <ac:picMkLst>
            <pc:docMk/>
            <pc:sldMk cId="3681755564" sldId="273"/>
            <ac:picMk id="6" creationId="{C170259A-F248-9916-FF85-86A8E0E3ADC3}"/>
          </ac:picMkLst>
        </pc:picChg>
        <pc:picChg chg="add del mod">
          <ac:chgData name="Qiong Pan" userId="93dd684f-5aa0-45e7-b9a8-3bc69d77ac87" providerId="ADAL" clId="{B36A1139-BFF9-47CA-84E3-9EDAFD4BC048}" dt="2023-11-23T16:17:03.172" v="492" actId="931"/>
          <ac:picMkLst>
            <pc:docMk/>
            <pc:sldMk cId="3681755564" sldId="273"/>
            <ac:picMk id="8" creationId="{C4307256-304D-AAD2-E873-F74FAD997777}"/>
          </ac:picMkLst>
        </pc:picChg>
        <pc:picChg chg="add del mod">
          <ac:chgData name="Qiong Pan" userId="93dd684f-5aa0-45e7-b9a8-3bc69d77ac87" providerId="ADAL" clId="{B36A1139-BFF9-47CA-84E3-9EDAFD4BC048}" dt="2023-11-23T16:17:03.172" v="492" actId="931"/>
          <ac:picMkLst>
            <pc:docMk/>
            <pc:sldMk cId="3681755564" sldId="273"/>
            <ac:picMk id="10" creationId="{477010D0-2189-11A4-AD60-5FF4A3561E81}"/>
          </ac:picMkLst>
        </pc:picChg>
        <pc:picChg chg="add del mod">
          <ac:chgData name="Qiong Pan" userId="93dd684f-5aa0-45e7-b9a8-3bc69d77ac87" providerId="ADAL" clId="{B36A1139-BFF9-47CA-84E3-9EDAFD4BC048}" dt="2023-11-23T16:17:03.172" v="492" actId="931"/>
          <ac:picMkLst>
            <pc:docMk/>
            <pc:sldMk cId="3681755564" sldId="273"/>
            <ac:picMk id="12" creationId="{7383A15A-AE82-E518-E752-C88A002DCE69}"/>
          </ac:picMkLst>
        </pc:picChg>
        <pc:picChg chg="add mod ord modCrop">
          <ac:chgData name="Qiong Pan" userId="93dd684f-5aa0-45e7-b9a8-3bc69d77ac87" providerId="ADAL" clId="{B36A1139-BFF9-47CA-84E3-9EDAFD4BC048}" dt="2023-11-23T16:24:48.452" v="598" actId="164"/>
          <ac:picMkLst>
            <pc:docMk/>
            <pc:sldMk cId="3681755564" sldId="273"/>
            <ac:picMk id="14" creationId="{D45D1331-0BD1-414D-F052-F4F926CD1D12}"/>
          </ac:picMkLst>
        </pc:picChg>
        <pc:picChg chg="del mod">
          <ac:chgData name="Qiong Pan" userId="93dd684f-5aa0-45e7-b9a8-3bc69d77ac87" providerId="ADAL" clId="{B36A1139-BFF9-47CA-84E3-9EDAFD4BC048}" dt="2023-11-23T16:21:24.190" v="558" actId="478"/>
          <ac:picMkLst>
            <pc:docMk/>
            <pc:sldMk cId="3681755564" sldId="273"/>
            <ac:picMk id="16" creationId="{574225AC-E762-4A95-A41B-10EA9392DB89}"/>
          </ac:picMkLst>
        </pc:picChg>
        <pc:picChg chg="add mod ord">
          <ac:chgData name="Qiong Pan" userId="93dd684f-5aa0-45e7-b9a8-3bc69d77ac87" providerId="ADAL" clId="{B36A1139-BFF9-47CA-84E3-9EDAFD4BC048}" dt="2023-11-23T16:24:48.452" v="598" actId="164"/>
          <ac:picMkLst>
            <pc:docMk/>
            <pc:sldMk cId="3681755564" sldId="273"/>
            <ac:picMk id="17" creationId="{241F3696-3B76-D4C4-16AB-4904413F4A2B}"/>
          </ac:picMkLst>
        </pc:picChg>
        <pc:picChg chg="add mod ord">
          <ac:chgData name="Qiong Pan" userId="93dd684f-5aa0-45e7-b9a8-3bc69d77ac87" providerId="ADAL" clId="{B36A1139-BFF9-47CA-84E3-9EDAFD4BC048}" dt="2023-11-23T16:24:48.452" v="598" actId="164"/>
          <ac:picMkLst>
            <pc:docMk/>
            <pc:sldMk cId="3681755564" sldId="273"/>
            <ac:picMk id="19" creationId="{A7853110-B30B-13D5-8C70-363A5817CBC2}"/>
          </ac:picMkLst>
        </pc:picChg>
        <pc:picChg chg="del">
          <ac:chgData name="Qiong Pan" userId="93dd684f-5aa0-45e7-b9a8-3bc69d77ac87" providerId="ADAL" clId="{B36A1139-BFF9-47CA-84E3-9EDAFD4BC048}" dt="2023-11-23T16:22:17.712" v="568" actId="478"/>
          <ac:picMkLst>
            <pc:docMk/>
            <pc:sldMk cId="3681755564" sldId="273"/>
            <ac:picMk id="20" creationId="{7AB2BB9E-CFCE-4DA1-8EF5-BF18391233F8}"/>
          </ac:picMkLst>
        </pc:picChg>
        <pc:picChg chg="add mod ord">
          <ac:chgData name="Qiong Pan" userId="93dd684f-5aa0-45e7-b9a8-3bc69d77ac87" providerId="ADAL" clId="{B36A1139-BFF9-47CA-84E3-9EDAFD4BC048}" dt="2023-11-23T16:24:48.452" v="598" actId="164"/>
          <ac:picMkLst>
            <pc:docMk/>
            <pc:sldMk cId="3681755564" sldId="273"/>
            <ac:picMk id="22" creationId="{AF20B1AD-84FC-E3F3-964E-AF0BEB00450B}"/>
          </ac:picMkLst>
        </pc:picChg>
        <pc:picChg chg="del">
          <ac:chgData name="Qiong Pan" userId="93dd684f-5aa0-45e7-b9a8-3bc69d77ac87" providerId="ADAL" clId="{B36A1139-BFF9-47CA-84E3-9EDAFD4BC048}" dt="2023-11-23T16:19:58.125" v="544" actId="478"/>
          <ac:picMkLst>
            <pc:docMk/>
            <pc:sldMk cId="3681755564" sldId="273"/>
            <ac:picMk id="24" creationId="{638B5573-9400-49A8-ADDC-86D60DCFBF13}"/>
          </ac:picMkLst>
        </pc:picChg>
        <pc:picChg chg="add mod ord modCrop">
          <ac:chgData name="Qiong Pan" userId="93dd684f-5aa0-45e7-b9a8-3bc69d77ac87" providerId="ADAL" clId="{B36A1139-BFF9-47CA-84E3-9EDAFD4BC048}" dt="2023-11-23T16:24:48.452" v="598" actId="164"/>
          <ac:picMkLst>
            <pc:docMk/>
            <pc:sldMk cId="3681755564" sldId="273"/>
            <ac:picMk id="27" creationId="{0D20D745-E2E4-3816-C4D6-199DC96B1596}"/>
          </ac:picMkLst>
        </pc:picChg>
        <pc:picChg chg="add del">
          <ac:chgData name="Qiong Pan" userId="93dd684f-5aa0-45e7-b9a8-3bc69d77ac87" providerId="ADAL" clId="{B36A1139-BFF9-47CA-84E3-9EDAFD4BC048}" dt="2023-11-23T16:20:33.566" v="551" actId="478"/>
          <ac:picMkLst>
            <pc:docMk/>
            <pc:sldMk cId="3681755564" sldId="273"/>
            <ac:picMk id="28" creationId="{85745633-509D-41B0-918A-7D11BDD3B47C}"/>
          </ac:picMkLst>
        </pc:picChg>
        <pc:picChg chg="del">
          <ac:chgData name="Qiong Pan" userId="93dd684f-5aa0-45e7-b9a8-3bc69d77ac87" providerId="ADAL" clId="{B36A1139-BFF9-47CA-84E3-9EDAFD4BC048}" dt="2023-11-23T16:18:27.975" v="518" actId="478"/>
          <ac:picMkLst>
            <pc:docMk/>
            <pc:sldMk cId="3681755564" sldId="273"/>
            <ac:picMk id="32" creationId="{8AC72F31-62BA-4F60-896B-52F98282FBB5}"/>
          </ac:picMkLst>
        </pc:picChg>
      </pc:sldChg>
      <pc:sldChg chg="addSp modSp new del mod">
        <pc:chgData name="Qiong Pan" userId="93dd684f-5aa0-45e7-b9a8-3bc69d77ac87" providerId="ADAL" clId="{B36A1139-BFF9-47CA-84E3-9EDAFD4BC048}" dt="2023-11-23T17:20:20.999" v="628" actId="47"/>
        <pc:sldMkLst>
          <pc:docMk/>
          <pc:sldMk cId="2794379579" sldId="274"/>
        </pc:sldMkLst>
        <pc:picChg chg="add mod">
          <ac:chgData name="Qiong Pan" userId="93dd684f-5aa0-45e7-b9a8-3bc69d77ac87" providerId="ADAL" clId="{B36A1139-BFF9-47CA-84E3-9EDAFD4BC048}" dt="2023-11-23T17:08:54.071" v="623" actId="1076"/>
          <ac:picMkLst>
            <pc:docMk/>
            <pc:sldMk cId="2794379579" sldId="274"/>
            <ac:picMk id="2" creationId="{63B28397-97B2-EE4B-6E66-E75D640DF9C8}"/>
          </ac:picMkLst>
        </pc:picChg>
        <pc:picChg chg="add">
          <ac:chgData name="Qiong Pan" userId="93dd684f-5aa0-45e7-b9a8-3bc69d77ac87" providerId="ADAL" clId="{B36A1139-BFF9-47CA-84E3-9EDAFD4BC048}" dt="2023-11-23T16:51:30.202" v="609"/>
          <ac:picMkLst>
            <pc:docMk/>
            <pc:sldMk cId="2794379579" sldId="274"/>
            <ac:picMk id="1026" creationId="{AF1EAD78-A046-FF77-DDBF-DFBA3F186B1D}"/>
          </ac:picMkLst>
        </pc:picChg>
      </pc:sldChg>
      <pc:sldChg chg="delSp add del mod">
        <pc:chgData name="Qiong Pan" userId="93dd684f-5aa0-45e7-b9a8-3bc69d77ac87" providerId="ADAL" clId="{B36A1139-BFF9-47CA-84E3-9EDAFD4BC048}" dt="2023-11-23T16:26:55.853" v="601" actId="47"/>
        <pc:sldMkLst>
          <pc:docMk/>
          <pc:sldMk cId="4096423072" sldId="274"/>
        </pc:sldMkLst>
        <pc:spChg chg="del">
          <ac:chgData name="Qiong Pan" userId="93dd684f-5aa0-45e7-b9a8-3bc69d77ac87" providerId="ADAL" clId="{B36A1139-BFF9-47CA-84E3-9EDAFD4BC048}" dt="2023-11-23T16:25:07.280" v="600" actId="478"/>
          <ac:spMkLst>
            <pc:docMk/>
            <pc:sldMk cId="4096423072" sldId="274"/>
            <ac:spMk id="2" creationId="{4D01058A-B3E4-57C1-3B76-397DE821A06C}"/>
          </ac:spMkLst>
        </pc:spChg>
      </pc:sldChg>
      <pc:sldChg chg="addSp delSp modSp new del mod">
        <pc:chgData name="Qiong Pan" userId="93dd684f-5aa0-45e7-b9a8-3bc69d77ac87" providerId="ADAL" clId="{B36A1139-BFF9-47CA-84E3-9EDAFD4BC048}" dt="2023-11-23T17:20:19.793" v="627" actId="47"/>
        <pc:sldMkLst>
          <pc:docMk/>
          <pc:sldMk cId="1768009739" sldId="275"/>
        </pc:sldMkLst>
        <pc:spChg chg="mod">
          <ac:chgData name="Qiong Pan" userId="93dd684f-5aa0-45e7-b9a8-3bc69d77ac87" providerId="ADAL" clId="{B36A1139-BFF9-47CA-84E3-9EDAFD4BC048}" dt="2023-11-23T17:19:58.359" v="626" actId="1076"/>
          <ac:spMkLst>
            <pc:docMk/>
            <pc:sldMk cId="1768009739" sldId="275"/>
            <ac:spMk id="4" creationId="{E4E0352F-0197-10BD-C9C7-41B1732FBA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" creationId="{761F421C-EF5A-F9BC-2810-25FC5A4E5F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" creationId="{164AB583-D80B-2FD3-BF18-D79139B557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" creationId="{06273AE9-4E9D-C3AF-E1CE-1D3008E5FA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" creationId="{8B94360D-EA9C-CF75-94EF-82F838863E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" creationId="{C1426815-BFFE-8466-5E39-1320907A52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" creationId="{C2289CD0-8C50-C545-1E80-DBAB4C5734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" creationId="{EABE6BE1-19E7-2309-E891-0DC5F2C073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" creationId="{2AB15641-CC58-5E7E-9EAB-BFCFA074BD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" creationId="{A38000D3-5F27-64B1-4C18-15EB84CE3C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" creationId="{7E6F08A0-B749-C1E7-75A6-97E4B6CF96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" creationId="{57FCDDA0-D4AC-36E1-F6FD-A2BB715063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" creationId="{79D6A664-48B8-DEFF-43CF-A6E1118F80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" creationId="{D5DE37C5-6609-3AFE-70CE-465E46BBF7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" creationId="{985800E0-9922-7095-9C2D-E66B8CE970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" creationId="{1D77329F-617A-C02B-2E0C-8E29140C30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" creationId="{AFF7DDF1-ACCA-0D05-EFCC-6CC13B1279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" creationId="{B4AD888F-1374-01F8-A244-19A5DDA879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" creationId="{FFAB9DDC-3419-27CC-C450-9813F97E21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" creationId="{2085EE11-E336-0296-CC37-79D8AA76D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" creationId="{69D87943-A248-D825-86D3-F84776F344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" creationId="{4D2AD0CB-9A9E-8520-3FA4-561B229F56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" creationId="{DC7E437D-CA5F-7A79-B114-4A7FD331B7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" creationId="{A1ADDC07-320B-5C88-529D-791857082A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" creationId="{9167AED5-83DC-470F-FDAE-E9B97A5A19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" creationId="{2E305E3A-51A6-FD91-5556-1DE5180C3B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" creationId="{9E85FE28-0B8A-8D24-24D0-D68B7381EA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" creationId="{FAFEA5C2-CE06-98E7-B145-6E19F5F2B0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" creationId="{FA8A712C-FC38-2997-AF66-85B582A42D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" creationId="{27F1E5C5-BEFD-0E5F-3094-02FB692F4A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" creationId="{D7109500-10D0-8726-89AF-8C745FEEC3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" creationId="{F76F8C38-81A0-BFC7-DA74-77D2A8BF9D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" creationId="{F8C9476F-0BEA-5152-06B7-7FDF16B833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" creationId="{4C56F4D5-FECF-923E-A7BF-67CD7C96E7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" creationId="{C60F2F1E-0392-23D4-57E6-F06428468B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" creationId="{2A0C3B20-7273-904B-CFDB-AFD06F6651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" creationId="{0221BEC5-14B5-663C-9D7E-61B274E10F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" creationId="{6C071440-D2EC-4481-2C47-B9F9E03A86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" creationId="{128C28E1-93C6-BABA-8F40-F62FD1D899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" creationId="{A3601E08-DE80-D444-8E5E-0D65866CB1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" creationId="{06B14353-29BA-0CCF-5CD9-1748DA3636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" creationId="{BC504314-78E7-92B2-66C8-A0A2B2B68B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" creationId="{3ADB3AA8-294A-7D6D-2DDE-CD6F2CC250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" creationId="{25B218B6-5700-A85D-6569-CE2BE02BE9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" creationId="{998DCBD7-0EF1-59C7-27D0-AC00479A9D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" creationId="{B8288A6C-5504-856B-BE17-709979E7EB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" creationId="{BDFBC26E-D335-FFDC-50AB-473B6B1813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" creationId="{1F2D7E3F-3CA2-C589-C3FB-DB01BF12EE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" creationId="{CDFFBAD5-39BD-1AAC-F056-C74E7BAB76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" creationId="{7A2C66BE-28C1-0621-CAB1-39FCADCA76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" creationId="{8F8EA936-41A4-8637-016C-9A8D78D6D7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" creationId="{457315E5-9F42-4AFA-B382-2529295D5C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" creationId="{97C9EBB5-3B84-E292-64B9-604023292F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" creationId="{B5F44674-7F52-5034-584F-57A7A88A6C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" creationId="{9730F3EA-4322-8F18-0B2E-75A63931DF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" creationId="{6F96CF5B-A306-E061-DB95-45645AC034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" creationId="{A54882F1-4087-7CCF-E830-AC55D986B8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" creationId="{316F1ABA-D913-952C-67BC-E98CC6B45B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" creationId="{914FAF0C-45E6-8D9D-632F-485E51355F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" creationId="{7B1011C7-8DE9-F4C7-524A-5FD828FA29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" creationId="{C386F426-A5D3-55DF-1627-07978E2683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" creationId="{207E5176-056D-604F-B5CF-0C922CAD56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" creationId="{3CA9AF86-F094-5E65-42AE-DEAC7166E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" creationId="{1C9CAA5B-8703-8F39-3D83-721995688C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" creationId="{C526F892-0C75-C70D-6D56-7F8D07AEFA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" creationId="{CB959919-4BA4-B4BB-B7B6-C9BE16B6BD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" creationId="{91F827F9-B99E-C726-AA4D-FD59D2DCA2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" creationId="{67534749-F38C-E864-6E3E-A93E603D5E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" creationId="{A7051FEC-A27D-1345-1B04-68421C4200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" creationId="{963252CC-8AC1-1C53-37F6-64A542C641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" creationId="{53B70B6E-7577-D128-E4D2-824B538F7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" creationId="{24FA8D09-0AB7-49F6-DC24-1E8557E8B9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" creationId="{1C1D3E4A-F138-908D-DEBE-A3F5A4CF0F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" creationId="{59FCCB48-3B4B-5436-695B-C02085A9C3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" creationId="{91077EF4-957B-A306-B22A-22619CAAB5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" creationId="{B41733D8-6AEA-4674-C1BA-2766D270AB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" creationId="{A7C852E0-16B8-2503-FA4C-20EDE0CC05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" creationId="{CDB0D1B0-8493-3182-ACC6-CD69D7E649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" creationId="{DE406095-B9AD-BADA-4483-9581A9CF3A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" creationId="{27A3ECF6-DC32-4AA9-5437-DED08192BF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" creationId="{EF6F654B-7729-7153-0B3B-6522B1AF6D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" creationId="{9FDF1042-EA7A-D8FF-6A4A-9849B694F2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" creationId="{7D482BA8-9B5D-35F3-22E5-A478D395A6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" creationId="{781B259B-AF2A-3B07-7BB5-82381CCC35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" creationId="{779166A8-6A38-F23F-F13F-C47B398459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" creationId="{BD2DB86A-4A60-2EE9-1FE3-2051A05458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" creationId="{3A9A5488-5510-FCBF-D2E5-1AF0875588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" creationId="{7BDD2903-7AB4-BC50-FFBE-B37BB40BDE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" creationId="{EB27C3DF-4E38-7234-D403-8E5CDF9253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" creationId="{F94B7681-ADC9-8142-EBC2-89491A9887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" creationId="{E2B071B2-D13D-3A41-B9F3-5C3EC395D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" creationId="{8D544BB1-8C60-5BA1-A549-E71831EA53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" creationId="{25B2EFFA-64C4-1588-D541-7E1F0943D6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" creationId="{794693B0-2DD5-695E-BCA1-6150E298F1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" creationId="{CD5E1899-8498-558C-4079-7DE25F8DCE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" creationId="{05435AE6-7006-9CA7-E3F6-CD15D64165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" creationId="{EF9C5E25-C9D2-03AB-B178-3A9FFDB41A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" creationId="{A281D1FE-D1DA-1FE1-33FD-17DEBDA25F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" creationId="{BF121A04-8AA0-802B-FA4C-DFFC7AD0F3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" creationId="{ADA36897-9B9C-F47B-806E-D561566423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" creationId="{E51BD53C-BE0C-A148-122A-8B4A06A0D3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" creationId="{5442B520-681F-0CD8-DA1D-F97C1F6BAA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" creationId="{71242B57-14A8-0DA2-1EF4-8FEF37B5E1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" creationId="{C323531F-FFB5-B4B2-8A25-02D8C20238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" creationId="{5A2DBED2-86EA-0507-9727-3E08402847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" creationId="{4A64062A-FFE0-DA8E-7B1B-30E91DB48D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" creationId="{C0780508-376C-6E3D-D486-AEB43EF4BE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" creationId="{C41B9E98-A087-0619-8C49-09778FF8A2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" creationId="{80A68F2C-84C6-2A0F-5E1A-18014905F8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" creationId="{B853D9CF-B617-8A39-4DC3-A6495EC839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" creationId="{EE46995D-F122-2A8C-5DA5-FD442AA5E9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" creationId="{85AD9C32-C22A-93B4-03B3-4688F54937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" creationId="{83921406-5983-76F6-ECB5-5967EA6FC3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" creationId="{5DC6E7A6-016D-7F99-9B67-2A798CA465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" creationId="{BBB95990-F40C-57F1-E041-C69D117D1E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" creationId="{DC124DC3-83CF-16AA-02D2-6E6AFDDCB5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" creationId="{B85737A6-903D-D3DC-A580-A056317A62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" creationId="{C894F9EE-982C-287D-BAD4-C85AB9C914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" creationId="{BB448406-985D-D200-7CBD-6FFC8C2336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" creationId="{32CFDF97-236E-6A2D-7700-32E0B23FA1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" creationId="{44767810-D2B0-521B-3C39-B8C915F8A8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" creationId="{46A66C42-EF9C-3602-8BA9-2FBB6FEFC9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" creationId="{324134F2-3A4E-D28B-CB19-3FB5A783FC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" creationId="{56E4E5FF-ED36-C166-2B38-E17333B625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" creationId="{321ABCE9-66D7-8F32-9182-E98D0C0746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" creationId="{719DDFFD-B0BF-2862-62EA-7B42E60A7F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" creationId="{68E86C62-FACD-546B-AC76-7CD9CC5AAE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" creationId="{E25AD55E-D6B7-5436-8C78-E262D3230A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" creationId="{60C75292-2998-809D-0CC5-21F958F7D3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" creationId="{C1DC2BBB-1FFA-B026-7DEB-8FBC21CA36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" creationId="{A59B2B2E-C9BE-BD51-987A-ED65507242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" creationId="{521C5278-0F6B-70FB-DF21-49F5ADEECC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" creationId="{F3E29CB0-B44D-EFDE-C116-F045ACED40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" creationId="{2310ADF8-A2EC-D259-66C8-B2B2C1B82E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" creationId="{889CDE6D-D96D-A547-A523-20D18297E6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" creationId="{7A616392-88EC-48EC-E591-AB907833C7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" creationId="{A9A8358A-EB9E-C9DD-24E3-1F70187C2A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" creationId="{246294B4-AD6B-9223-F7B3-DD42E1DFDE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" creationId="{F8105F9F-C613-42A6-755F-5F62E9BE11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" creationId="{C60B945E-A5E7-ECC7-1DEF-E0EC5130DC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" creationId="{879E9333-B4FA-D9F4-3AB0-EBBAD386BB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" creationId="{4E45009B-1887-85A7-5F3E-2F93ED9DC1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" creationId="{C0F5B3EB-1AE2-7BAD-134A-236A164CCD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" creationId="{D66C684F-78BE-EA5C-9AD6-A599F12777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" creationId="{A66DD5BF-E28D-80DE-3611-17DC8F07EA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" creationId="{EB74E0B0-1F4F-9381-AC5A-16C25D4857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" creationId="{748AD4BD-68DB-9CA4-7F97-501730BFBA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" creationId="{B674AD25-CFD5-E49D-DEF2-BEDC256592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" creationId="{C1235F0E-EC3E-05EE-5CE0-057B2D1A91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" creationId="{1F612540-6AFA-BDBB-81A0-0D2C48E550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" creationId="{89D1086E-46A1-D36D-D1A6-C67ADDEB05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" creationId="{4C35F747-768B-5B81-E19C-36881B0BE9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" creationId="{F75A7D9E-CE63-5740-E229-2B7ED1851E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" creationId="{DA23F1DE-C340-F537-A69B-83FC6B37CD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" creationId="{31A51BEA-A2B2-BD0E-45E2-FCDE4EDDAC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" creationId="{D6088B8B-3585-B10B-8B88-E3FCD5E747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" creationId="{2EB7FACE-71D5-7F1E-2A4A-3DA239E4AE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" creationId="{17BDCEC9-8943-BB59-16BB-A64B52AEF5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" creationId="{EEA1E95B-C8A3-D552-59B2-7246437A81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" creationId="{214EE574-93D5-7202-4D9E-738DF0AF9D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" creationId="{D5DE1E17-2B91-0608-F3AB-E6D401D82E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" creationId="{CCF747C1-3FA3-EA6E-3B17-EFBCE3E60B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" creationId="{6C0AF7F5-9313-561E-E8DB-5BFD2F0CC4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" creationId="{91C53A2E-7F32-9C9D-178E-2F6355D083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" creationId="{78090719-807F-821E-7B10-C2CD862641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" creationId="{107B1112-4EBF-1574-66A5-36B76F5B65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" creationId="{0EC392A0-31F9-8E67-1B7A-834A7F5E6E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" creationId="{A9F5EC09-CAB3-6E7A-969A-44C5F996A7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" creationId="{C1A6FD79-102D-FB18-1D94-ECEB5D46B7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" creationId="{645EDFA8-8685-7D6E-940B-001D8C1FF0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" creationId="{8C6BEFE0-68C6-F567-BEFF-E44605F91A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" creationId="{36A8F82C-524E-081A-4812-0548C3200C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" creationId="{B0A320CA-292C-955A-F78E-EAD78E0591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" creationId="{25F6DBA9-90E0-F282-ADB7-A3447B568E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" creationId="{9C9B78AD-EED1-B181-B66E-98F77B0B8D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" creationId="{CDE83518-4500-6FED-9831-118CE11784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" creationId="{954BEB18-5590-48CB-2C77-CC4B9475BD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" creationId="{5457F26A-AC1E-4487-9A93-1A41A67D43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" creationId="{68BAC89D-7242-26A2-642E-F983D76976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" creationId="{B7DBD23C-EC66-0FB3-51F8-BA19E00B7D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" creationId="{D1C54F40-B2B1-53E1-E059-F52AD60256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" creationId="{2C9932AD-54B7-BCED-72F9-EF2CA2F458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" creationId="{F6FE100C-96C6-98E8-7396-D7D6929C5B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" creationId="{76F39464-6C83-CAFC-6465-204051DAA0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" creationId="{F01801C8-B060-C6DE-1776-1048721726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" creationId="{EC23006C-5F15-E73C-0F65-76836091FA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" creationId="{AB0C0A46-169A-CAE1-4DB0-05B66C9129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" creationId="{5EFDCEE3-7818-8832-3F0E-9A25EF4173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" creationId="{82D2D94A-0586-F1F5-D51E-7A077058EC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" creationId="{3D5A6CD8-5C9E-D15D-5B3C-4FCD747811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" creationId="{24F0EFED-6990-0DDC-59AE-915711E908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" creationId="{4473F6B1-BD06-616B-27DA-0797900BDB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" creationId="{485938F2-FBCD-6050-9FF3-EC7AB8AD49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" creationId="{EFC2C657-D6DE-6E4F-119A-0B4A0D4AE9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0" creationId="{DFA7E681-4150-EFEE-559D-5EA6D52431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1" creationId="{24F1ED8F-85F6-EB30-F961-E566A1E94A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2" creationId="{E8DABE26-F8C3-265E-8BF4-30BBCE3149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3" creationId="{08B1B6C3-A6B6-18E3-D808-948982BBEB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4" creationId="{FC501405-7698-6F55-5614-7300E35C18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5" creationId="{24189FDB-626D-F92A-FF46-8F195D4607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6" creationId="{D0352177-E2A8-182F-5CD1-DED7C97856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7" creationId="{0D26B2E2-9F40-48E7-4027-2441D6CB3D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8" creationId="{CBE178C9-4D44-C7CC-75D7-82C92DE485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9" creationId="{FBC24B92-8D59-F29E-CF51-6E2E2ADF59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0" creationId="{240378AF-E892-386F-5255-BB3CFCEAD3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1" creationId="{7EC53E97-380C-1DF0-8787-4BD826480B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2" creationId="{DAACCCF4-04AE-67CF-B101-941AE76BE5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3" creationId="{924B5BAF-B5B9-ADDA-B476-F9B04B5B74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4" creationId="{CD76FB6B-77CC-C18A-DE77-88793330D8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5" creationId="{F4F83BCC-0B95-E684-8818-D6E1C5948F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6" creationId="{5F01ADAA-FF3F-8658-D2E4-9FDF0A49F5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7" creationId="{6C9B4B58-F446-8E84-C8D9-A1F6692806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8" creationId="{0F10771A-D3E1-64BC-DCF2-9698D76F28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9" creationId="{94979F15-3ADB-6467-F5AB-E00F528984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0" creationId="{07445FDC-EBD9-1A1E-DE5F-1FB6FB641B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1" creationId="{52E58073-07F6-EDB1-9906-31B6E7F5B6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2" creationId="{D05E24CB-983C-10E0-5652-87C487FFE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3" creationId="{CC944E85-7EEB-0B7D-0198-389316D4B0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4" creationId="{ADE1222F-5F88-8A59-305D-766A92EC47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5" creationId="{2C537733-4D2B-D0A1-85CC-F14C5AC2C3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6" creationId="{F9D25A6B-EC2F-B4FF-AE21-AE7AA1EF69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7" creationId="{26A000C4-DFA5-DD4E-4FBB-8A5A7C11D7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8" creationId="{6DB1E859-5190-3042-669C-EF515BF95E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9" creationId="{116E1743-67D3-8F52-CC05-6C94D4B9CB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0" creationId="{48268077-6B88-13BC-C26B-268ED723C6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1" creationId="{968E52A4-AFE9-CA5D-8353-85EAEEB406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2" creationId="{1C137966-C600-EE73-1A6D-D6C680949E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3" creationId="{A6ED332E-F09E-67B0-C9D3-01DFF9DF4F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4" creationId="{C4A7A370-4C82-8D58-6FD9-2B2BC47C32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5" creationId="{281B0AA8-97E8-4B10-ADCE-0A83057453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6" creationId="{DDAD3734-00C1-54AD-6DED-E463F50AC3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7" creationId="{355826AC-E9C5-D810-8DE1-2D5990C9FA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8" creationId="{928580F9-C67C-6D05-DAFD-ABF451C846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9" creationId="{06885E06-D32A-FB92-6812-09D63B39B3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0" creationId="{B49467B6-C809-D4D4-BF92-FD1F3C3281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1" creationId="{6840C109-9535-8B3E-E500-DDD54FE5CE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2" creationId="{455F20FD-345D-8CFB-75D7-60807BA58F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3" creationId="{78379390-6CC7-373D-981E-88F54830B7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4" creationId="{2189B348-8DAF-F385-2405-F546C3F976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5" creationId="{9DA483F1-99F8-1271-0929-91BFCFC82D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6" creationId="{268EB665-91B3-C4B1-0AB8-EA7F2A0BED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7" creationId="{FF1E485A-7F04-138F-6521-A826DBF6D8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8" creationId="{D770CCB9-4777-28E8-E479-F1637F81D1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9" creationId="{CD3818EF-8B31-1423-483A-DD27BAC262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0" creationId="{81561A12-B994-A057-5C78-AE5B11265C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1" creationId="{ADFA5D26-7CB8-3ABF-A28C-E7083EB280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2" creationId="{49A1E3D9-3928-1642-081A-888E4505E7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3" creationId="{B28549C2-0B39-F422-7A2F-3D0A2D294B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4" creationId="{84031942-D93F-8551-4FB6-E27FE55967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5" creationId="{585B45B2-0D2F-C2B5-FD5E-5FA417D5E4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6" creationId="{B7A83F00-2860-9EFE-119D-7786ACB2BE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7" creationId="{396C4176-416E-B15A-30C8-277909F9D4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8" creationId="{624E2726-D4E9-232F-D361-BBA5D9716F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9" creationId="{5C864BF9-477A-DE9E-372E-1854F9A09C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0" creationId="{EB59C9B9-CCBF-794E-8895-0183FFB7F7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1" creationId="{8B59BDF5-812B-9066-B741-382CF7550B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2" creationId="{0B6CAD6C-4AE9-D753-0DAE-1984E4F6FB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3" creationId="{B6E391FD-11BE-C791-D23E-EF3F9D76F2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4" creationId="{A63276B0-8453-11FB-F1A8-0BCAE2EEAC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5" creationId="{F40D33F6-4D02-DB13-DFE7-BEDE74E77C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6" creationId="{0ED9672C-0831-A95A-7730-6F1DED3B80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7" creationId="{C7CC7DBA-F8B9-1C15-412D-E547DC4B67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8" creationId="{B75AC4CA-3E20-43D8-5DAD-9F672784DE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9" creationId="{7BF1286B-927A-E0AB-3C04-34D33546C6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0" creationId="{AC71815A-92A5-A6C1-4B6B-1322B5FAB1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1" creationId="{88708E00-EDB1-4C07-7DDE-CC97155E48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2" creationId="{14338BDF-8592-6658-FBDD-CBDC7CE834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3" creationId="{8A8D9D97-1954-81EC-636A-A9D8F58724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4" creationId="{6E9895F2-991E-EECD-E230-39BED942EA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5" creationId="{B957464E-159F-D1EE-9869-7C35E103B3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6" creationId="{CA77CAC1-EAA0-22C0-F5BB-0F972FE3F3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7" creationId="{AEFAA6E5-878B-8E83-8BA2-4298FB8C1B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8" creationId="{C9B349DF-1E1B-C73E-32B1-A504D2DCE6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9" creationId="{9CC6021E-A387-EFEF-112A-7E0A0F5732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0" creationId="{AD0BB108-A51D-4A6E-189A-7115E9E12B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1" creationId="{8FA1543E-E2C6-2584-5267-175F700798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2" creationId="{60464953-C3E6-ABA0-2F3B-D15B52245B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3" creationId="{43BB2D47-EBDC-48ED-9E62-DDDCF03493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4" creationId="{A86872F1-93F6-5D58-3FD6-175C428AA9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5" creationId="{CBC3B6E4-598F-B49E-4FA7-E6E1845422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6" creationId="{25095110-74DE-3A7E-CEEC-6B21342ED8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7" creationId="{DDF5F7CC-590B-D3E9-2E1A-5994345198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8" creationId="{AE307D26-6EA0-2F75-EB93-A2C427A93C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9" creationId="{A965DAE9-8CEE-92B3-9025-7EA82F693A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0" creationId="{C2EF3A97-ACB9-B2D5-24AF-F1AE7360ED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1" creationId="{C760602B-141E-EB6F-1C92-0B501A3AB8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2" creationId="{08ECFABC-A296-F49E-7806-AF214252D0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3" creationId="{60CD19B5-62F4-3F44-50AF-74B9DD9358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4" creationId="{721AEFD0-874D-7B6F-4B26-B0C7B479D6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5" creationId="{43AB682D-8685-1280-F376-625792D6AC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6" creationId="{2306527C-E170-F2F6-C74B-6AF0EE7F8A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7" creationId="{DFF0F9D6-5EB8-639E-2A6E-438DEF72FB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8" creationId="{B03AF01C-0C8B-8753-7BC9-E8735631AE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9" creationId="{92D61F06-D9AB-7587-400E-F80DD4A573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0" creationId="{A299E285-7222-2F65-5373-8726319628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1" creationId="{CA67DC5C-977D-446F-87D5-5E7827A3DC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2" creationId="{E542613F-A738-D9BC-E3BD-EE84ABE34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3" creationId="{5808DD26-040B-5299-E452-60B5555F9F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4" creationId="{2803B32E-78D7-8E8A-89B9-AF0BFB300B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5" creationId="{F19D5F25-45BC-F00F-5554-6159ED6966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6" creationId="{3C7078A9-D502-08CD-C4ED-FD88DF9D08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7" creationId="{CC91A1F1-772F-188F-D606-97F7946755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8" creationId="{A366C21F-C5A9-B0A0-B5F0-E05A85E7FA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9" creationId="{35AF3C67-06D9-F41E-7EA5-ACF735796C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0" creationId="{0D7C3FDF-AC21-3F1E-630B-635DA3A2A9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1" creationId="{3E8EA4C4-2A8A-01BD-3638-F6C6E0A16B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2" creationId="{2528BD15-661C-2ABB-878B-C4E5DD1BBE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3" creationId="{2097A516-16F7-220D-A62A-C117D32C2C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4" creationId="{B40D54CD-3C8F-D0D7-4D4E-DE02DEE6F9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5" creationId="{87FDA3C3-4C9F-5CDC-E95F-8AF1A3ABD1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6" creationId="{2C57E4AD-8914-290A-F941-45B8A97E52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7" creationId="{6504C5CE-4831-371B-9D7C-2AFF1B7207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8" creationId="{857D2845-40E4-EFFA-2A87-C8160DDECC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9" creationId="{CD2EB7D2-2991-4B30-F1C3-1DD11E8FE5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0" creationId="{A0688B09-D80D-3B16-5D75-38521D0920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1" creationId="{4D5DFEB0-5404-563A-74ED-4E2613CF5E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2" creationId="{44DD0380-64B7-5139-4B8F-0F98F5E6C2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3" creationId="{75C5EEAE-6B3F-0401-F112-598410CE73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4" creationId="{7827D364-C626-7763-34B7-98244649E3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5" creationId="{4DEA1278-404B-99B8-EAA2-28D77F8B3E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6" creationId="{7F6DBF58-478E-6850-EEE4-D0AAF1C4D5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7" creationId="{97A2608C-431D-F4BE-4068-9C16D9B1B7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8" creationId="{75E12528-F814-85BD-40FA-B12B3078C2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9" creationId="{F2E4C45E-D093-558A-6FB6-8625D68A17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0" creationId="{8770CC50-46BB-164A-0C40-AF3CAD7E63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1" creationId="{319EE905-246F-2986-E67F-C7E4EDB135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2" creationId="{12ECC3F2-327B-75BB-6267-8986966337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3" creationId="{FE501F7C-3D14-89DC-4AFD-846BA8FC0D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4" creationId="{4171A797-FAB7-39A2-9839-B9E8AFE8F1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5" creationId="{34C31389-D06D-18CC-396A-E4F6F29F1E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6" creationId="{9CFCCB41-7D37-FA13-EE4A-66C7BDD164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7" creationId="{26261F27-A68A-1FF0-7E4F-3EC155A8FF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8" creationId="{538C6025-2846-5649-03C1-213DF00E28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9" creationId="{1FF29F50-18DB-24D9-5678-0474B8AB2D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0" creationId="{EF2A6F32-7AB7-377A-3416-77ABE13101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1" creationId="{B6B26E8A-3C41-0A6E-1118-1068C17B09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2" creationId="{7D8F40BD-A862-407B-9EBC-D51C697AA4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3" creationId="{A982163F-D50E-7247-F59B-D1E83FA6E1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4" creationId="{6F7DEF20-7460-C106-6473-459CE42BD0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5" creationId="{6D8BC791-988C-2FBF-EF5B-6456EB837A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6" creationId="{9A74511A-ACAC-E21F-6B64-A9EF67106B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7" creationId="{34EC6F3F-3287-924A-8518-B161AA2FA9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8" creationId="{0E9EDD25-948B-09B0-8D9C-1EAC55DC28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9" creationId="{2034A310-6202-D44F-F411-EDBA5BB51D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0" creationId="{921992C7-2361-F1CC-01F6-48BAAF3FE1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1" creationId="{2C12B615-E6D2-6308-2572-48302CFFB0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2" creationId="{85E9AB79-1374-AAAB-9994-C6E6C30A8C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3" creationId="{60B4D63C-3EF9-88D5-94B7-F2619DD6F4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4" creationId="{C26F15C8-FD22-F18A-082E-F1F1F2F054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5" creationId="{FF8A0AF4-D7B8-94E5-244E-C4DD298F83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6" creationId="{AEFFEEF8-D59F-6511-F8BE-6CD0C80F9F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7" creationId="{2A2EDDE2-BB29-2B87-A089-ABF8EC85EA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8" creationId="{A8C24023-B4F7-E30E-86C5-345F61E5B4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9" creationId="{0772B650-399C-19A7-D7EB-214627B8F3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0" creationId="{2DAC3926-8EEB-72D0-A759-81587E9583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1" creationId="{4BDDF309-DFF3-3DBB-14E7-A63C4613C2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2" creationId="{AE6F89FD-0474-CA64-58CD-829E726134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3" creationId="{DA40A645-A719-B16A-8C66-1DE5BBE272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4" creationId="{611C83E4-4583-3A6B-5E6B-C8A67D8543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5" creationId="{D752F809-0409-F834-0CF4-B8EF6EC6E1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6" creationId="{279D7A6B-F96D-F65C-770B-370807270F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7" creationId="{0E69FC40-AFDD-8DC4-7064-73E44AA3C1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8" creationId="{4CC537E3-DA13-9D90-C173-2EE69B1588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9" creationId="{099FA565-81F5-48D4-77E2-0029878CD9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0" creationId="{8C8D4D77-F3B2-5D41-D92A-ACF39A8D7C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1" creationId="{892B5AFD-78AC-9F6D-E5C9-CDD31000CF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2" creationId="{36003CDB-AEAF-A334-058D-0570A3F652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3" creationId="{CA9AAE30-8EB5-EAAF-AA60-D33B59CCCF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4" creationId="{E1CA0123-792C-D969-7AA0-98518B0BFF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5" creationId="{7872AF1E-8DDE-5344-3E6C-DC18940555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6" creationId="{E398D706-ECF0-061E-D011-37A65C5860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7" creationId="{C086E4D4-D166-268E-DD18-A62CBC4F9A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8" creationId="{A2CF99D7-8075-C9BE-585D-F8D9D8DC75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9" creationId="{6C0AA8E1-C813-1B6E-ABB3-D2ACA6ADFC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0" creationId="{F65DB5AE-04D9-180C-7E72-1E5B9D0940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1" creationId="{CE302AFC-29E1-FA56-CA01-0AF4DAF874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2" creationId="{E71CF107-8E0A-7316-65A2-E328DA1907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3" creationId="{C73E9F50-7E6F-4E47-4649-EF27865A58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4" creationId="{177D7493-692D-8021-CB05-F894CAD3B9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5" creationId="{92E7F3AE-AA9A-1005-144A-22339ACB27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6" creationId="{44E291DA-1973-C610-8524-9D9ECB6B25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7" creationId="{621509BE-52D8-39FD-EA1C-6CB42B84EE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8" creationId="{B6C98448-9E1B-6C22-038B-4272CE846C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9" creationId="{C658CE7D-3DDD-9D7E-67CF-F02F589E13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0" creationId="{070FB410-448C-AA72-18B2-76E070AF41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1" creationId="{E77DF80D-CB04-4243-99C3-8E2DFAF4EE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2" creationId="{EFF9432B-88FA-565B-DB62-3E97DC248C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3" creationId="{4F843DA2-D1D6-2441-D603-DBD3E3591C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4" creationId="{6BCB9B77-6B48-6933-F4F4-1656E9ADDA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5" creationId="{0CF871FD-B1A1-226A-3D26-637C3FC0F2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6" creationId="{8E5F9F53-9793-7FE7-158D-1587D8BE48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7" creationId="{88696195-59DB-9B6B-3F26-5611BF0CFD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8" creationId="{800D5B07-6D80-8C36-FC78-AB8FC52C64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9" creationId="{52CA00DC-CF3C-A25F-67D9-20CFCD292F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0" creationId="{64B0DD92-D12D-0E8A-38FE-F37398F146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1" creationId="{24EB05E1-7A1F-EA03-66D0-3930222CF1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2" creationId="{05F37F37-A661-00F3-2EFE-780221D2D2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3" creationId="{225337DB-F33D-6506-F4EF-FF94A72861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4" creationId="{EBDDD087-817D-48A9-30BB-AA470A5065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5" creationId="{EF1250B4-2491-6CB6-A7D4-FC63F26D54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6" creationId="{FDC71A80-78FA-106B-F8FB-B167E9DFF1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7" creationId="{4BA0FD0D-AA6B-F75D-F097-572743DE65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8" creationId="{00BA5B12-D8E5-76E9-78CC-6EA0CB36BC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9" creationId="{3FB642FB-8EF4-4BAB-A2E6-BC69C094E9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0" creationId="{9C3ED5BB-74C1-C91E-9DA3-FF238D3780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1" creationId="{0867EFA4-17F1-AA03-508B-03DA9B8E46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2" creationId="{43A3FB4E-3A48-0114-8EF8-3D3C4C3CD5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3" creationId="{A6AA0BA1-6334-C52E-08CB-18B5AB2E83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4" creationId="{BD8021E5-5535-F24B-0135-4C912FF5F6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5" creationId="{85FE8ABA-FE98-0158-44F8-162717270B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6" creationId="{7EC0C780-21C2-DE33-D048-6A9E4F1E79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7" creationId="{A2D4F95C-F792-755B-AB6B-E129877F07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8" creationId="{A5FBBC69-735B-A93C-C1CB-693D426532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9" creationId="{A8E8E61E-6CCA-6D04-1115-5C69353BD0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0" creationId="{3E044835-94EF-D33E-7FF8-F8D499132F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1" creationId="{0E92B1A4-9491-1EFD-FCFF-E811474EB6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2" creationId="{D2D94B2E-8A8C-4DEB-9498-B4D288A73B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3" creationId="{81599E7C-E5E2-B885-F442-FC5A515556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4" creationId="{B495D6FB-14CA-E5D9-B60A-D96535FABA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5" creationId="{7C8D54F7-8CAD-7D6B-843A-6F44892C59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6" creationId="{46554AA4-141B-A969-8871-5A5CD47792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7" creationId="{0768D14E-B927-E7D9-E435-F85EAB5737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8" creationId="{CBBBB7CD-FAC0-0D88-3318-55C6E6724A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9" creationId="{E46C91DF-78AE-F0A0-53C3-1357D99E74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0" creationId="{5704715C-E1F3-A033-907C-FCC875A16C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1" creationId="{689E7463-31E9-B313-BA7B-A43084D90B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2" creationId="{7981BBE8-5AA6-104B-3F3E-8E945435BD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3" creationId="{4E75957F-9F59-10D4-9944-494D389931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4" creationId="{4EF318D2-B378-EAF4-C669-E8923442CA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5" creationId="{01627128-A935-6323-E51B-C1743C81EC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6" creationId="{16EA3689-4B22-7D40-A75C-0F484F1C8F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7" creationId="{B0320362-1632-84D6-1B7E-6774F65DB1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8" creationId="{C6F66DAD-A490-B538-F0CF-6B9A901514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9" creationId="{381F97C0-5D34-CB49-3749-F707E8DFA7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0" creationId="{BB6A044E-2AF4-DDC3-6A9A-28F984F7B0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1" creationId="{C587A8C7-2AC7-AA88-775F-9B3F8F29E0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2" creationId="{46418FF3-ACD1-D360-55C9-0957719379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3" creationId="{247B7364-AEAF-E5C4-15A3-BCDFCC1339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4" creationId="{9CB43D9F-0628-D045-F3D3-61BE2C6FC6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5" creationId="{960BE3E8-639B-BAE4-CB3F-5F5BFAD387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6" creationId="{48575174-6EFF-F1A2-C1D9-58C60FCAAC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7" creationId="{4A974F26-E240-25E5-DA7E-8E2D4B802C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8" creationId="{231F9996-3772-E95F-D3D2-D36E1C2CA3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9" creationId="{07314144-DC8F-CEE1-1FAE-0B8ACAA4C9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0" creationId="{39BBCAF0-445A-8823-DA1F-6CD8537B65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1" creationId="{1828581A-BBD2-605C-3627-48633E538B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2" creationId="{8675ECC6-6788-1C75-04E0-ED233A68FC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3" creationId="{6C413818-0ED5-DC15-0F31-6BF26F9A20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4" creationId="{FFC27D9D-AE49-8E91-6810-01EAD8C2F3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5" creationId="{54F32277-4AF7-8C67-E844-71340EF813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6" creationId="{7448550A-6E35-ED29-EE8B-DEEBE72FA9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7" creationId="{D7800509-1445-3A4D-F32D-0E77532575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8" creationId="{27831D85-451C-17C1-5E7E-C0DAA13CFD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9" creationId="{C31B2A12-74FC-D278-B044-11E744304D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0" creationId="{2F2D35CC-D37C-0252-521F-EA628393D5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1" creationId="{F83E3273-A891-7C90-4A0D-6C761F1844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2" creationId="{1D2C7220-C417-3DA4-099E-965D486D11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3" creationId="{3F186A63-DA1F-0B8C-48B5-F9E9C0A209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4" creationId="{D3D59E52-EE1D-70EF-D072-C250F93FEB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5" creationId="{F2B6475B-D908-F856-A9E2-2B9DCC9EEF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6" creationId="{CF094544-5E6A-3818-DA34-89A403A6DD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7" creationId="{BB6A0331-766F-EC3E-4028-56EF752FF3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8" creationId="{21E8EF51-D9EF-F895-891A-7B8AA540CB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9" creationId="{A7344DBF-06A3-00D0-107F-3418BDAC75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0" creationId="{FD02B977-A178-0107-C4A8-BC4AC78FB7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1" creationId="{90867634-4A52-1459-EC62-2C4DCCC175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2" creationId="{79DA6607-3B68-8C62-5883-419045E1E9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3" creationId="{9865AB4A-618F-584D-909B-120476F45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4" creationId="{A2CD16DC-496D-CB07-B2F1-21BBF68C2F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5" creationId="{FF0A9B9A-E15B-0F99-609F-8CC00F9F33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6" creationId="{D7176B53-6075-A950-614A-C2669BA9F0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7" creationId="{7AE47239-CC4C-FE0C-46A4-4D08A8A8E7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8" creationId="{68D11A50-0AB6-436D-0DC4-AE7124CDCD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9" creationId="{65E5F712-735A-AEA0-DEDA-074F0062BE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0" creationId="{CF0DF890-42D1-B166-1AC3-5F65F14784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1" creationId="{4C0B7CE1-CA5D-4007-A45F-411B5621E9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2" creationId="{38788D9E-1D68-001F-BCCC-8317C9BC1D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3" creationId="{D4A4DB46-E176-BE65-A644-D902B69B7B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4" creationId="{5A71E70F-9EA1-C871-BF7B-F5D619C122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5" creationId="{50E683D4-D762-FFC7-6A49-B261600D7C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6" creationId="{382A3D92-02BC-82A2-B19B-C57F2A408B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7" creationId="{20510140-E875-03AD-5F38-40049F0016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8" creationId="{3FB2B9AC-B285-AF37-279F-2835E09399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9" creationId="{3D2991D5-DC65-0AD3-4149-A20C6AD10A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0" creationId="{EEE5EDD3-B056-07A4-BEF0-08262CCA2B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1" creationId="{B2D46650-5948-08E1-23BE-36D3034FAF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2" creationId="{F17990E8-327B-CBD7-133C-4D84B9A3BC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3" creationId="{E66C666F-C61C-1E17-75B7-51189436DD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4" creationId="{DB9C0DC9-6498-01E5-B39E-4AA1EA151C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5" creationId="{B707D318-225F-3CC3-9F0C-F99DE515C2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6" creationId="{110072E3-EA63-F767-C4D5-4F66BB9DA4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7" creationId="{1E99278E-751A-45F5-F00C-9666C3A832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8" creationId="{12943A94-1EBC-41BC-A0F7-18FA8596BB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9" creationId="{1F734B21-59FC-7EEA-7D01-B528E40009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0" creationId="{9E3AF5EC-813C-96EC-39CF-B5A189C8FC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1" creationId="{73737B6F-7FCF-3A45-6C86-BA4000A1BA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2" creationId="{20358D21-1190-007E-9D31-19B85C47D0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3" creationId="{633120B0-A3DC-D0A8-6523-C84FD27E4E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4" creationId="{729B9994-0CE4-371B-9DAD-49CE1229ED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5" creationId="{82A5E2FC-4C06-4B21-CBE1-B0323EB5DD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6" creationId="{4C62D0AB-2F78-F55B-B03C-77CE3CED80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7" creationId="{BFEDAE51-DC84-309E-E13D-4E3DE3FB3A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8" creationId="{BDDB2E6C-7625-446B-4C7B-D36B0F5CCB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9" creationId="{FF6B19CD-76B0-7EF7-6B9A-5416AE6A80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0" creationId="{5938C616-F0EE-5B05-5FC6-1C5067566B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1" creationId="{DE9403BE-3D8B-644C-DEEF-3E34CD349A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2" creationId="{E8DA8FDE-7000-953D-21BE-CEB001E041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3" creationId="{781D7CB7-42FC-89DE-F4A7-B4CE25E43C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4" creationId="{D47B4ED4-BEA6-9271-DD68-42699AB6D6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5" creationId="{BEC5A8DE-5BD6-B428-F55D-3A7CAD98DD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6" creationId="{EF82FA5B-4B4D-8028-7FC8-FE6A09E3A0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7" creationId="{67909507-B85E-48B3-EF43-BCB258325D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8" creationId="{DE7947E0-4E5F-B8DB-51D1-85C4A60B6D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9" creationId="{85102C8F-72FD-2298-0710-4708D1528D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0" creationId="{12CA721C-8C1C-E357-B638-0A540A6C2C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1" creationId="{A5A1C79F-76AE-85D7-A6A1-AE73BC8238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2" creationId="{097C1963-5C92-52F0-4E37-B84E02D0A9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3" creationId="{2EF4F595-FC0C-3268-1912-379EED52A3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4" creationId="{FC4C59E5-4159-DB3D-DE82-65DDF312FF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5" creationId="{1008F6F8-5503-7EFB-7CFB-C21C175829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6" creationId="{21E2215B-0190-3F7B-E995-8C0A5BB8FF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7" creationId="{6BA86892-96AD-528B-37ED-C0CAD649EF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8" creationId="{97CE984A-7A94-53AF-9ADE-DF54A22974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9" creationId="{01061B9F-8256-DC4C-FD36-E5EBA80202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0" creationId="{3FD1373D-D96B-A68D-3D5B-DCE192BBAE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1" creationId="{002CEDDC-DBEA-DC06-388F-2D647EA2D2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2" creationId="{E529D948-2C9D-618E-E85D-ACE9C4F77D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3" creationId="{D31A1117-5D31-8AC5-DFD6-5B5256E20E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4" creationId="{EE0065C8-1330-6E1E-617A-797AD8D47B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5" creationId="{594CC871-F1AA-147C-6456-C1F2A86E0E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6" creationId="{5C69C8FD-5D0E-9EA8-0913-4598E52DBC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7" creationId="{8522E80F-3FCD-02C0-BDEC-F156A6C708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8" creationId="{F3118314-EA38-6871-D2CD-53E7FAE94A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9" creationId="{9D2F5FFE-FE52-D51E-E9E3-46D05373E1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0" creationId="{0541DFDF-5C61-0B05-BEE9-9FBAAEF28B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1" creationId="{A0D7A299-EAE4-B536-F53D-0DFAE30FDB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2" creationId="{80ADFFD2-8071-9C36-493B-FDDBA8FE84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3" creationId="{36919DEA-6236-0EA3-23D9-5D583EF422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4" creationId="{670BE938-755B-E6AB-11F0-8EB0AD8267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5" creationId="{287043EF-A0CA-4F92-4E72-E7F585F121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6" creationId="{FB7C7232-3C51-7F01-9653-B1988D343F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7" creationId="{53B9FBAE-6306-7A64-D462-32A0D7488D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8" creationId="{0BCB1E42-E262-7CEF-6B32-EF13D5678B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9" creationId="{E27415CA-22B7-D852-C43D-CCAF271DF6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0" creationId="{2FB1302A-0162-614C-22C1-4487D5055E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1" creationId="{F1152D0F-DFA2-C76F-7D5E-4F8D7F64BE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2" creationId="{606874E7-9DF2-853A-DE4E-DE48B74A7C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3" creationId="{24A323FA-105B-9E69-3F27-25FA48B99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4" creationId="{51BFA4F9-3DA6-4B0D-701E-0A495EC3A8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5" creationId="{FA3F90DE-FB35-D639-DE0C-2EC5C67612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6" creationId="{2ABD4282-A67E-42B9-EC96-35A38F5A82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7" creationId="{CBBFFCA7-8C9B-744E-8D68-E74895EFB2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8" creationId="{2AB3ACA0-C8D8-0284-BC70-0094DEF36A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9" creationId="{B8A458EA-BE9C-DFD4-95B4-AE5BDCF056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0" creationId="{697D340E-6644-6692-0600-CBD5E23B8D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1" creationId="{051BE394-FDE9-18B5-D2E0-9AE9D2F83E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2" creationId="{6E3E77F3-D043-C113-BE8D-C7E8B908A6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3" creationId="{2F4034AD-4917-296E-1270-B28C1153D3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4" creationId="{581805ED-5B1A-59AB-0E29-2A5AD1A96C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5" creationId="{4AFF42CD-07D6-8CAF-5C35-7A143A8BD6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6" creationId="{18825CA8-62EE-6E90-4549-158B3A1D17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7" creationId="{66D43D13-04D2-DB0B-C233-511EA23C5E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8" creationId="{148584CA-F9D3-E18A-604B-86EB187B3C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9" creationId="{E0560F8A-FD9F-3813-5722-4B1A131F06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0" creationId="{80655FFF-D29F-F8DC-602A-F494D5F99C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1" creationId="{1DAFDC7B-84FA-6F43-279B-2827046F45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2" creationId="{613B9E52-5569-B4A1-06D5-5405C065C4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3" creationId="{348185F0-58EE-EC02-4D5B-3B39C10174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4" creationId="{F20F3B89-9EF9-3F17-FD29-A4D3E108C5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5" creationId="{CFCBF18D-5A94-C3BE-D0A2-46F4303C6E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6" creationId="{7CA102F4-A009-2743-3F96-A1EBE30B16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7" creationId="{B6CBB92C-9CDB-2B90-5F93-3224414086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8" creationId="{391F3D52-1761-C589-3373-6AA1879995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9" creationId="{795CF8C7-BC6D-CF59-E4EE-7146378138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0" creationId="{E484BA1E-0A0E-AFBE-533B-CB3C7C0081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1" creationId="{117F8779-A920-6258-E254-F9C1AF1B78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2" creationId="{32317691-5BEE-6410-7853-DCE2C584C1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3" creationId="{34B435E3-E5F4-07E8-7955-5D7804F63E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4" creationId="{5FF8DF06-D165-CAA8-5C11-4A99E7B83E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5" creationId="{9480A007-3E9A-1214-DCA0-109A694685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6" creationId="{7C8B3145-4BAA-AA35-4FFF-BCDA48406A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7" creationId="{943A4BA6-FDE2-1C53-B856-B22B9ECD48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8" creationId="{133EE921-25D9-20A9-1614-BDEB0C212B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9" creationId="{D7D28B69-174F-278E-2D4D-6DEFC44B2A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0" creationId="{CDE817AB-2EF2-C727-A2AF-3FE6FD164B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1" creationId="{79999B9B-5144-E74E-C50C-6A2E38137C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2" creationId="{BFB13F1F-E557-3FEA-07CB-2E9729A670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3" creationId="{01B4F420-88B4-833B-D58B-D65A9610C7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4" creationId="{FDD9EDD5-A698-E773-0123-8A6AA0A7F0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5" creationId="{4814F939-45C0-7326-CD57-7ADF43A86E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6" creationId="{F491B4AA-36C0-0CC0-FD80-E6FB647D9D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7" creationId="{984FF37E-48AD-7FEF-7533-4170B3228F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8" creationId="{36E46F62-D22C-5F1A-B81F-1662B33661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9" creationId="{E63F76B8-DF7C-DC61-3DAB-A3CFE6707C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0" creationId="{1DFA5F86-1490-219E-A18B-80BEBCCA8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1" creationId="{037DDA87-2D98-B4E1-4D57-74E462A38C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2" creationId="{2FF13409-9C51-06BC-287E-A0481A9470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3" creationId="{6D840CE4-CF30-8D22-A0B1-96B0411CF8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4" creationId="{16CA1402-73F9-171C-0D6A-994793035F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5" creationId="{8658D04B-BA6E-A854-C145-6FBB311A35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6" creationId="{248EB9D6-E35D-8500-CE62-398500A0EF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7" creationId="{5DA2F9F5-E326-BABD-8DDF-F9D470A8EE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8" creationId="{DD8FCB20-0760-B3A0-BE26-C38C435599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9" creationId="{3AAC3C65-926E-9A96-C677-C478D552D7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0" creationId="{EA7A4C57-D7E3-4F0F-40FD-BC8BE35BE0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1" creationId="{C98972CA-D1AE-4A89-9E22-1FC010DD0C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2" creationId="{158D662E-6FEA-2515-1489-34685F8297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3" creationId="{1BCB97E7-B98A-CB9C-DE9A-84C04D5F96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4" creationId="{603149FF-536B-D872-BD3B-89ADE65575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5" creationId="{ABCEEC22-3840-5316-1397-EFE8DE7644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6" creationId="{76A81903-B458-1E93-64F9-B359CB19A2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7" creationId="{9A09DECF-E74B-56EF-E2B6-A78C7A1277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8" creationId="{BE221B01-9E0F-E1B9-0E39-9ED394D94E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9" creationId="{65145D18-4372-F41E-BA09-08E89060F7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0" creationId="{DE77C735-119A-07A4-944F-7CB027DB0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1" creationId="{4501A47F-D8A6-6AF3-61BE-3F720BDF63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2" creationId="{62A8AA7C-3C82-AC92-396F-70FF4CAEDA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3" creationId="{F4356FF1-7C1D-FE0C-CD26-557B67DBE0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4" creationId="{6EECD47E-220A-E557-E160-AAC2FA5371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5" creationId="{A2593419-7295-A6F0-E7AA-C4DFBE91D3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6" creationId="{EB1F86FA-B64A-08F8-8066-162F7DB1D4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7" creationId="{E72D7AF1-7790-41B8-4EFF-1483ED7844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8" creationId="{FD9C99A1-264B-8AA4-F599-F551CC1A57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9" creationId="{D834EF79-4943-C133-3306-3018D2C049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0" creationId="{E75414C9-F75C-812C-0280-200E7EDF93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1" creationId="{7FCF5DEF-9212-B7A6-6E44-1D4EE8414A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2" creationId="{317DC95D-09E3-49ED-D5C6-E175ADB3E3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3" creationId="{9243B50D-2C67-E960-DE5C-A9E9CA7312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4" creationId="{8F224F6C-12C3-4E55-3024-542E99C9F1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5" creationId="{ED455B7B-2501-991B-F37A-6371E36BDE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6" creationId="{2EA5665D-34AD-30AB-3F74-A1043F4B7E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7" creationId="{D5099A79-4A7A-1B7B-9689-6A8CF571DC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8" creationId="{8F1AF273-F8A8-ED2C-58BF-2E2D3D4FF3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9" creationId="{815E3B7A-F3B2-C76C-95CE-23FC3C5766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0" creationId="{269D4C26-CB1C-E990-38D3-C157B47BEC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1" creationId="{382DF026-89BC-61F3-B04E-C4A30F53A4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2" creationId="{8AEFAD9E-5958-F36B-B22A-EC5CE99153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3" creationId="{4FEAF2F8-A839-EFE0-17DC-1DBEA9D3E1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4" creationId="{3466D79F-E9F1-61DA-FA64-C2C79A72E3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5" creationId="{D40E7884-28A6-6157-0050-B9382E3F0B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6" creationId="{1803CB40-6C14-CABE-1985-C073251CDA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7" creationId="{48D961D9-BA67-58D7-A7BA-376647B70A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8" creationId="{B11E4F27-E890-4F2C-E6E8-4E9CFB7AB9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9" creationId="{4EF03509-E8E8-AB0F-4B6F-0DA9E39F3B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0" creationId="{E2E6DE93-C1A8-C111-4197-09955CADF8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1" creationId="{7734EB7A-3301-A5A9-3DD4-89A57C3590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2" creationId="{36163A30-52C2-DDC7-846B-481E1BB3BB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3" creationId="{0EF7F7EF-8CAC-3DEF-45DE-3108E793D7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4" creationId="{15CA0533-10B9-7CB2-091C-AE1558E44D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5" creationId="{0E91E5EA-8EC1-B3AD-4B34-2C062C35F3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6" creationId="{D9DBB305-3319-B41A-7DE1-F01B316B5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7" creationId="{370971BF-5795-3012-626C-0764FE74BD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8" creationId="{7D8372DB-DD05-292F-1C6B-FA34D2D6CE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9" creationId="{2804D99C-3DDB-B0BF-96E8-CCFE11FB11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0" creationId="{553BD274-56E2-0570-CB4C-78938F3E20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1" creationId="{B668E733-C341-5F99-7CFB-DA6C7E7F62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2" creationId="{48682647-A6B0-1820-874B-A95473DC7B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3" creationId="{8FC31462-F828-EC0F-1419-3E42317D08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4" creationId="{B34E70ED-DFBA-3928-71DD-2350FDF6EC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5" creationId="{A3BA5702-519C-30AF-B3B4-90557EE8D2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6" creationId="{7D74A8A4-B1AE-3C1E-9478-D15BCBCDBF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7" creationId="{C208D748-E2AC-F628-63C9-209C3148FC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8" creationId="{C0167402-4A09-E46A-BF20-8B30939B74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9" creationId="{F93EC543-E105-9B38-D56C-AFAA509197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0" creationId="{78587D4C-DB91-5D67-9772-8C93FCD513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1" creationId="{C157369A-6E95-4CB9-D47C-B64F90B39B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2" creationId="{1344642B-0A44-40D6-ABA1-B15C196A3A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3" creationId="{C84C7A3B-6DCE-5B40-9ACB-1923E94020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4" creationId="{0F0A0043-BEE1-36AE-8BF2-25873A0C2B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5" creationId="{65CA39BA-05A9-46A8-36AA-54A948348F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6" creationId="{140C1C0B-67A7-728A-F666-CB3830A98E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7" creationId="{DBA15429-D281-37CD-6EB5-9EFF1D6E41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8" creationId="{73191B8E-7293-CCD0-8FC8-5D812B6099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9" creationId="{D689A365-F754-D655-0099-859ACB4978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0" creationId="{00BA9174-6E05-0F7C-07BB-C9553803DF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1" creationId="{916D9EFD-A3A3-3280-67E0-79414BD3B6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2" creationId="{D8D7143C-E338-4E71-334A-BB0B01D479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3" creationId="{012BB95A-3A7F-3EE3-4377-607D127A34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4" creationId="{4ACEB719-1478-8460-6C5D-BAAFA2C666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5" creationId="{68CD5108-3251-34E8-F625-5CF2027F95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6" creationId="{78038311-ABF5-78A7-0C53-ACEA86EDDD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7" creationId="{98C108F7-0983-C345-5853-94763C6DAF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8" creationId="{BF81643E-0BEE-7165-0FE7-EF92FFBCF6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9" creationId="{B69C2D60-5C19-77C0-5D0F-3DD0A1B723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0" creationId="{A50F6B5D-6923-694E-54F7-74698E485E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1" creationId="{EE1C6EF1-8029-9D53-7679-3908513779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2" creationId="{8C1DD2EE-3DE9-76A9-0F4C-50CF48BBEB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3" creationId="{5CD60B3D-C32C-3DB0-98BB-59B7DA36B1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4" creationId="{710D91A0-A594-D0AC-672F-A27B65F4C2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5" creationId="{A74E6CB0-CADB-AC6F-30A9-357A6ECEB9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6" creationId="{FAFF8B9A-AF61-0138-3D03-D6B2815710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7" creationId="{E84A5B92-00E2-69E6-9032-9BF986CA3D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8" creationId="{98224918-D9E0-BFAB-3A9A-524B1364F8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9" creationId="{1FA9CFFE-BC39-776D-876B-41DEC5884A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0" creationId="{1990A627-A612-FA1A-168C-E65600DAB1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1" creationId="{3CAAA49B-DF94-766F-2E14-2F6AC09B34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2" creationId="{BF2DE3AA-4BD1-5549-BE88-7814493749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3" creationId="{DACDE549-57CD-554E-6DA0-8137524692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4" creationId="{29CF0796-6DE8-66CE-DD0A-67CA518DDA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5" creationId="{277771A6-D611-717E-61FB-63068DE403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6" creationId="{E792FE5D-30D7-AF98-216E-7C6EC5094E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7" creationId="{D680778D-31BC-ACE9-CC76-059714863B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8" creationId="{EF76984F-877B-D81A-B21C-D689BBD88D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9" creationId="{166C1DC7-A414-B3ED-F3B1-670B0CF204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0" creationId="{82BD55FE-7DF9-8342-52B6-C4F1363ECF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1" creationId="{0A067E5F-9A0F-C2A1-FC3D-4EB146D4A3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2" creationId="{54FF5227-D0B0-3DF8-511A-73F58E24F6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3" creationId="{95286D4A-2534-783B-2A07-1D029F6FD5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4" creationId="{37287CC4-EFD6-45A4-ABD2-6B6FAAAC0F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5" creationId="{A3117DCA-2DF4-5CC4-8D2A-BA86C01F82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6" creationId="{B13EA555-855F-77D2-1DDC-D8CC58A2B4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7" creationId="{E2E22BA7-5DC6-3C22-D400-7B616A9B6E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8" creationId="{7964B53B-57AA-DCA0-D84C-72C438C36E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9" creationId="{9928BEDD-451C-74B9-B4D8-8FEA1501F6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0" creationId="{0E16A0F0-1669-EACA-E8CA-F9A9345575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1" creationId="{92C8704D-9F2E-FE07-C1AF-2C2107C5F7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2" creationId="{5112E695-76D9-DACF-61EF-A81C5E5C4F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3" creationId="{DA0F7924-2E7C-E21C-8C1B-1920B55108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4" creationId="{0634F5DD-825E-A614-A878-0B73313A2F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5" creationId="{23545D2A-2696-1696-9B57-4E6F2F4466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6" creationId="{D1BA4B8D-81D2-6509-B360-9CB7AC2BC3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7" creationId="{5F800789-7426-117C-464F-A8C6A2B809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8" creationId="{C4673812-1B00-CAAE-466E-6F53BB4BC0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9" creationId="{102EB29F-84D8-17A4-F596-3FDCE12453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0" creationId="{A1955232-3F95-C230-409D-E8646DE93F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1" creationId="{C1623B51-1921-3773-5A06-25B9B6E436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2" creationId="{A443A478-64F5-EB54-6BBE-3EAC3C08A2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3" creationId="{E92A1442-6FF6-CB35-4AF5-AFBBF62847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4" creationId="{14A6DC36-7A33-46C0-2446-D6B400B28C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5" creationId="{BCD0CD5B-ABB2-B50F-7592-69DF864D12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6" creationId="{1BEC6C3D-78CB-49B7-AF44-D89152909D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7" creationId="{97CC18D3-265E-D8FB-FD03-150D790FAA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8" creationId="{695B29FD-814A-CE98-D618-69553ADB46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9" creationId="{6240F6BE-77D1-7655-7F97-67DE59FDFD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0" creationId="{1BE6787A-AABB-3BBC-FD13-6967067246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1" creationId="{B6E2FCF0-450B-4E95-55B1-4739F5380F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2" creationId="{E1B5AB21-E641-362E-F1C7-33AE407774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3" creationId="{ACCDE3E8-8A04-5421-84F7-EA897D163F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4" creationId="{97AD86D5-4DD3-8E64-97B9-148FAE8DE9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5" creationId="{D2B3C226-48A4-1765-EDBC-AAE7B29484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6" creationId="{72FD0E68-A5E6-8417-E02E-6E7678FFC0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7" creationId="{E36068A8-B303-2388-1370-51063475B8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8" creationId="{6B4C1C00-EBBA-7E1F-9DF2-5E983BE1BC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9" creationId="{F5710FFF-C5EA-6056-C4C7-A5EF79923D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0" creationId="{DE77297E-02DA-8E60-36EE-E1DF76ABDA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1" creationId="{372DE250-08FB-7226-08E4-C083A52929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2" creationId="{D280C398-B4E5-959F-73F4-BED60AA89B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3" creationId="{EFE62B87-BFAC-FB8B-9933-EEDE7775DA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4" creationId="{1483FCBF-7214-5CD2-736E-EF42F8A68C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5" creationId="{1F90E66F-3482-8160-86B1-90A971738B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6" creationId="{9A55BC9C-F037-BBDD-CB57-EBB2EA4B68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7" creationId="{3AAF01A4-8694-0C73-0F9C-3CAFAE4427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8" creationId="{290E730D-A7FE-F994-CB48-9039A98196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9" creationId="{B53C2D53-AD31-FE4A-1926-6FF68CDC1A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0" creationId="{37E1347A-80F9-21A1-A807-19FE92D4CC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1" creationId="{F7C4800F-30FE-0182-435F-D242DFAD8D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2" creationId="{A0B62908-0E3E-D295-E90F-C42235DB51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3" creationId="{D722D30E-458D-BAF0-7CB2-FEF4E5A542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4" creationId="{B55AA17F-7612-986D-4210-28DC15B099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5" creationId="{D402B845-77F4-26BB-E172-6D2BBF8154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6" creationId="{7035939A-9AED-2F8F-6C92-B25FD017DC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7" creationId="{DC005379-023E-4AB8-829D-3A69B52C3C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8" creationId="{E22039F8-43B1-2281-9F1A-B5A7A4F7F9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9" creationId="{5B7BA1B7-4FAE-FBE3-5CF2-B8986F32D6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0" creationId="{0B0A9D64-FD7A-6095-3108-B3526A9BA0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1" creationId="{22C85380-A9A6-D3FC-D1A4-E31CE9830E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2" creationId="{AC2F7531-9D91-BCAF-D216-EC6EEEAC60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3" creationId="{C9821F78-122E-A962-4F87-1670133A6E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4" creationId="{1D3E6908-9BD8-2F64-C8C3-3E53C70DAA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5" creationId="{A64D2539-3A51-7521-2C5A-BAAF7596A0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6" creationId="{54501561-B98D-673F-B593-28E1B81402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7" creationId="{F02CD44A-FA3B-C822-6822-A77C40CFAA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8" creationId="{185B0022-9BDB-0626-539B-55F0AB8BBA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9" creationId="{627143B0-8C7F-ED99-0663-5CE412FAB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0" creationId="{F1508AB1-F415-F4B1-84C9-B8C742B65E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1" creationId="{3AA3B6EE-98C8-E1BD-05F2-6310AF7816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2" creationId="{0943523A-EFEC-0FBE-2A1F-E829AF9078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3" creationId="{D3A68724-B8F2-2FF2-5F3D-A33ED8749D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4" creationId="{BE7C2475-1722-1BC1-F048-32AB7345BC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5" creationId="{30DF4F4F-55EC-AD6B-43E3-1BEB4E6D41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6" creationId="{C38E7148-85AF-E930-AC5B-4517ADCC33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7" creationId="{5607B53D-DF89-2E47-5EEF-CC36A32A62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8" creationId="{032612E1-D206-5B79-2F3B-DB9D4DA542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9" creationId="{4488F330-177F-E5BB-8C5E-39DEA99F9F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0" creationId="{C5F8FB69-8D69-2357-F1E2-0D84722A6D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1" creationId="{B45B7DB7-C329-D6BA-6059-80F790529A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2" creationId="{50E474A3-58A7-E6F6-F5BD-0C7419808F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3" creationId="{30824AFE-7CA8-E628-3616-41CEE50C9F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4" creationId="{573E16FC-22EF-FD44-029B-5D21BBE74D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5" creationId="{925A40E1-28FA-977D-AABB-41CEEF7E39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6" creationId="{E867A454-EC03-7060-C375-2B875DEB48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7" creationId="{1DE091E7-1757-D2B4-80BA-C4EB87558F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8" creationId="{96564769-AEF2-1E2A-28D2-09D55C5BA6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9" creationId="{A2AF459D-191F-4C9F-133D-F245F8FC0B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0" creationId="{387119F3-99E7-7888-751A-62B8922C14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1" creationId="{A25FD5E8-D7FC-FA48-46C0-35E2F1AC7F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2" creationId="{8AF52E0F-FB3A-BE15-5CF1-54EE779EBB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3" creationId="{59542704-5BCF-51D8-7EBB-D8A6664695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4" creationId="{DAE7824A-DA0D-FF93-0FC7-1EFD6B9428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5" creationId="{B329961B-EF93-B910-123F-6616B0E879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6" creationId="{B0A09EE9-B805-8D61-4EA8-18722B7636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7" creationId="{799D29C0-39B0-A925-52E5-D0B3C0218D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8" creationId="{6C8B897A-4723-A229-E4D3-6496C8C3E4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9" creationId="{40ED0621-D26C-A381-54A6-D27889F44F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0" creationId="{42D165F0-58E0-8AB0-AFF5-CD42858286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1" creationId="{BA6A95DD-E69A-F200-2CF5-A62FAEFFB3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2" creationId="{4F2E5A07-9625-CC95-165A-CFC81CE664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3" creationId="{42781CF7-830C-5A7D-4047-C12300E022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4" creationId="{04E6009B-D5AC-07E5-6EB0-3B9BC1C782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5" creationId="{C9E4C751-F788-E633-C5C5-D23A94C852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6" creationId="{9F782D7D-D375-C065-5BAB-B34021C1F8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7" creationId="{87F1DE35-5901-D4D8-1BA1-0C145CDBE0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8" creationId="{7DD3F34E-6623-438F-E37A-5A08B54049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9" creationId="{0E6562C2-9A39-AEEC-6CF4-AA573589C4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0" creationId="{F088C115-A096-8E77-5A31-717274F7D5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1" creationId="{C4EE4D20-9CEC-8500-8AAB-E09734415F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2" creationId="{BF92F3AA-3980-3692-5F7F-824B9B4C8E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3" creationId="{DD4FB1BB-FD2A-B12E-C473-EC78EFA3E7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4" creationId="{566B54E4-DF57-2839-455B-AB2C966D70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5" creationId="{FFD9020D-6131-4B89-0FB0-396AD7664A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6" creationId="{C798EEC8-6C0B-C499-0801-FC1B4E5953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7" creationId="{6E310468-6048-E515-08F0-D4E786D658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8" creationId="{C452E429-7031-8D99-1BF4-95A1EF141E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9" creationId="{3E5572C5-21B4-9340-124D-4784AF2372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0" creationId="{CB2A1F6E-4BB6-355A-8696-B1C57D2DE9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1" creationId="{6320063D-2C5C-0160-C935-41D03ED643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2" creationId="{DCD12B3F-C36C-BA5F-A724-CFA94CA83E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3" creationId="{7FECC251-0316-35BC-39C4-2E39F5B8D1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4" creationId="{CA437A38-2B7F-BA96-00F7-A0873CAEFB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5" creationId="{D01F87E4-722B-FDAA-BDCF-453D8B1968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6" creationId="{A9D79B89-D27C-25EE-42C5-162A3335E5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7" creationId="{F2F3233A-2BE7-4AAB-945A-AC5EDC2C9F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8" creationId="{FAA6A98F-CA21-CEAC-8348-184F3576C0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9" creationId="{95C60E1B-F2AA-C1CF-4D14-BC9CC25446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0" creationId="{B2ABF311-5EBC-A5F4-9A9E-4808F4AF72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1" creationId="{00485FB8-9535-444F-2CC1-4742A8731A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2" creationId="{103BD05D-CCB3-C550-F481-1002DF3343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3" creationId="{4E0DFB3A-B8F3-AB95-E52D-438C740236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4" creationId="{7170D986-6680-3BE9-DD6F-E30ECEA434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5" creationId="{BCE2B862-D3EF-E546-9FAE-0E7A3C9C0D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6" creationId="{1C3B0A79-2261-8C93-BD01-D1ACBFCCB4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7" creationId="{45897F2C-DE2F-1A48-752F-92F67FC842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8" creationId="{1E5D51FC-AF3F-BC9F-3A7E-169C34D550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9" creationId="{21C29E8B-55F1-CED9-9C66-BEFFA9ED69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0" creationId="{D01E392C-39B3-8A98-C458-9218B069A9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1" creationId="{9002FD33-3311-E3F4-0607-8570D78C7A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2" creationId="{328003BA-DB71-3B99-0D74-071158C93A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3" creationId="{C1391E8C-1E78-477E-E46E-20F2A050F7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4" creationId="{24A3A4FD-18B4-3B6F-2CD8-7360CE6925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5" creationId="{D3EC804A-F8AB-362A-3999-075E832F0E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6" creationId="{52D761F3-2DCF-0F6D-C407-AA33A52F28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7" creationId="{40A7F7F8-2E74-E052-EB84-DA70271C1A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8" creationId="{B9B7A7FB-83A4-DAAE-625D-6A22DFE4F7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9" creationId="{A6BABDF7-44E0-6451-2B66-E7E8D18359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0" creationId="{BEF173A8-BDE0-E6F8-310F-2E53273323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1" creationId="{D9751311-0FFD-CB5D-FF99-C4FD25A61D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2" creationId="{AF9E46BF-B3C4-6B36-C636-4081D78297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3" creationId="{16B9AEE2-5983-F2FF-D7C4-76B3AEFFE6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4" creationId="{0569928B-B1FA-7B12-03B4-9126FD259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5" creationId="{CA6AD276-C9A0-5E71-4395-2BA26C702C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6" creationId="{8CDCE6F0-7F5C-DE87-3610-233732E9F2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7" creationId="{F16231FE-3BC9-D6CE-CDD8-A6E911C4F6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8" creationId="{4D515C3A-8F28-E2B8-2A6B-1D14F63F2D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9" creationId="{2EA8D2F0-C252-9658-D8CD-07BB837A95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0" creationId="{D6924037-308B-E053-16AE-AC75E60C8A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1" creationId="{9C608E69-74A0-D422-DA19-24B9FD0693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2" creationId="{FA2BB27D-06AF-DD5E-4C28-A7286991E3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3" creationId="{91C695CB-90F6-E737-DA46-7EBBA26449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4" creationId="{968AF098-3B71-65EB-4E11-5DC8496898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5" creationId="{7C1F9E0C-78BF-103A-956A-44800777F8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6" creationId="{570781A4-8286-CC43-265E-1A02066834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7" creationId="{39B1C92A-3A45-FC6E-2376-5925899616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8" creationId="{E7FC9566-16C7-D086-756D-AB6C6CC1DD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9" creationId="{E664EA81-B2C4-9A16-022E-750FA6D4C5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0" creationId="{58BC402D-3853-1947-C330-62DC6017C6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1" creationId="{273744DD-196E-2D3A-BE9E-D443E0BE6F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2" creationId="{BB7B7E2B-C5CA-5FB9-1BB9-F6A325EC12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3" creationId="{F055F2B8-15DF-1D8E-58C5-55F936FB92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4" creationId="{B364A90F-DC8A-6635-9000-75A81E3606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5" creationId="{0D2993AC-FD96-E375-08BB-35CD32A7D6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6" creationId="{2524181C-3AE0-4F5F-63D9-E8DF5A5F7F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7" creationId="{07802E63-05C0-BDA2-EA22-908F1A9097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8" creationId="{50FDF01C-44F9-072F-B59A-80155D47F4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9" creationId="{726ED3DC-AB66-52D2-2CA7-F3D748D543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0" creationId="{6EB8D621-B36A-8AA2-3C72-2284D0844C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1" creationId="{42AC9B1B-4602-50BB-E7F9-A040A8633E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2" creationId="{50ED7962-2208-4C46-F438-C9EFB9C160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3" creationId="{236B2675-258B-181F-BBD6-39625E70BC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4" creationId="{A9234043-EB99-00C1-796B-4903F6D6E4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5" creationId="{B87D460F-229A-2F71-962D-6ADC041205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6" creationId="{9C154D07-F8AB-B9D5-F3BF-629CFD3F9D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7" creationId="{A81DB6F1-BFD5-E961-F567-0F859F00AB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8" creationId="{6B5E5B9E-1E04-0828-3596-824ED5BDE4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9" creationId="{A82D013D-05B7-8FAC-A420-49455E3C2E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0" creationId="{ECBCB059-08F3-E6E7-0E82-E95B08CF68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1" creationId="{F39BAFF8-FF22-5FDA-B8C3-B04A1A4DFA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2" creationId="{4FEB37EE-5630-D044-2A99-6E4CBFE534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3" creationId="{6819D9FD-3C5B-0167-E65F-5FC20302A6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4" creationId="{255CA70C-CC27-77F1-25F5-401961C609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5" creationId="{2423A083-6CB2-C31D-6228-CDC53EDA34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6" creationId="{06EF4FA2-872E-1FCD-6A26-6A5A08D56B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7" creationId="{2B382227-815A-F94D-EB1A-8B47BD0F7F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8" creationId="{316DB4C5-DD59-651C-88FA-2CEA50AA22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9" creationId="{33C962FF-7C40-B947-BC6F-254764DD9F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0" creationId="{6BE47B1F-1B44-CE17-9EF9-FE6434B92A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1" creationId="{8B0AEEF5-8136-4E29-6DD8-0144E74757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2" creationId="{8998AB7D-0EEA-D029-C3B6-8482C2320D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3" creationId="{CB8DEE03-C194-455A-3E76-498BD4F237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4" creationId="{89F38258-8151-A64B-B06F-6859BB883E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5" creationId="{187AD530-19A5-82D5-B3A1-9F83E9E24C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6" creationId="{7EF44DA7-E47C-6FED-905E-7B553723A3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7" creationId="{B287AB6E-ECA4-F727-401A-DAEF515F7F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8" creationId="{25F10538-8B12-D2AC-C4F3-9950430E85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9" creationId="{F9DC03A9-8006-CD01-9AA2-FD94B63E0A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0" creationId="{87736FE8-6695-9B49-4CBE-A81744EFD0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1" creationId="{93091E0C-5376-13B9-150F-99EC1F4432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2" creationId="{FB14461E-73D1-2DF7-13C9-5C3A05FEAD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3" creationId="{5E74443A-DE33-9551-9F51-C8CC2657DB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4" creationId="{14B68102-D422-3528-5351-1C138A39B6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5" creationId="{7BA1AF14-7A75-C860-A0F1-055B6A9B76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6" creationId="{D52C818B-9010-FE1B-24A4-77591F59FA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7" creationId="{2D4B227D-3424-E3AA-5917-A5120C3F3A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8" creationId="{F3196B6C-B81E-DE49-FE31-4470F674BF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9" creationId="{59288D27-A242-602A-30C5-F12106B12B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0" creationId="{28CF7ECD-72A1-A259-9276-39A4D132AF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1" creationId="{9342C971-899F-7BA3-5460-F0E6631410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2" creationId="{7E7C2846-DDDA-152F-97EC-D63F4A74B0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3" creationId="{0FDCA8D9-A737-D71B-4E14-854D6F3DA8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4" creationId="{8807AFD1-97E2-A64A-3137-3A29D851FF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5" creationId="{D6D9AA59-7593-65DA-7FD8-A528AC0640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6" creationId="{5C0D577D-9962-8F2D-D1BF-E99E16277A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7" creationId="{BB99E580-82F0-C50E-7946-32421D9EF3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8" creationId="{1DEDC830-C282-715F-AEBE-8C8288C687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9" creationId="{FA7DB36B-53E4-AA14-EE79-D7E58A7CF6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0" creationId="{25F9D20F-B210-4910-6364-75B3255BBE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1" creationId="{F7F5A507-932B-A169-F1F9-CBFC41BD58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2" creationId="{6CC166B2-F3EE-3225-2AD5-AEA184E19F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3" creationId="{A2BDC392-CF03-53ED-0BA6-FFF0DCA5DB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4" creationId="{AF41384D-CF5B-990B-62F0-DAB84235E3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5" creationId="{605C808B-2503-2EB1-5080-2D1461DC0C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6" creationId="{D73BBBB5-9308-6C6B-BBFA-9E7B124D05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7" creationId="{276BF06F-9954-955A-792E-E9C37B9044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8" creationId="{A17270F9-CB0A-16A9-2F72-295658AAF1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9" creationId="{BFB9FAD4-0674-3AC7-A230-7270E19DD9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0" creationId="{8FDED64A-C86D-9986-DEA3-969E7EEE4E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1" creationId="{B51DA53F-C8CE-AFCC-3403-4C0E591CFD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2" creationId="{20B3FA76-C146-5062-8762-606BD86908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3" creationId="{83DFCBBD-2B68-952F-B336-09A530D4C7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4" creationId="{8B067E83-B3D8-68A0-34E3-69ACCAC6A2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5" creationId="{D0B00394-1B47-FFF0-BDEA-B6098CF927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6" creationId="{F2EC8AEF-8847-F873-50E9-F6B5ED92AC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7" creationId="{38AC0A00-8DB9-0EDB-3709-9755600EB3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8" creationId="{BC62481A-4183-DBDD-827E-27E291A13A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9" creationId="{8DAB8764-C4A4-4206-54CF-56D2823817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0" creationId="{FB10BFAA-6AAD-98EF-73AE-17C3101FE8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1" creationId="{F50E6F46-1733-6FFA-9CB7-D938D29C5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2" creationId="{27A615B5-9AAF-B3F0-BF88-BBF6523E21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3" creationId="{91B1D52F-C8E5-4B03-C1EE-2AC2E117C2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4" creationId="{713C8AD6-F3E3-D12C-B09A-D742189B2C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5" creationId="{015E11A7-BA89-2C76-407B-05761E0E6B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6" creationId="{FD3677C5-D39E-5499-5C15-D96AA69747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7" creationId="{776130AF-BB19-C410-D790-E3941C5E9C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8" creationId="{3C29869D-FB05-E105-B425-01B390FA91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9" creationId="{574E3154-A8DC-B21B-3DDA-108988025F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0" creationId="{0782EAEB-E3F9-E953-2F8E-CF1811C6EB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1" creationId="{A397F0BE-F7BF-C0AE-1172-96ED7730D5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2" creationId="{3892EE35-1D23-44AB-361D-5FD133FF2A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3" creationId="{6275ABA2-B6A7-C410-7717-3EE840083C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4" creationId="{C9AEAFD0-8485-A0C4-320E-68DA868CEE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5" creationId="{0F3DBE40-68E7-B3B0-28EC-1340BB7358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6" creationId="{08DF8747-CDB4-4169-76DE-B8EB81BA30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7" creationId="{7A978575-030C-2D70-BD8E-838BF26FD9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8" creationId="{4A789751-ECD4-0900-F377-F6A5F1814A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9" creationId="{61A4A9BF-F3DE-927F-FB6F-D3BAD49A86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0" creationId="{ACB212DE-F13C-78D2-2FCC-1B332D360B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1" creationId="{03780C4E-1534-A741-D9BE-3BDC2A032D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2" creationId="{18161D7E-675A-2824-BE01-1E2BDB90BD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3" creationId="{54F08D13-CFD1-1EE4-9BC2-2B9B62C180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4" creationId="{53495680-46BB-1DDD-B1C2-E4B783560E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5" creationId="{75EC6239-CE70-0FBE-5822-B927BCE142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6" creationId="{0F4D3D41-16D5-950D-70D6-381A010FEB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7" creationId="{564A39AD-61CF-7FDB-F537-0A4502DE8D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8" creationId="{459B181F-D6B2-D2F0-BBB6-7FC53729F9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9" creationId="{419CA3E1-1E56-695A-52FD-F67BBF3DA2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0" creationId="{B32ACCB3-359D-0F40-5194-560F458C6C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1" creationId="{50AB99CF-8402-49A5-67B3-F37FDA9C90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2" creationId="{9BC3BC4F-6CD0-FD11-372B-E0FE8ABD0D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3" creationId="{E9E0A345-C0EE-5A48-0F98-7F967F8C70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4" creationId="{802D1B66-7E48-200C-5151-AA08EA977E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5" creationId="{6822CB4D-4492-CBA5-49C2-F6CB14DBE2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6" creationId="{65A5E2EC-EB59-1655-E841-5D4420C3DC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7" creationId="{D8B50CEB-874C-7BEA-FE2C-D240E63D1F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8" creationId="{491F19BA-7BF0-D77E-1080-5CA03A9FC0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9" creationId="{2C83702F-74BB-60D6-3E59-1AD21A74B8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0" creationId="{C16514A4-CC04-5F9A-58F0-3E96BB6054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1" creationId="{3DDAB00A-A884-192C-C865-EA09E392CF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2" creationId="{7633D0C7-D0B9-A93D-5AB8-DD03F4C2E3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3" creationId="{6E36568A-2DE5-5182-5EB2-933B549178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4" creationId="{DD22C517-00D0-1CED-3FCE-2F15441058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5" creationId="{37612F43-D13A-293E-1823-6D9819F8AB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6" creationId="{CEB9A81C-6A79-2B00-1B53-238D9467F8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7" creationId="{23E6F4CB-2176-412B-2FD6-594EA6F73B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8" creationId="{7486D387-1352-09A0-07EF-C652EEC2EE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9" creationId="{3B3FF0CF-99D0-5F89-5674-FC2ADF5C2F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0" creationId="{5C1DA2CF-7BEA-A04C-85A1-8F3CE19274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1" creationId="{ED3275F6-8A41-BA1C-3D04-AD37E3B594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2" creationId="{E0367D88-3F41-99FA-B011-B578BA38EB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3" creationId="{2B5BFD06-BA81-B042-E392-4E0D87179A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4" creationId="{AE351F53-24E8-E931-ACBA-607559527B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5" creationId="{C41CA36A-1DB5-E866-6C0F-0B4E0B5D83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6" creationId="{2C5E4504-D37C-1133-E3D4-C6D241BB74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7" creationId="{C8B53A36-A668-7A91-BD94-A8AAD588D2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8" creationId="{BFFC4B45-959C-D09D-B928-FE5C202F92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9" creationId="{0E63790A-89FB-15D4-C6CF-807006636B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0" creationId="{26156950-DAC7-640B-3D51-87850DDD8B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1" creationId="{1972646C-27A5-2F7D-81FC-DE0EA8415A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2" creationId="{C89A877A-04A6-63C1-AC26-C32E23F727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3" creationId="{2A2F16AB-538D-E888-96F8-F23EE2A411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4" creationId="{0691F9F6-C7AB-491D-6001-B79BDAF47D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5" creationId="{C4C96296-6EFC-5942-BC6F-A0E381614F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6" creationId="{6BA6ABAC-6174-B82E-5393-2CDC45CDCB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7" creationId="{79291289-7961-3000-E4E0-1AB87C3867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8" creationId="{82D4CA79-0206-6D49-3A9F-FDA84AAE5F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9" creationId="{85812D49-B19D-03FF-FDCF-CFE74D6B22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0" creationId="{8AB5D713-9AF7-FEE1-BB83-9C8A2F0E46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1" creationId="{EEC31695-D9DD-2CA5-017D-56C3F2E0DD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2" creationId="{A436A8CF-334A-9CEF-6FC3-9AA88A7622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3" creationId="{80587D8F-F089-460A-C8B0-AA47DB1900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4" creationId="{889ABA97-9BB3-0FC2-D1CC-72D0165469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5" creationId="{EBBF0241-D9D8-E38A-0454-E0FDF78F0D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6" creationId="{2E44A1AE-6C1F-1BBB-75ED-20837B51BA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7" creationId="{DB9225E8-F633-CBAC-4E91-6B6A73D0D6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8" creationId="{1C91827D-CFA4-397C-F003-7BA1200893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9" creationId="{E1F3C27B-35E1-6C52-EE2F-819192B7A4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0" creationId="{73A531DE-3732-C212-A491-6F0FA8EDE6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1" creationId="{09D58321-F9C0-1EA2-6A12-5D8DE31DBC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2" creationId="{A7CD04C2-8C30-E938-B7CB-A4B5B619B3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3" creationId="{7C342F75-6516-FDC2-3EFF-4EC4801B4E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4" creationId="{00DAB82A-8AEE-3E67-4FD8-5226F49594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5" creationId="{E75C3311-D4B2-2960-9716-07346E9055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6" creationId="{C62A378A-43F6-AD5F-50C8-3D91E9B074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7" creationId="{2CB073C2-EEC8-0E70-991E-B92C38BC76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8" creationId="{09222F1B-1D40-4A18-ABEB-1B80195D57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9" creationId="{4E0192C1-B0AE-7B10-202C-C609C5C14D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0" creationId="{8DA1AAED-EF4E-1A16-C1E9-00C9122330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1" creationId="{E3EE3E5E-DCD5-E72D-C0EC-49E63F659B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2" creationId="{0B9982D4-CADC-7F27-DD2A-FC89C0F600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3" creationId="{70146C25-8F13-2C8F-A552-06E522E0A4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4" creationId="{AC024B37-4D62-3D0D-7943-9460697A61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5" creationId="{18F81807-5931-4A39-0CD3-2DFE205E96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6" creationId="{F6C23ED0-12A9-8C8F-187C-C560B76534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7" creationId="{F4FA6321-0947-E974-A382-6DDBB6DF1F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8" creationId="{708CA99F-ADA9-9618-75E9-28E28F308E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9" creationId="{6E419B74-B701-2F26-CA52-369633869E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0" creationId="{1C7E5FD3-CF70-53E0-7036-4229C0F27C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1" creationId="{522DE51E-16EB-7183-4323-BED3A209D2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2" creationId="{9CF70A01-00F8-42AE-ABF0-CB14B596A0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3" creationId="{30170784-3675-8EAA-12CA-DF632BBD14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4" creationId="{8EBE1B9B-7F94-BD8B-181F-BC2B6DA21F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5" creationId="{3F4E6FC5-CA82-F2A9-F93D-D6E58E24D3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6" creationId="{2517A0F0-E52D-607D-26CA-6A2ADE46DA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7" creationId="{6B641FD9-0DD9-0F21-F960-CA5F887053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8" creationId="{C68C20EA-07BD-A2DD-51FC-0971E8BDCE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9" creationId="{F475478A-6188-6D62-673F-FB191CC69F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0" creationId="{CA907CAE-598E-2BC2-489F-047CF67A29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1" creationId="{6CBB14F7-DDBF-2697-B3C6-1768A8359D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2" creationId="{117BBFCE-5116-733C-C02C-377239D251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3" creationId="{4C9B1893-C054-1AF8-DBF2-1CAF5E1041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4" creationId="{F4F318C9-5026-BF98-245E-BA25355F18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5" creationId="{0E504C9F-E6B1-B817-35FE-364D3BC805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6" creationId="{2C99FC2A-F800-7A71-BB87-616D72C62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7" creationId="{7CCE44C0-11A5-7D88-443D-071ABB16D7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8" creationId="{E16C0B30-1F03-E3ED-9BF7-F048E6125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9" creationId="{A68231E2-9452-742B-0244-B955861C5F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0" creationId="{5DAF4399-E0DF-E7E0-5FFE-225B0738BA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1" creationId="{34CCF94D-EBDB-6EF9-11B1-2BD95FCF53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2" creationId="{536F755B-2273-1CC5-56FE-93A5B97A83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3" creationId="{E6654108-1628-2EBE-2B32-62CBDBE8A6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4" creationId="{2C0C83A2-F5FE-2013-35CB-C582A50D11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5" creationId="{E4ABD0D9-A035-815B-79E9-617FF45B50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6" creationId="{BB6219E1-DCC0-6AC3-4233-F705A01B9E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7" creationId="{D122D740-F2B6-9A4B-C684-E2B1300B29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8" creationId="{573B803F-591E-AEF7-C072-7C97CF9E73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9" creationId="{03A70D04-617A-B0F3-9CE1-8975A001DC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0" creationId="{CAD63DE4-5783-68CC-990D-9837259956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1" creationId="{B62A4C2E-6F2A-AC15-DE87-E45A532181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2" creationId="{34DA04D5-54BD-0203-DE3C-A7CA52964C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3" creationId="{276E1E9E-92CC-0B9F-A441-A726EE0D10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4" creationId="{EE4E2BB8-72CD-B3FC-8F50-0B93F1167F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5" creationId="{A986109B-0C51-9E85-7AC4-A4740E1737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6" creationId="{4FF4D596-C077-820B-1A24-394F6D32E8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7" creationId="{9DF52F45-52DE-F890-E61A-807DC338FF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8" creationId="{C3978EF6-AC00-3C4E-86BD-471EFC5CE5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9" creationId="{F311AEAA-FBD4-A5AC-B2C3-601B22A87C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0" creationId="{820EE438-37D9-D3DA-3E43-ED8510A4F8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1" creationId="{8AC1F70B-9D97-4F12-EFAB-6E47BE24B4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2" creationId="{5DE1DC7E-A12F-E345-7530-C29BC71CC9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3" creationId="{4D1FBD61-9719-BB3D-CC90-9E1C19DA04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4" creationId="{16D170EE-8A74-322C-1AC3-FE5656007B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5" creationId="{58CDDC8B-8460-1235-01C6-F228A5AD05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6" creationId="{EA9FBE0B-07AD-788C-57F5-BAD6573606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7" creationId="{62DBD3B6-6764-D52F-3FC5-E5D8ABCD02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8" creationId="{DAD775EA-8B11-AC02-1D19-CF56331952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9" creationId="{863289CD-2A9B-79FE-EDB0-5C05ED3A1B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0" creationId="{A8C4A69C-B162-3B6E-027F-A9E77E90E2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1" creationId="{6F89582E-0F60-9F85-01F2-4ADA12C7B8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2" creationId="{0CAAF7A3-B153-8702-80EC-F3A10D93A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3" creationId="{A267AAA9-63CC-7EC3-025A-8F9055F51D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4" creationId="{5ABC0BC9-689A-5798-58B1-9037DDB666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5" creationId="{6BB3E42F-126E-15B0-6968-27AACE615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6" creationId="{627EF806-01FA-1B46-EEF0-8B82FA5D52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7" creationId="{DC1E49C9-E5EA-45D4-E3DB-BC6E0803E4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8" creationId="{7A8D524A-D25F-C815-F16D-65A01E2AE8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9" creationId="{9DDDE4EB-7BF2-4EC2-5627-F838BE7E77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0" creationId="{6676D21D-495A-6E79-D8CA-A2C97C2A20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1" creationId="{F2724A78-97DB-3711-7006-C92DEB15FB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2" creationId="{D1A55AAF-0C2A-974F-AA79-3159E8AD76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3" creationId="{B2FAF91A-4778-98DC-4559-480C325683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4" creationId="{E8148DD4-C86E-8B68-3AE1-9E3C578D1B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5" creationId="{C3D0938F-DB62-B785-3730-082361802D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6" creationId="{5C40D4A5-7A17-CDCD-9783-8B5AC68EDD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7" creationId="{DCEA320A-F6EB-9BC6-63FA-3321ACACEC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8" creationId="{9368B062-FBEC-0CD5-037E-0E44E88687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9" creationId="{E2966432-A3BE-7420-C833-394253E380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0" creationId="{E8B62AAE-D9D1-ABB8-0945-FA5D95D4C8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1" creationId="{BE85CC02-ED4B-273A-7D8D-4CE556AFF5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2" creationId="{ADB36E04-21B8-8D32-6706-58B17E0D2A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3" creationId="{6DAD401B-683C-3805-73E4-DF1D648CA7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4" creationId="{2389D3EB-BACF-0987-EFDF-C98BA38A6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5" creationId="{34BB57A7-44D8-C562-9096-D7E2AE6BBB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6" creationId="{316A4218-62B9-B196-2048-7E04E19D4C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7" creationId="{0E19B85E-3B57-0224-136B-1DD30B8669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8" creationId="{03E88DBB-6862-5EF3-1485-DBE2A2DD76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9" creationId="{7573C9BF-2384-025B-C461-F3A74F6994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0" creationId="{2F6C1DFD-E602-ED51-3223-E097D1559B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1" creationId="{E1B98BF3-E702-8826-6ADD-61BD3934D4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2" creationId="{B1DC64CD-129C-03FE-F39B-D613E00F0F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3" creationId="{63C53E60-F0F0-BEC1-276F-7097544A8F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4" creationId="{348E8D57-0F08-01B4-4369-B3A865FED6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5" creationId="{6D04F5C2-4DD6-10A2-65AF-1ECA9E4719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6" creationId="{95DF0BAD-3C80-2A05-7012-198643484C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7" creationId="{DB44D6B2-5935-D7FF-98C7-29ABD8BF32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8" creationId="{96306E1B-3792-7024-DEAA-AE29C12C14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9" creationId="{6F689B5D-BF0B-2555-AC7D-3B11419459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0" creationId="{624029C2-60E0-A6AC-2AF5-57FEBA7492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1" creationId="{D293286A-B58D-CD27-5C52-99F80CC153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2" creationId="{90C7D648-B20F-43E5-2024-863444E9DA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3" creationId="{36FF0E7F-E94B-1603-D816-FAD5756186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4" creationId="{9CA8E24F-071C-A108-10AF-FA23949DF6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5" creationId="{8D711770-CBC8-DBD1-0730-1BB22DDAC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6" creationId="{DFF026B1-0E14-2F00-689E-6B327688B4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7" creationId="{12A9DB82-6A8A-FF2A-5538-FE1A25E63C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8" creationId="{5C262CCD-FB1E-9FB4-53D8-A47650E9E4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9" creationId="{C21B9BBE-9CB6-5C7D-EA19-D8DFAD4792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0" creationId="{E87BD851-D0E9-A936-BB27-C9A7ED5F1A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1" creationId="{6F9F21C5-770B-0E12-0D5E-67E61AB2B3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2" creationId="{12814BF7-62A5-38EB-670A-DBF72F5E00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3" creationId="{2024FBEE-FAF2-080B-674B-41A503EE0C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4" creationId="{EB2F8DBD-0289-3337-AAF6-977AF08865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5" creationId="{B9C91FB9-99F0-740F-4E85-488D85D413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6" creationId="{B4C940FF-2096-04F3-2912-89E638C483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7" creationId="{E5D0A064-FF62-1A88-92CB-F5BAD23B74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8" creationId="{74ED45B8-C537-7433-6402-8418064C9E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9" creationId="{67C68BE7-B24E-E0C6-74F7-E586E74B0B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0" creationId="{6E5329D0-2682-D6E0-E2A7-D9C3FC1ABD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1" creationId="{1CDB3BE9-EC80-543F-2FA0-CD2151E9E0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2" creationId="{9CFFCEF0-671E-0CC4-8A27-B8187E3F9B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3" creationId="{C4882CD0-7B76-2957-37DE-97EB468AFB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4" creationId="{00A74181-4478-C2AF-17F4-D15E45F4CC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5" creationId="{67A11AF3-8AEE-2899-BCC2-38E174AD57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6" creationId="{96B71732-AE5E-E75F-D575-64A1BC32A4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7" creationId="{7A377C0A-EEF5-A09A-C08A-33C1E6504C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8" creationId="{9D94364D-C654-998D-D841-CB18FEA784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9" creationId="{56EB926D-24A7-367E-E04D-E6EFC2C014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0" creationId="{8F6F0300-FB94-6FB5-9168-E2AB2BD8F1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1" creationId="{42A95ADF-7BE4-C944-D18F-C38CE9BEC5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2" creationId="{D756ECD6-2193-0EF9-52E1-D01BC4CDE9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3" creationId="{F970436D-8F2C-7D0A-7804-85459C7615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4" creationId="{76823A59-C548-1FA7-D1BE-AAA063DCF3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5" creationId="{C859773B-A543-4ED3-13C6-26E860946E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6" creationId="{36391698-1647-531E-E763-560EA3E099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7" creationId="{20814675-845B-490D-BC75-6203257EC4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8" creationId="{55002905-96EC-2745-A196-634CAC99EA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9" creationId="{43E314B8-4451-EF7D-77AF-794213CD46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0" creationId="{191DD060-D00D-6E93-E322-C3620897C7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1" creationId="{0D1F399F-5643-28E8-1D7C-76AE8F9961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2" creationId="{7FA5FD52-B033-ECC6-036B-3E8658D4E4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3" creationId="{8EF6CA50-2DFA-3E57-329F-0E11E8DF1E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4" creationId="{1A3A8ED2-B85F-5D58-12F2-6CDE9CD5AB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5" creationId="{FC05DE93-229E-3C0D-8AEC-8D39351307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6" creationId="{AAC6B0AA-96D2-6101-EC08-85FFEC746C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7" creationId="{B6BC8BB1-4D5C-4BA2-9EBF-675ACF418A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8" creationId="{B25EC8D2-D8A1-CED1-B9B3-959EB1FB8A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9" creationId="{F5AE8124-8FC2-9E08-B91B-6283A453AF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0" creationId="{9E6817CD-D89D-FA0E-C034-0D45E76E52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1" creationId="{E5F307CE-9362-259F-78E2-AE11CABB53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2" creationId="{0CDB7EEC-A053-530F-B4B5-6DAE041C4A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3" creationId="{D557B07B-7D03-4AC3-DB33-4F69FFDC68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4" creationId="{32D9BA03-C57B-DA4D-8F09-F5AA63C841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5" creationId="{9FF68607-B178-1BFF-3FAF-B57F5CA6DD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6" creationId="{54D1DEF8-34B1-083A-2439-C62775A6E2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7" creationId="{C45B4ED5-3818-F50D-8604-50B1035F18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8" creationId="{545BD75F-51F8-5CA2-E7F9-6ADFF6D273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9" creationId="{036772A0-0010-41CA-309F-D5F6849FF2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0" creationId="{B702C02B-6059-C7F1-6F78-8375BA2325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1" creationId="{DF898B0C-9488-4E72-30C2-BCEFC4EEC4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2" creationId="{BCDE43E4-8B03-7DD1-9CDC-4CF942E15E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3" creationId="{D1E0408B-0D5B-3512-7F12-B6B9F4E2B3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4" creationId="{606F22EB-AAFD-0422-324F-C76708BC8C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5" creationId="{D42E078D-7A2A-E242-EDBA-16FB4138BC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6" creationId="{B32B9DF8-F1C0-F943-2FA3-DC824D4E7C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7" creationId="{2CB3D0F7-2D61-05A6-0F4D-3973AF91E5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8" creationId="{76168FEF-3C5A-3B57-A92D-B79CF88777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9" creationId="{4B1A0A33-F1A1-1CB5-2191-804A1D66B8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0" creationId="{8922BE87-3CBD-A915-8FA9-DB20705F38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1" creationId="{D879C87E-4EE2-7B88-A3B5-1C8D241A3E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2" creationId="{878E4B31-05E8-6122-F3C1-B1EB8CA859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3" creationId="{4E1E1777-6175-4E9C-1994-FECD4CEA73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4" creationId="{C1729931-5E62-4BFB-2850-603389F067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5" creationId="{6DB4F965-AD41-AE52-2C6E-C3E58447F2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6" creationId="{FBBA4794-FCC4-F655-C546-519F90FA52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7" creationId="{70861E70-9580-0D2D-21B0-0994B78362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8" creationId="{3581471F-6CC2-3E2C-5AEC-4C7E0385D4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9" creationId="{EC02BA8F-DD65-B6CC-1B31-93DCBECEFB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0" creationId="{4C810C4C-86E5-6795-FCCC-95276057E1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1" creationId="{17EEBD77-6A2E-4D78-45E0-12319BCFBB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2" creationId="{A7EAC5FC-44A7-6236-CB89-A4A0D83D5C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3" creationId="{DCD7CD43-4509-F4CD-53A5-4DC522D25F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4" creationId="{07446212-7683-BA3E-701A-F30BB82431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5" creationId="{388B10A1-A7C1-C838-0FE0-2F4E431729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6" creationId="{E7A74EFE-5292-B6BB-B79B-ACFCA48F7E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7" creationId="{42E08075-55AA-4947-13DB-F31E5598C5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8" creationId="{A58BF71B-B626-7186-8AF5-512512E53A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9" creationId="{764C3510-42A8-5872-C318-E945646D7E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0" creationId="{5381DE0A-4744-F3FB-19E5-7B24AB2A48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1" creationId="{B912F7C2-D7F0-C2B6-60DE-2B7F841A0E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2" creationId="{4110DDA1-82A9-FA8C-CE82-68FD93B6B1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3" creationId="{4D782D83-8AFC-FC3E-85AD-04101802D3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4" creationId="{62B53C43-15B7-6276-EEDE-F4BC6EC816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5" creationId="{58F33726-05E2-5F1A-C2A2-4836EB672D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6" creationId="{D6B7835D-6AFE-5F80-9C1F-B4EE1A303C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7" creationId="{BAC61304-AE85-091C-99E2-AF2916A4DE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8" creationId="{7CF916AF-BA43-B27E-9994-C76BA4C726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9" creationId="{50F37297-8BEE-1289-8051-34805C2828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0" creationId="{B44C28D8-2C3C-DEB5-B0B7-A3E854425F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1" creationId="{6AE04E4C-A4D4-E6C5-DF68-1995257830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2" creationId="{978F95A2-EF56-D21D-79D2-AC25696CC2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3" creationId="{3B0BAA69-FA31-290C-3FB0-BFD7D0317F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4" creationId="{AE261091-465D-A6E6-0DBB-C9E2C4EE23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5" creationId="{D278CFA6-EE0D-442A-D76B-3E63BDDD54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6" creationId="{0B37149E-C6A6-3B6E-25DB-07F396E32B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7" creationId="{22341A8B-2BAD-D4B3-B23C-96315B00B8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8" creationId="{FF46C402-05FA-4123-9B36-4B58852F09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9" creationId="{4071DD31-A46C-93E7-B4E7-7A23270657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0" creationId="{FE626662-B596-EA47-0415-84A8F8A10E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1" creationId="{089EB0A4-856A-D07A-3A0D-8EC8FE791B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2" creationId="{C53A6D63-FC96-33A5-DFD9-BFD82395A5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3" creationId="{81EA7ADD-1D63-CAD2-E1FC-D788CC40E9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4" creationId="{7AAC6FD7-3643-ED88-8857-CA40A76112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5" creationId="{0BBB09EF-7110-357F-732A-E4606A64C2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6" creationId="{17A6B01D-0F44-464E-C7F3-5D1D73A40E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7" creationId="{CE729116-0E16-7C9E-F194-5C248C77DB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8" creationId="{472C61C9-486F-B392-70ED-3B77DB26F2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9" creationId="{0FD7C790-1A21-CC9D-A5AC-0B623E7E78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0" creationId="{98B20D15-9006-255C-A02C-90EFC98960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1" creationId="{2C668C58-0972-DBBC-9B0A-DE58E7F279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2" creationId="{2043D952-5CB2-7009-43FD-06CA8E4AE4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3" creationId="{C5A9BCCB-3E24-25E8-4CB3-C0E16938FF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4" creationId="{9E35A86B-15C0-4626-7C49-D8747DF360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5" creationId="{13B5D07F-0971-4D2A-528C-D4D1DCB761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6" creationId="{F68F2178-731B-DFCC-EB14-7C3F107D8F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7" creationId="{7630BBD1-B834-41F2-F752-E155CDEC95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8" creationId="{B19DC545-C3B8-5925-CB64-42C7E65415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9" creationId="{C867FA33-D30F-F514-292D-C86294AA6D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0" creationId="{91E3582F-9A76-99AF-F890-76687A01B1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1" creationId="{F67ED526-9D44-BF82-6209-F0C31A1743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2" creationId="{C337A6FD-2892-A67C-4FD2-AA1F11A223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3" creationId="{CA217762-0481-27E6-CE92-F29A0AB76F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4" creationId="{64AB4437-1D6C-0181-6488-841A905680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5" creationId="{07847847-48BE-717D-CCEB-231733AA9E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6" creationId="{1DE5791A-B0BA-2545-62BA-65B010168F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7" creationId="{DA96FC61-2089-DE8C-EECD-AC5108AC05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8" creationId="{19ADCE9B-F2CA-EEF6-539D-D48B446F5D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9" creationId="{BBB3E8D6-117D-D47B-9260-476B3AEE14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0" creationId="{3BE540F4-44ED-A404-2CF6-330B0C81BB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1" creationId="{B6820C23-8D40-4FD2-C68E-EF5A2041CC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2" creationId="{006761D1-90DC-C800-BBF2-8147E4E65F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3" creationId="{4491DC9E-F17E-7DD1-06E5-2DC762BCF5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4" creationId="{D76D7E41-A035-BD17-1D01-E65941CB8E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5" creationId="{7ADE5B4F-63EF-2278-3E12-486C42DCBD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6" creationId="{1CCA2C9F-1621-2B3C-2DF1-8E56D8DFDA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7" creationId="{2FEBBACD-9120-C1EE-BC51-9E3F869BCE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8" creationId="{1B6554DC-3FA8-9CBC-40E0-DF4FDAF7EE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9" creationId="{39E32BB8-42B5-0896-74D3-23D455470E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0" creationId="{7EB8E154-256A-4A77-2F3B-D134F1FB84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1" creationId="{4984AFCC-437C-85F2-4BC2-F4D5836D96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2" creationId="{8563A3C7-9619-5A22-2AE9-7F313461B5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3" creationId="{B484F38E-8C8C-1960-51CF-49B62B9B3F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4" creationId="{15C15925-2412-9871-9BBD-D82B79D561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5" creationId="{B13144E0-85A1-BE45-9122-419F71DC86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6" creationId="{7FB79A7E-E9EC-6564-70A6-EEAA2551E7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7" creationId="{C30ADB68-6D2F-2373-301F-1C84864341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8" creationId="{E32D0031-887D-BB15-8875-28A01659A3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9" creationId="{0695C864-0740-F103-1061-8CB8F12FD5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0" creationId="{1E1D409F-E780-2399-30C0-1C452378D5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1" creationId="{437003E0-D9B1-733C-D802-5545FF755E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2" creationId="{87ADAA69-2800-CE75-56D7-6922B15EB0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3" creationId="{DB5A07C8-5FB9-4C4D-CAD6-E0B5C15776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4" creationId="{8C2E1222-C5B3-0A33-FE10-558EEE5C4B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5" creationId="{68B5E594-FEB6-E3DF-C94B-542B12A19A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6" creationId="{0A13A2E3-A3B0-C0CD-371A-F6ACAC0110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7" creationId="{216C79A2-D129-0E43-347F-19D1A8C85E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8" creationId="{3EF2264C-AA9B-C927-D6FC-E7A72B0AD0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9" creationId="{394784E6-9513-63E2-4FB3-FCDDA92565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0" creationId="{9D4098A1-E7BE-DD82-D8A4-7979A4DCAE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1" creationId="{65A851FF-FA65-C640-E57E-B37E935496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2" creationId="{D2E01F7B-609B-BD4B-DB6A-EC25C87DE7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3" creationId="{4AAF84ED-4753-BF9D-8A7B-6CADF137A9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4" creationId="{4EA98609-40CD-A18D-CF74-C43C647C4B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5" creationId="{0558C851-F099-1D38-18AE-C00244952D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6" creationId="{DE7B2319-130A-A4D1-A845-C02DCFD1EF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7" creationId="{C22A17D3-0A18-B4D3-5B46-F7B1E3FDBF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8" creationId="{6B43008E-C486-8FCA-8583-0E2B9CF2C9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9" creationId="{9667660B-1C11-B7B3-0F09-16738D5734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0" creationId="{A249B6E6-7986-D754-B29A-7B25327865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1" creationId="{4140E4E9-A0E3-0B7D-21AF-D39693CB96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2" creationId="{2E3D0B9E-3523-3A3D-ED1E-739CA622E6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3" creationId="{2376C554-D4E0-0F4B-5560-413FB68AB6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4" creationId="{39035A9C-DE37-4263-FC1E-557C5D7080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5" creationId="{6A7298E2-BBB8-4220-291A-4D7C4EF4DD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6" creationId="{0AD311C4-B875-3E21-640F-BB8A18FCA4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7" creationId="{56E204D6-154F-22D4-2BA9-69C27F684B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8" creationId="{00BB450C-FA4C-5945-E0A3-59225836F5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9" creationId="{007D40F5-E9B1-A9A7-0C4D-AAC3476FAD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0" creationId="{DB373D74-0CE8-9E5D-F6F0-9E265AED28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1" creationId="{DFD71252-5766-ECC3-4903-0B542AB115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2" creationId="{5DBE39A5-B019-CDE7-3D4C-C2DE4B0260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3" creationId="{57208D41-4D35-4A61-616E-683A4576A1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4" creationId="{F65A6C95-9C8F-D593-CB97-6B39EBBF76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5" creationId="{A71612A4-5C78-B354-5DE2-DAD32A3EE2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6" creationId="{7E811411-D789-FA6D-662D-05FF25983A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7" creationId="{81265125-A445-4066-7AF2-98DC4543A5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8" creationId="{8D694E85-70DC-A00E-81A2-2FDC964A0E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9" creationId="{1A7BBDBE-D874-84AC-F1A5-1F1E64CFA3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0" creationId="{A0A9F265-F57F-5E8E-861C-4C08A1A47E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1" creationId="{44EC4627-E26D-ADE3-FC44-CD4038C26F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2" creationId="{A58483EC-27B0-0B0B-4E55-48F03C8D0B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3" creationId="{CE10450C-7200-9AE3-0256-B1E74DE605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4" creationId="{7A0EB56B-2B54-794C-32A4-223A835C80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5" creationId="{04855B81-120F-927F-4216-9AA629574D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6" creationId="{34A717CC-A502-2463-9127-D259BC334B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7" creationId="{1290CC48-9EA3-9D22-11D9-D8AF04605F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8" creationId="{7E64C903-78A9-7341-AB61-1D71D41A42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9" creationId="{EC23ABDD-6905-48B6-164D-1A553FE881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0" creationId="{D8B8E878-CE74-0749-EAB1-30BB049C1C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1" creationId="{68E7405B-72AF-0528-12A9-536B9EDC51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2" creationId="{A8E1DF77-E9EF-47CA-6BEC-7EB46A3339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3" creationId="{80EE50B7-CA7C-2114-6C76-BF229A5342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4" creationId="{11EB41A1-2A8A-F359-AA35-ED88784193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5" creationId="{167B6D87-DF2D-A822-1893-1C5E5DE14E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6" creationId="{A3701E20-65F0-6184-5957-8F66DBFB89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7" creationId="{5128D75D-8C8F-FAEF-7974-5BFC2E3ED0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8" creationId="{FDE95FF5-371E-324C-85D4-B722BC1C84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9" creationId="{4B755FDE-EFF2-A197-D71B-EA420D418F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0" creationId="{3FEAB565-542E-604C-6F15-C44CB7EB23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1" creationId="{2430EB5E-85E0-948A-A934-A5FE02C968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2" creationId="{2838C858-927D-6A19-942E-D7B22792EE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3" creationId="{8183E77F-21BC-917C-86E0-BAB8E33E6C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4" creationId="{9C142B63-B7D0-C248-A383-F37A5D4EC7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5" creationId="{28EF967C-EBD3-B456-CFDB-B5E3E1EB9C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6" creationId="{9A33DD1E-7174-2E2A-98BB-AAB93F07A4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7" creationId="{27AB162E-086A-621C-EFB5-D5CD7B26F0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8" creationId="{67399553-1672-F0D3-5C0F-13E6AF05DD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9" creationId="{437ABB2B-B04F-33DD-C955-B7627E347D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0" creationId="{0A708D91-E43E-61B4-8F59-48A881197F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1" creationId="{3F4A0440-DF49-3599-F627-2CCB5F2487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2" creationId="{21EEB072-AA50-6ABD-2987-810FD23D16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3" creationId="{DD6AF39D-AD34-87A4-6D6D-40944204C7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4" creationId="{31A61977-CF06-6BB9-9FDF-798A421585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5" creationId="{BB4D7249-9A2F-FC99-B8EE-015D8908B6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6" creationId="{20090031-BDB2-D158-8729-AEF9999F36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7" creationId="{577E98FA-6AFF-B37D-5162-DBA5EADDC4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8" creationId="{D79AC651-2B4F-CBED-8E34-C466BFC0C1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9" creationId="{48CCE554-2A3E-A471-8A3F-784AD38E96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0" creationId="{49664CCD-1244-292E-8A3C-F9DEF2A287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1" creationId="{70FAE487-6C4D-6BB2-2CE9-C8682653E6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2" creationId="{34C5F88C-1550-A575-3247-6241E6CE6E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3" creationId="{FE2C3AD3-D899-8746-EAF7-4BE9BEA7F9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4" creationId="{B485B40E-71B2-05DF-DFDA-F62A991F79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5" creationId="{FA5D4A84-A7DA-12AA-8392-B0AF83AD86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6" creationId="{AAC6F51B-FD1F-F9AD-5A9C-0EC63676C9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7" creationId="{D39A05A6-6AAC-16C6-30DD-CB40D5FAD1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8" creationId="{56EA2A21-0584-933A-2890-3883E28D16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9" creationId="{C63E578A-C973-A020-0774-AB0A662CF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0" creationId="{2599C839-DC9B-EC04-6153-6BD7DE7A1F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1" creationId="{38CD4944-3F92-7AB4-6E57-AE88005049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2" creationId="{DBC08D50-49A4-50ED-823E-80F8308237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3" creationId="{DB706035-D5D3-CA16-B728-C497DC6B38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4" creationId="{8FF03610-A5D1-2CDA-C4E3-58572607C8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5" creationId="{4C346979-1762-E215-90F0-F4A2D05528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6" creationId="{92303372-305F-DD49-968C-0E5FFE1AFF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7" creationId="{235694E8-5C97-EE2A-9B27-5CE6567051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8" creationId="{52C7703A-BA6E-F05F-D128-410E9F7D27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9" creationId="{F4F3A3E9-42CE-B31A-C5C5-76D3A1AA5C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0" creationId="{941326FB-D843-44E0-136F-1F235BA21D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1" creationId="{A125D9F1-7384-D3B8-7080-DAC7F6400E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2" creationId="{CF50B917-6879-9950-F293-7529BCB27D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3" creationId="{37352C85-3BE1-1F23-3162-DF4923CE6E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4" creationId="{22293A62-B934-5905-72EE-5864C79B3E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5" creationId="{DA9620DF-EA08-DA8D-8E34-E29211437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6" creationId="{EAC5056C-D358-4060-5DA8-580D26BFFC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7" creationId="{D3403375-9A3E-B248-EC07-37734ABDBA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8" creationId="{7061313A-E860-48BA-115C-E3837CC0B8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9" creationId="{ABE3631D-6D1D-FD6A-DA1E-431B356F19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0" creationId="{AD0114AD-7FBE-6332-9680-6F97531929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1" creationId="{644341FA-5F39-17B0-9051-C059AB79CA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2" creationId="{E5FEAED0-27EA-AC6F-836C-711F463067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3" creationId="{3C70E071-30AF-8E2D-38F0-C5CFDEC12C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4" creationId="{F81E2384-E616-5F87-7703-544A09187E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5" creationId="{4F5EFF6F-D214-C83E-E174-71628FE77A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6" creationId="{4A28DD99-D87C-DF5E-1ED9-454ED1C9E5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7" creationId="{7EED0F93-3C45-83D1-FBD8-5EA198F08A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8" creationId="{685007C8-47FD-D34C-A775-E46272844F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9" creationId="{3063EE2B-51AB-C0F5-500E-DB243320D6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0" creationId="{08ED7D38-66AB-2AED-22B3-0611D66328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1" creationId="{182DF5E4-1C83-9A6E-2D9E-295371B636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2" creationId="{1F6EFD13-CAC2-08B1-649F-6B600D20F5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3" creationId="{66B91942-658E-0944-45F8-94AF9C516F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4" creationId="{FD3CFC54-F82E-AD8B-C86F-58F8A55F10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5" creationId="{E521A8BE-3857-8170-AFE8-7C7ADAFA16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6" creationId="{233CD4DD-A612-CDBB-7707-F71466E293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7" creationId="{1F893C1E-3A98-D15D-7214-7D55F3422E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8" creationId="{697EBF81-A02F-40D4-11B6-99DBD031D5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9" creationId="{0FF092D8-855D-D6C7-52A7-FFBAC42B4E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0" creationId="{5DF7C72F-8187-4F2E-5E06-90EE17C802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1" creationId="{5F466E9F-59E2-52EE-951E-16D1118FA0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2" creationId="{25A11A78-A9B6-9A19-CBA0-8010B95314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3" creationId="{AF0E3C75-4904-05C4-2A4D-6A127E763A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4" creationId="{CCEF53F9-E3F3-E382-F5F6-BD7ABF8E2B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5" creationId="{8C24B60E-61A1-9FE3-A156-06B0634F20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6" creationId="{50A508EE-77CC-6C21-4D5A-5257F10143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7" creationId="{7CFEEB1D-A203-AF35-9E9F-A389C09CD8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8" creationId="{D2077824-A2D4-F50E-25CB-3CFAFD71C1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9" creationId="{23969DC5-DE92-283C-94BC-97AD503BC7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0" creationId="{EF0E8053-1DDE-5E0C-5CF3-00F3A94079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1" creationId="{E76F77FC-3185-3EA2-6A45-47842C9C35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2" creationId="{08034983-F446-E87A-56B6-5B7BAB4C9B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3" creationId="{2A1FAE49-93CB-3D71-792D-434CC1BFC0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4" creationId="{ADFA763A-ED9D-7CF7-B583-0E2A534FA2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5" creationId="{C2DC2F18-F9FC-4D41-84A2-1A0B40D422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6" creationId="{C82ED002-EA83-BA60-1D34-905F93DEC0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7" creationId="{89F27600-DF4C-4A03-8E02-0E72B3273C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8" creationId="{F890DD49-6165-5D89-159D-3DA422B906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9" creationId="{90D71D78-7FB2-4DD9-D8FB-804A2BF52C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0" creationId="{C4C31D8E-855B-103D-B115-6E356010AC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1" creationId="{75C33784-74C2-AAB4-56F7-8721921D0F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2" creationId="{55315D6C-799F-51C7-DBDB-4B26703722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3" creationId="{BF41969E-8CDF-B005-FA18-1143E918EA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4" creationId="{E94614B9-F338-676A-C801-EE4FF50981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5" creationId="{A88A4AB2-4606-4F6F-4C57-709D59215A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6" creationId="{9D099E60-4A7F-F7AC-D4C6-6D5FE8658D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7" creationId="{D7332F1E-3072-E3F3-6B26-4333236649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8" creationId="{AA81B38A-372E-E048-9C0A-D5C5FB0EE3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9" creationId="{D64B01B0-43C5-3555-C401-DB976093C8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0" creationId="{52E2A255-D609-27EE-C391-B60D833284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1" creationId="{B2487DB4-E751-3B37-ED61-70A77291C2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2" creationId="{82E1F890-02D0-D60D-0DCA-0695E93357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3" creationId="{925F7D94-F48A-C67A-51A7-F36D30E946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4" creationId="{A54B3016-56F2-4103-D880-D99342B4A5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5" creationId="{87CD1302-79B4-51D1-43AC-15F1FAD532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6" creationId="{732FFDC1-B2D3-AB9F-5951-A1C1751916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7" creationId="{9C9F93E3-4141-ECB1-BC0C-9999166EAB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8" creationId="{C64D4380-616C-1601-27FE-8250EDCDF4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9" creationId="{33847293-E917-F15F-F697-28F85E89FC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0" creationId="{4DD7DEB4-C669-64CB-EDD8-BB5CD9F05A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1" creationId="{04C86D75-F161-119A-CCEA-EC898ECDA8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2" creationId="{0051D2E6-BE76-30C4-72B5-0A4AA335B0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3" creationId="{C2F1FE28-36E0-85BB-3235-7FC850EFB5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4" creationId="{5E85E9A3-EEB4-0BC1-D916-5408E9F3AF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5" creationId="{019700FE-4AB0-4DC5-7BAA-C5144EA029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6" creationId="{8923E4DF-175C-E8D5-F28D-39EF40A89B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7" creationId="{2F4B82D5-8D5E-9878-3D3B-340B2CC621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8" creationId="{6383FC7A-3B3B-2ACD-BCE6-03225A82BA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9" creationId="{E8975792-0B5B-5C2C-32C8-7116DA15C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0" creationId="{21BB6664-0B94-E99A-84D0-33B451DBEC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1" creationId="{32A314EA-7ABF-7937-2327-B14AF56C5A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2" creationId="{335AD8B6-B8AF-BA0A-9C57-4CF8AB4AA5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3" creationId="{30981F0F-AA3D-4965-2707-2BEA5AC2C2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4" creationId="{26E77BB2-CB75-C5DD-6AEF-356EE366F1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5" creationId="{3256E736-0203-7213-723A-3A010B63DC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6" creationId="{A4265DCC-E296-6697-8B75-D12C6BF2A7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7" creationId="{D452408D-81FC-E075-25C8-A8B0D9745C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8" creationId="{C6A9FBAE-1B5D-4661-CE8E-F9710B57F7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9" creationId="{D4742C3E-38D3-B573-C416-0327CA9C6C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0" creationId="{268600C6-D4C5-756A-686A-99DC9104E3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1" creationId="{72E237B9-8C13-994D-B875-59E163E8BC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2" creationId="{0CCF5ACA-B8F3-0E1F-A94F-BC71CBF892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3" creationId="{C2ED7881-63B1-87CD-2877-7D23F75054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4" creationId="{88E94437-78DD-23E9-4447-50DCF1ECB1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5" creationId="{0714EA07-C579-D5A4-9239-BBAB8EA608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6" creationId="{A9AFBFF3-69CE-8E66-DC37-0F250F85AF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7" creationId="{32C840DB-BD7B-A4B8-A4A0-BCCA3E7979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8" creationId="{42C68FA5-0FEE-F24C-D5F6-2669CB7E5B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9" creationId="{BAF7A0B4-CF08-A709-8EA4-667CE4B835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0" creationId="{5265CDCE-ECF8-F71B-CA85-C74353E0A3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1" creationId="{5334B71B-F577-B50B-4A7D-E1DE793089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2" creationId="{9955AB6D-ED1E-F5FA-851D-C0846C2B75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3" creationId="{9F9030B9-FEED-814C-7911-B53CA26628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4" creationId="{94B5E356-37F0-C48A-1398-5247C76298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5" creationId="{D17D2DCC-A227-8656-8584-57198B00C2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6" creationId="{CB3BF073-46BD-B31A-5C38-E335C14882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7" creationId="{9DB0A487-209D-7D76-2CC0-9F3B3AC02D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8" creationId="{D41C9C85-41B8-C6D2-44DF-C28DBDA67E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9" creationId="{4840CAAA-0E86-A179-7BD5-DDF14D05B9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0" creationId="{5D55F184-21F1-B9A3-1526-193C88764F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1" creationId="{B42BC8DE-F2A2-1996-6729-ADCA193CE5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2" creationId="{EDE701B3-BFA3-D426-2612-D813CB1242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3" creationId="{02F42C1A-D676-5311-896B-A1391AD8E4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4" creationId="{57555AE8-C774-D919-182E-C69D504C59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5" creationId="{266B9E93-BBD3-564A-A501-DC335BB218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6" creationId="{C1ED1F81-EFCB-B2BA-9500-00CF2F3DF7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7" creationId="{10C2D08A-7AFB-9ED9-FCAF-3BAE3D8216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8" creationId="{E973CDA7-1672-4046-61A8-983F5926D1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9" creationId="{39ED373B-E154-5ECF-4216-BFE5914746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0" creationId="{34F764F7-4938-DB74-E02F-E80CC7312E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1" creationId="{7C75954B-892A-C517-6937-F5702A9E1F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2" creationId="{BF31BC76-85CD-B462-6A75-6687ED6356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3" creationId="{4C3A1954-A7AB-6960-CDF0-A05DBC4ED8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4" creationId="{A8D7BC33-D637-792D-82D2-31B494EFCA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5" creationId="{0AC15E79-D502-51DC-EAFB-77B292E0A8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6" creationId="{28B0E0E4-CF60-5BEB-6424-DABAB72B03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7" creationId="{8B243799-AEE2-3D07-DC8C-962FFCD9DE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8" creationId="{A45C9F7B-2125-2074-18E9-E699D17367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9" creationId="{F67E5FD8-049A-BD1E-0C3F-87FA7D76C0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0" creationId="{DDBAC779-AAF8-E4B0-9E4E-09C7C7DCE8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1" creationId="{67576B8A-263C-C0AC-EE4E-1100E7E114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2" creationId="{36D1BBED-6A00-601C-052E-D7B6A38C55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3" creationId="{60ED1BD9-BDF9-65FC-98C5-04C5AC7C3B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4" creationId="{BBF70BB5-0512-7DAD-05AE-CEB37D5108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5" creationId="{45653137-F7D6-A96D-E472-A601DDE75C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6" creationId="{51577B88-C2E4-C3A5-8211-6F56CE9789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7" creationId="{42498A2E-3FB3-01E0-2875-D84405AC69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8" creationId="{0BF421EB-AEC7-8A84-779C-98D67E3D66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9" creationId="{9D04C478-8510-AC99-C1B4-8BF1F54C4E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0" creationId="{65D1E722-97E0-C0C6-5218-9F46411D1D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1" creationId="{3F708E21-FBC6-5E01-5F0D-96000C787E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2" creationId="{BAA04FB2-EB5C-5BC8-4404-80216C53E3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3" creationId="{4134E284-AF38-28BE-65E5-A7BCD8B061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4" creationId="{0A3A370D-C925-A24A-235B-FE7C7C2461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5" creationId="{CC0BA342-E501-2D25-7346-5D91C4C014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6" creationId="{EAAD5A52-DB43-0E75-2585-AFF05D8032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7" creationId="{F10578F3-F563-4292-42B8-EA048F124B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8" creationId="{9E711EF9-1F8E-FFE5-AA10-5B31ED860B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9" creationId="{5523BF04-882D-2D71-6106-C55CC38CE7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0" creationId="{24431D45-8BEC-F242-8DAF-455B86D0B6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1" creationId="{FFECCCBE-8287-2CCB-FD49-419260F13A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2" creationId="{E6BB211A-34DA-B9DC-7F1D-6F7D7E9795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3" creationId="{8266DF0A-199B-774C-41E0-4C86D9E72E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4" creationId="{19B4826E-524F-C4AD-FB78-B9CB52CF5F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5" creationId="{765BF90A-A1F0-9978-0C8E-CC457E57F7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6" creationId="{8425E907-1F33-7265-BC29-7E49BC58E1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7" creationId="{AD00DCBF-F145-0B7C-4A0E-7C6F012D15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8" creationId="{9608DBA6-586E-6F89-7791-A3762D4AD5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9" creationId="{B7156FCD-34F3-2D05-57C8-3CE1CF91D0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0" creationId="{0265DA08-C4EA-A5EC-DD57-25A2A3A7A5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1" creationId="{593F45E2-0AF5-4F02-D808-47BC0C26DA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2" creationId="{A3887B21-3071-02A0-4C80-371C9B29F5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3" creationId="{97A2B76D-9E23-B290-6BB7-89247D965C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4" creationId="{8AEDF87C-FEA4-0AE4-A273-557175CE77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5" creationId="{AF824E64-44FD-5599-960D-2274376AD1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6" creationId="{17ED12E4-1D90-2BD6-E2D8-E99C5F03C9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7" creationId="{365BC0CD-816F-7B3D-C6A8-DB0DD9506F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8" creationId="{F2B1D9A4-8806-FE36-4EC5-77C0CFEA6E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9" creationId="{6EB15D2E-E77E-E8E4-58D9-C4DA4B5001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0" creationId="{15472240-3715-37E1-419F-26B028A031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1" creationId="{90C4557C-DF62-4FC2-FE93-BB60DF483C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2" creationId="{FEEE3A48-FC9E-5E51-8877-7B0E409177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3" creationId="{BD9088C6-56AF-1D30-1C9E-2F4FEE8D2F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4" creationId="{BBB8BEA5-C3DB-753B-DF83-3EE90FFE00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5" creationId="{8F5C3B1F-17A0-8208-060B-C0D3719349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6" creationId="{0FF935FF-B263-4439-BD35-B129D96FED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7" creationId="{E7FC9B86-0370-AE1A-2747-72C26CF037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8" creationId="{DE0DD13A-F463-ED99-62C4-591C26FEB0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9" creationId="{28292BB4-B76C-543A-AD63-11D178D6BB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0" creationId="{A7D6AD89-5B5B-87D0-602C-CFF55C962F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1" creationId="{7171470A-8F46-F65C-FBB9-24EF7A4735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2" creationId="{90CA063F-84D7-9565-E398-C19981DA1A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3" creationId="{ED40D1FA-B0E3-DCE6-A258-76BF89D6A3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4" creationId="{E688536F-ED49-09FA-7A54-C53C3AB69A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5" creationId="{9D1DF6D7-EC47-54A3-FE06-30878AC04B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6" creationId="{4C70F0CC-1985-162D-2813-085FA744F8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7" creationId="{040FE4AB-DD5A-159A-26C6-2D2A8268AF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8" creationId="{D668B236-E852-D37F-7B4E-96001CC8B4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9" creationId="{3E37101B-EF6A-6EE7-FBCA-CC27512541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0" creationId="{4738B713-2FB4-7E52-A2C0-68ACC2AAFA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1" creationId="{82CBD860-EBA2-5154-96E2-86DCF9EFF8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2" creationId="{E6FA2F0B-ED47-2FEF-9154-1BB2C3755D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3" creationId="{B1AED8BF-E1E4-2873-BBFC-831F115DA6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4" creationId="{6681420D-3A41-0166-674F-4F82034F69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5" creationId="{F31CB324-B3B4-8740-B8F4-7E1F14851B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6" creationId="{4B5C6441-813B-7CDE-0B6C-DB0771C8C1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7" creationId="{4ED9EED8-BD80-3C06-71A4-48CDA753C6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8" creationId="{AB8964D9-B6F5-06EB-D4F8-FBF8FA6F98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9" creationId="{B597C2DF-BA18-597A-8F19-F56075DFE1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0" creationId="{0C885CE1-B76F-E78C-3B8B-1609DF6DF7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1" creationId="{2E3532D5-07F3-3C9A-3994-F191BB60F7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2" creationId="{2A23FB4E-9F47-9A12-1457-FE34A96BF5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3" creationId="{EB593BC0-765A-DB7C-6A96-98E07CBD5C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4" creationId="{14A19DC1-48AC-229E-9D4E-0B9254A15F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5" creationId="{720DD3DE-52A2-A516-C993-ACC3DB2C06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6" creationId="{21F67363-F208-EBD0-8CAC-65C405D6B5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7" creationId="{50F27958-B7C2-F63C-7665-DE72FD2984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8" creationId="{7AC4E4F9-FFCF-E992-1F50-BC0A9BA482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9" creationId="{C3350338-A7AC-645E-E5BC-6F2354D140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0" creationId="{4630F5E4-CC72-7ACD-38A0-66254D4729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1" creationId="{368A5F23-3D10-A85E-61E0-4970590B21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2" creationId="{2C027C1B-1683-6A11-4647-296143CC76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3" creationId="{6D6E0797-7301-08C9-1C8E-171358EBAC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4" creationId="{BAC12C0A-ED14-2DB2-EE62-A65938689A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5" creationId="{91CDA39A-4B39-4154-5FE5-D570090D96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6" creationId="{9B187BCC-79A6-2803-0325-5208122D54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7" creationId="{B234BA6A-C43B-9A1F-B56D-E1E40F32A4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8" creationId="{F0624C7D-1C41-C1BC-7E44-02DEB8BFE9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9" creationId="{74142DF6-90E6-2CC9-BE25-A32F040B07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0" creationId="{44C54C2E-C9E5-8A65-A7D3-A31E501FA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1" creationId="{F3F300AD-DF56-F02F-8061-A1FF0E9686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2" creationId="{058F4DE9-CACA-1BA4-94F8-59BBF4A826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3" creationId="{0E8D0E97-BA29-ECDB-49A0-2AAE919BE9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4" creationId="{C839F2E0-F709-5935-ED03-E10882993F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5" creationId="{23C41D4A-0E39-48B6-8850-157B31B87C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6" creationId="{5175E730-D4E8-BCF9-CE22-DE4B094030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7" creationId="{85A78DFB-A9E0-0D0F-0448-7643E5C538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8" creationId="{CA66E679-35DD-079D-DFBC-E842789C47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9" creationId="{586AAECF-BF03-C827-910C-0BF1B83B98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0" creationId="{21270FDA-A25B-48FD-AB33-14760528CE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1" creationId="{09902A5D-55F1-D1C2-5424-914A8B169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2" creationId="{5E6A39DF-7D24-A05F-DB10-E6EC93ED31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3" creationId="{A4370B82-67BC-7328-D59F-3646346B38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4" creationId="{82E1F314-633D-6D09-37B6-F050FC120A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5" creationId="{AA741006-D637-F657-12DB-7FD5ED38A2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6" creationId="{4AD0D307-F578-EFD3-27F1-0796B9C4EC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7" creationId="{C4D1C640-8330-43EF-D9AF-7E802CCFBC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8" creationId="{69DFF6FE-11F4-1DCB-866C-C80837676E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9" creationId="{AECCD23F-4276-7507-10B8-A0A6C4CE21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0" creationId="{7A34BDF6-9024-241F-657B-E171017782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1" creationId="{4F021A88-BFB0-25B4-7FE1-4961B5E4CF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2" creationId="{30CD5FC4-1A3D-822C-C06E-BDF8D20041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3" creationId="{D5A4DB98-2262-0F06-426E-7493276B12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4" creationId="{83707E9B-2806-A3FA-E0F3-0BD4B5DD18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5" creationId="{2B112836-3C20-0DDF-609A-E4FBF8A4B8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6" creationId="{AC4C522B-7C4C-854D-6C30-83C789F9F1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7" creationId="{D2B9D1E0-0FC6-44E1-3EDC-7055ACBA2C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8" creationId="{E21244F8-B23C-00AA-AC44-8285A760C5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9" creationId="{A3F5F1B0-76FB-87C1-6643-C7A18CF9DA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0" creationId="{4DC9474C-0C56-16AA-0520-D079F72F37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1" creationId="{E5797BFB-55F4-C8C6-7285-87C4783217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2" creationId="{9CB5AE49-189A-DF0B-D2B5-1CA00666E4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3" creationId="{10FD36B5-7236-81C0-4275-1E82F6B6B9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4" creationId="{42788712-E208-6FC1-5002-D559A8ECD1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5" creationId="{C225DED5-1739-41C7-9E1A-1024B7C7E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6" creationId="{E63346FA-2FC2-B821-10C1-84484C5B37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7" creationId="{833EF5F1-7DFB-E476-3936-034EE04623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8" creationId="{C7525CAB-5BAB-906E-587F-EDE6897692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9" creationId="{57CF91FC-55E2-6C26-5989-5C752FB8FC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0" creationId="{FEF417A4-5CC5-016D-EC52-90416F1704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1" creationId="{52B5D7A3-0ACB-B693-3994-19E488C21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2" creationId="{6BFE0FFB-A4F1-405E-ADE4-8E39AF5BF2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3" creationId="{7C0EE338-0980-50B1-1409-6366553292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4" creationId="{E669C468-A89E-C9B6-C730-5F487C2AB4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5" creationId="{1F0F8A9D-6F64-CE16-78C5-FCDE713130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6" creationId="{7E8F59D4-42A7-C74A-F4FB-FB51712E5E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7" creationId="{0AD83649-8D90-3A19-B0F2-556880B7E4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8" creationId="{2BE5504E-03AC-24F6-9596-8694D4A23E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9" creationId="{8E37CC0B-570E-88A6-8927-11EFCB6F53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0" creationId="{9CC458DC-D14F-5868-396A-8066C83164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1" creationId="{76CF778F-A02D-E4DF-7FC1-E8136D44AF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2" creationId="{D818728B-6FBD-CAAF-DB71-0547454A7C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3" creationId="{97D4FB36-D8AF-61CD-7085-18AD1CBE71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4" creationId="{DECF5755-B209-FE0E-0683-975BDC09D4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5" creationId="{366AA822-E0A4-042C-FCC9-44FD632A1F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6" creationId="{2CB0F988-441C-BE14-F29C-EBC4FFFDEA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7" creationId="{4C42F21E-C43D-FCE8-E4CD-E4B67B8423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8" creationId="{F82ED3DE-2EF7-7592-EC12-3441071682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9" creationId="{0358D6FB-FCBA-4679-70FC-8FF97C7230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0" creationId="{219AF605-E41E-E465-3F5A-E6E206E7A0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1" creationId="{68C389C7-58DD-E09F-342B-2D2B2F0B11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2" creationId="{61E4B787-FA68-B4AF-F387-7160821511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3" creationId="{E0C4B7F4-4212-8659-A7D2-1191548B88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4" creationId="{DCC3663F-6BFE-F79A-A85F-6AA612DCBB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5" creationId="{3A7DD2F3-806A-2CA6-7AAC-3E56141C5E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6" creationId="{4ADDEF97-E1F5-4697-703B-617D27D4BD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7" creationId="{F34D4AA1-3A67-F9D4-CD43-3516A69539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8" creationId="{DDA0CF6E-8C9D-A3DF-3801-3872C2D49A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9" creationId="{8A363472-19F4-1735-D7BD-5605D9D0FB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0" creationId="{378DCAD5-A659-929C-4C77-A4003A613E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1" creationId="{084AAA99-C907-0B7B-4EF1-641FB9D839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2" creationId="{4FED3DE6-E1EE-6FA4-21CF-3019906BF4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3" creationId="{07DE5A57-4952-640B-3720-C6967BE7BD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4" creationId="{D89F7571-A70C-711E-9B82-8203E86688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5" creationId="{107B77A7-9CA3-5034-2B36-B615868EEF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6" creationId="{9BDB9D83-A058-0904-1F8A-7A1F13D5F4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7" creationId="{34B724F7-6A24-C6CD-54EE-7ADC6798A1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8" creationId="{E929EED6-7E1B-4B11-2A27-E92DFE5858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9" creationId="{9AFB9EE2-3348-9220-66D9-834388A893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0" creationId="{04B7F993-1943-3633-9106-8C0C69D97F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1" creationId="{2B8AA6B4-4E95-FDB6-E84F-9DFC6C4976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2" creationId="{59C98124-EF9D-09A2-AF65-FD2DFFC3FE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3" creationId="{3DF24E84-5FCD-74D4-A453-798CFD1AE3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4" creationId="{77BE215A-9BF5-18B5-B648-7A85207113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5" creationId="{7D72B3AE-CEDB-3EEC-352C-EC7AB6D96F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6" creationId="{1BB18F3F-BE44-561C-289A-C617BE0750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7" creationId="{2070C4C2-52A4-931F-D23D-B75B0782BE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8" creationId="{7D64EFD2-81A9-2904-D8BF-14F8B04299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9" creationId="{27AD526E-A6CC-947F-6E0D-5B136F4717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0" creationId="{E9520C7A-0735-54B1-912A-5265B8E989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1" creationId="{AC8221D6-50F9-C2EA-8DEA-BC8D14F02E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2" creationId="{3D44D9EF-FBF4-361F-7FD1-638335E900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3" creationId="{BD917191-B215-C8E3-21BF-CEBD792AAB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4" creationId="{B72F07F1-B0E5-0A2D-D784-2DE71EF497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5" creationId="{E90BAEE6-CB3F-593F-3A31-BCA63CB38C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6" creationId="{812C8526-EF4E-20F1-99A3-85D84A096B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7" creationId="{43721C70-4FB2-E545-A192-E0D35E84A6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8" creationId="{710177C4-2E7F-09D0-E062-D123C400B7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9" creationId="{706B3227-7CCF-BE9A-3F3C-F48D00EBEB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0" creationId="{B980BE99-2972-20E9-D256-4BE78C81AB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1" creationId="{14F89650-EF62-95AF-2344-811E9C04E6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2" creationId="{8B0FBF59-C910-7C59-6583-831C313E8A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3" creationId="{9981BAEA-41C9-415B-22C8-83BD45ABDC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4" creationId="{1EC0EB78-D3F7-3ADB-799E-1922C32E24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5" creationId="{4C22BD6B-795C-FCB1-8CD8-A765DC7890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6" creationId="{47D3E088-ECA1-0563-BA7A-39071A048B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7" creationId="{40285E61-C7CE-8663-AB83-2C1C990D13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8" creationId="{C094D4A7-381B-41D9-94C1-6B0056987C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9" creationId="{D5AE6400-A2AD-DAC5-C707-46C469B7FC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0" creationId="{64A5A674-B89C-046E-4E24-6D5F41D493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1" creationId="{7F48E6D6-72DA-D880-765F-D58E53663F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2" creationId="{B8A23686-83B4-3738-923A-D3E4EA55D5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3" creationId="{67E5B862-073C-EEDC-99E0-BBFFE39A51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4" creationId="{5B0AFCAA-D031-3E58-238E-240AD679A2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5" creationId="{3788B451-EC9D-4B46-E9C4-54854B3AE5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6" creationId="{5CBF7D57-6AC5-9BE4-8C59-ED17CD0910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7" creationId="{2354617C-E944-6BD5-BA8C-88C62C5F21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8" creationId="{664252C4-E646-C1E6-1856-4E8E428F3E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9" creationId="{E53FDFB9-45B8-B7C6-94A1-6766BF1E65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0" creationId="{3289BB03-C807-EECB-FCF9-FD30A2032C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1" creationId="{24617656-20B8-3557-D6AB-6EE3E06485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2" creationId="{FC53AF3C-59B4-583F-B48C-E685328B8F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3" creationId="{F1B3FF95-8D03-203A-C662-C26C1317A4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4" creationId="{7FE9FD6F-D226-8086-9FC3-8D79DCA817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5" creationId="{989613E6-4553-4DBA-254E-54EA70CF74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6" creationId="{B5799CB0-1D0B-C5B4-16D8-D686E89C6A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7" creationId="{9147BD8E-AB27-14B7-3A6A-B0B3E7DFD9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8" creationId="{D46DD29B-E18C-28E1-09F1-2DC6EDB9F9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9" creationId="{0D4B2AAC-9B3B-D045-DDBE-8CB422C650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0" creationId="{545BD9EB-31E4-C618-4F21-C17AF8FFD1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1" creationId="{E8A54E51-B66F-3A32-FAA5-2D449FA8D6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2" creationId="{E4A54BB6-EAA1-9BA8-49D2-E8F55FEF6A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3" creationId="{B2895040-4EB0-A6AA-5A15-94C6075F08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4" creationId="{C8E363ED-F896-1627-EA96-D1A5562CF5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5" creationId="{C108BB51-F556-7C61-DD57-4768CE6027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6" creationId="{82BF52A0-1F80-6AC3-F0A6-7A20CE831C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7" creationId="{9916B609-BFEB-CA79-B76B-77D2A6BA12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8" creationId="{A8AFF5D7-AE0A-B279-199D-21EF56EF79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9" creationId="{F932C141-A4A8-A63A-7D8B-69E5929D8C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0" creationId="{1656A589-916E-3590-5CBC-C687271A2C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1" creationId="{7E636C8A-4728-D88B-6377-D9CB5B4D2F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2" creationId="{24255D8A-3D5F-0A39-4B57-833D941AAE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3" creationId="{F3484FA0-A5A7-B723-E35B-869A7BA064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4" creationId="{BE1DFBA9-70ED-6165-08A9-B9341EFA05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5" creationId="{2DE2369E-B61C-864C-E819-5AA68DFB50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6" creationId="{26366E9B-9399-751E-58C2-34D70CD410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7" creationId="{E67C4D39-34EE-92F8-4870-BA8DDDCC19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8" creationId="{89496DC6-081B-29DB-B940-1B4CB03628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9" creationId="{BEF95839-2C03-FFEE-75DB-8A0C2FC143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0" creationId="{641D52BD-A795-C2F0-61B6-7DAE91B1E6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1" creationId="{1D686AD9-3C3F-5E3F-4A50-F980D1487A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2" creationId="{050B63AA-17BA-D97A-C8CE-DF6076A11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3" creationId="{2963D452-67DA-0892-E138-AAD3DEF591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4" creationId="{EA17C2F6-5E67-1260-7041-72E3FFAA74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5" creationId="{8F0A1C0E-646E-4CCB-B3EC-63558C1FEB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6" creationId="{A4E60112-D418-6F1F-470D-12DE269427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7" creationId="{E84F163E-5224-1773-AFF1-34E59908EF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8" creationId="{24F214E6-102E-7D99-C4DE-54C28070FF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9" creationId="{2D8C279D-8FBE-2055-63BD-B7693D02E6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0" creationId="{8F476DC9-A1E9-B1AC-9F17-260E5C4862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1" creationId="{C8477998-48F1-71F4-BFF9-9FEE28D790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2" creationId="{07DED61E-1945-E3DA-D2B9-88AFED167D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3" creationId="{6E74C372-1DEE-778C-2A79-284590005A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4" creationId="{6CA1AA93-ED10-9D03-4EEA-C0F7B96261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5" creationId="{7832E9A8-EAF2-05A0-A08C-4265752584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6" creationId="{EC57F0BF-B32D-7975-3720-E5CA65C1CD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7" creationId="{FD040E78-1F38-D133-07C5-4BAEC9E4AC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8" creationId="{7BC977C3-849E-6FF6-D9AF-76BBA0A84B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9" creationId="{FD123351-3C75-7A89-34E6-90C365CFA6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0" creationId="{0C492274-9B9A-C09D-5DF3-E6CBD6FAC4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1" creationId="{C8262B4F-9068-51E4-1E77-3210A77B3D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2" creationId="{768ED3F5-380E-C49E-1453-27F18FFE18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3" creationId="{5627688E-511B-59E1-3CD2-A00984C70F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4" creationId="{891D203A-CF68-9A6B-1FB3-C10A83A4E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5" creationId="{319BCE83-0B0A-F28E-684C-AF2E8FBB37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6" creationId="{45AE8011-66C9-F610-5239-2732141D6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7" creationId="{481D0817-7347-260E-A7C3-CAA66B01B8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8" creationId="{4C18A1B0-DDF9-FFAA-E890-CDE2A82734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9" creationId="{337B4CF4-4061-A7D9-265B-44968E311E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0" creationId="{E1473F0D-7F0A-8D3D-ECB5-1D97E14684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1" creationId="{FA0D8D97-5642-FFAA-403B-12CE894DE2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2" creationId="{86E4DBC7-FFF0-D920-AC30-06648EEC73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3" creationId="{1669673E-55E3-0304-2164-6781F69D22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4" creationId="{B45C007A-7B79-76AD-8DEF-9610A59DA5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5" creationId="{CDCD5E0D-BE81-ED1F-10EF-7D12D35AF6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6" creationId="{B9392C5E-F85F-0C20-0D29-74294620C4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7" creationId="{AA449E75-5229-2EA1-5F45-F0C27A9D50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8" creationId="{A668CD3E-E388-8DEE-D8C3-B2263B2CA3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9" creationId="{9E0D7C2C-9D78-BB28-9F88-B221587076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0" creationId="{1262E0D3-D77B-0F76-C073-0CFE1BE47B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1" creationId="{812AA8CB-04BE-C647-6CA4-C0598EB60C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2" creationId="{DAE26404-3AF3-F8B2-AFD1-B8746AD858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3" creationId="{ACDF79E5-976E-92B7-DA52-975DC91485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4" creationId="{FD9CB3A2-0C7B-3017-5F50-73FBA6B9C6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5" creationId="{0F519C4A-937C-FAA4-4A47-F7CFEE9A1E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6" creationId="{DB5F1289-39B9-E84C-03BE-C777269F95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7" creationId="{B5ADF7C1-0FA5-27A8-CC6C-141C78C236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8" creationId="{08BF72F1-9F13-A847-0B7D-30684F8F7E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9" creationId="{993E7B2D-68AE-65DC-FC0B-4C05D58DD1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0" creationId="{60B14ADA-10DC-E165-EED1-9EF478E141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1" creationId="{C10629F3-43CD-5044-758B-6966AB9120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2" creationId="{948A1D4F-F858-ABA3-DA39-91EA788D14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3" creationId="{E8CFF60B-146D-EB87-5A5E-585FB7CE39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4" creationId="{F9852BBF-15BC-A6CD-C7B9-5395606D85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5" creationId="{3D2BC4CE-E672-4D02-A537-583CA183BF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6" creationId="{CECDD3DD-025E-B900-99E7-C7C708A186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7" creationId="{24415757-08AE-4927-D36E-5C21EE1DFF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8" creationId="{D1DFBDEF-FBBC-A00F-A058-1261C8DF36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9" creationId="{8255AC59-4250-22F7-05A5-67614A5FB2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0" creationId="{24477A27-1DFF-2EB8-4E32-C4D5C9E9FC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1" creationId="{61CA05B2-D14F-3DC8-674D-C04BD36DAE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2" creationId="{3958F995-0AAB-4537-7815-568FA8C6C8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3" creationId="{8BD1332E-7194-4068-679C-4339589CB7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4" creationId="{71917829-92E7-21C1-6775-F3ACB59324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5" creationId="{0E756ED9-7816-2A8D-8942-356CED9B55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6" creationId="{7A1EF8A6-152A-572B-9B4C-FF768341B8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7" creationId="{C0BDCE11-AC95-EF75-6FBE-CDE609D126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8" creationId="{6F935161-07D5-82BF-7072-69CB9C9F14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9" creationId="{B1D82519-96F6-362F-D55D-3F1154E59A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0" creationId="{149B7375-F6C5-2CE3-5441-BD5A8C6600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1" creationId="{A04631DA-611A-4880-09B6-904F194715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2" creationId="{1F3DF73F-7472-5593-347E-61A54E5DEE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3" creationId="{369DEB65-387D-85C6-388C-7DC00A5AF4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4" creationId="{379F90F3-92EA-ED34-F42B-8CE4CC2895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5" creationId="{32D3A144-E86A-460F-4978-5D8C789DB1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6" creationId="{74800C69-A58D-44FE-F050-BDE94AC6B1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7" creationId="{43037E22-8F80-F0AD-4357-6E359509AB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8" creationId="{922494E2-AB5A-BB4D-39B0-5D1062573F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9" creationId="{EF503F86-8506-5A71-3237-3C696ECAAF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0" creationId="{768EB9E0-51A5-5461-842B-21DA58F5B2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1" creationId="{B0CDD48C-6A22-91CE-0844-43D502E904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2" creationId="{039FD745-B106-3369-90F9-7FBCA0D5B2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3" creationId="{5DEC20AF-9724-3CAD-D79F-311C317215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4" creationId="{85D3287A-F6F8-C7B1-A182-4673CAFA67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5" creationId="{ED1E52BD-12C8-ECB9-ED91-BA488B631D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6" creationId="{95FDF3F3-1DE3-610B-C1D2-E41EAEC91A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7" creationId="{58424972-ABDA-6BC6-B47D-F6D6D878DB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8" creationId="{4BF776C2-4E6D-22A6-4A79-7551E27530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9" creationId="{88E94BED-2C84-3AFC-009C-04D157967D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0" creationId="{C3E23D05-5419-73AF-1FB7-7E138AFDD6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1" creationId="{8159CF1A-0006-F257-E705-3930F727F3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2" creationId="{CFD51BCC-F9FB-6403-CA03-AB0CBBC640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3" creationId="{A6A539AC-3914-833B-2BD7-D2A75E49E4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4" creationId="{6FDA2775-693B-FEB0-4197-0EB7D6233F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5" creationId="{78B820E0-51DD-F1DE-EB0F-A2DD9683D2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6" creationId="{4A7B0BC2-6143-3B0D-9A44-B2F68ABC72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7" creationId="{C2E052F6-19D2-5F96-169E-0D9DA3C225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8" creationId="{404B5D7A-C85D-9CAA-BA15-4685A530AB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9" creationId="{B7591F91-1596-23D0-6EFF-B9E90B8EA8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0" creationId="{6FF3EAF0-5F39-9D5B-F5AF-AB17D42B49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1" creationId="{AFC01068-1C1B-B220-2998-9815B88F5D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2" creationId="{391F1566-D683-3F90-6B4A-585C6071C6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3" creationId="{9D4A6D0F-E748-F0B6-7416-7C9F22244D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4" creationId="{23D7FB22-10D1-7636-69D4-F76CE21ACB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5" creationId="{59B71BFC-E677-5D78-4459-E520639F4E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6" creationId="{D4D2ED35-5E14-801E-9B26-4336E05D3C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7" creationId="{4EC80564-C502-DE34-C793-03809154AA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8" creationId="{ED9EE19D-2B91-BA67-4965-547E023DC8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9" creationId="{861CBAA6-B60A-BF92-71DA-92ADCFA4D0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0" creationId="{D4E1B6A3-692D-85B0-7265-A5A0742AEF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1" creationId="{BA75698F-3F6F-5B69-7598-365923AC2D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2" creationId="{815D406A-06DA-3E45-0EB4-DF2C2227ED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3" creationId="{95A5EBC9-19BF-D20D-6074-E84574EAC3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4" creationId="{D0F83E62-E2C2-2115-30F3-5D5AE7D638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5" creationId="{09A94730-A875-1B7A-F3B3-CD403DC2EE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6" creationId="{14075C53-4DEA-B214-D729-EFDAF79886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7" creationId="{0C0B5E68-076F-5D1A-949E-FDD4BE3301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8" creationId="{FDA75E1A-DC0E-CA5C-AE20-AA71296D63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9" creationId="{E2453353-6F5C-9CCA-F9ED-5A300A6798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0" creationId="{1F7484E1-EE24-AAD1-458B-84829938DF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1" creationId="{27556CE4-9FAD-685A-F1B6-00B6C3BA7B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2" creationId="{FDB74111-5841-7A1B-034C-3C2F93FDA1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3" creationId="{04FF7891-B890-5AC1-E19A-0E4F423896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4" creationId="{9EE4C64A-F68A-C5FC-4AB3-1A3C187F64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5" creationId="{E13E7CA2-67B6-A34F-D29E-C469CBE80E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6" creationId="{EB52B0ED-68E6-B3AF-DA79-C10AD39B98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7" creationId="{B7446A77-7566-491D-FC90-A07EFDA086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8" creationId="{977599FE-479C-09F8-8E01-E53172382F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9" creationId="{78405048-09EE-5293-64C8-F431AF42AD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0" creationId="{395B0858-F1E7-0D69-964F-62CC0E395D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1" creationId="{69DD8133-2C39-8DB5-97A0-99C45670C7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2" creationId="{63A4B8AE-D595-D48A-AAFE-C588584768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3" creationId="{76EE8E61-D3FE-8F92-5C33-F002BE211E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4" creationId="{C07455FC-EBA0-033E-AC76-40F11C404F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5" creationId="{9D06A5E9-182E-AD05-1607-AF9BE409FC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6" creationId="{8E6ECDB2-39B7-9231-FC4C-6317756431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7" creationId="{CFD2A334-4570-88FA-61AC-DBA4A251FD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8" creationId="{2E26F06C-621E-4FAE-8F12-50EDA1175A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9" creationId="{24F48E71-9106-A416-D7A1-48751A2B95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0" creationId="{315DE146-F40B-07B0-F4E5-129E240344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1" creationId="{EDCAFF66-532F-7BE1-626F-913935723F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2" creationId="{6ED8AFDD-52C3-9ABC-BE97-7623EA97BA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3" creationId="{3A65E711-4367-B3C7-7343-844A4EAE85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4" creationId="{4097E9B7-8381-DA9F-5091-E000816A5C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5" creationId="{8CC24771-7375-487C-2F99-B189AD5892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6" creationId="{E77AAC9F-9B05-E852-9E5B-B93978A79E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7" creationId="{9000F628-D4F3-4D1D-B7F2-A3E785F1BB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8" creationId="{3432D3A4-9C53-73D6-4C64-18B94C6A61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9" creationId="{1B2BFB75-C7ED-AA1C-9C8F-CC59C5BF4C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0" creationId="{AF1AD4B7-9D21-CFBE-E82B-55F4D4483C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1" creationId="{EE857760-498F-F1E0-F0DD-8742026C09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2" creationId="{12200F71-3FF7-57A0-D4C4-58D4231158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3" creationId="{C331AF4E-F519-FDD4-A038-7385FF9D0D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4" creationId="{49036AF3-70AE-4B5B-56D7-0110EB260D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5" creationId="{D875BA54-DE22-D528-83FB-8ECEA09EC8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6" creationId="{DDA185E5-4E5F-C687-F35C-2149E5E10C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7" creationId="{C3EEFFEF-39B2-5EB3-64E7-ED07433695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8" creationId="{737F782F-493E-091B-576F-00884B0EB0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9" creationId="{705734F0-F8DE-2385-A7E5-DCB052567F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0" creationId="{B6A393B9-3CD9-D0A5-F8BB-18877F8552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1" creationId="{962286D8-88E6-DD5A-4632-68738F75B3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2" creationId="{25072357-6F98-CBFF-6F0B-C059311FA3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3" creationId="{0A9D4552-976D-ADD4-38AE-3DE0187F44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4" creationId="{DDD08A69-E2D7-8FD5-31B0-8294C0DA01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5" creationId="{14542115-7A80-F4EA-F02F-4112986A08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6" creationId="{8BF60773-6512-987B-C93E-68495026B8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7" creationId="{C5A738FC-469E-D34F-6E55-529A0D08F2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8" creationId="{D627B534-BC2B-B36E-EEFB-96F1417933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9" creationId="{BA1807E5-BEF6-47FE-B212-60B3FF0EF9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0" creationId="{AD36F301-2E0F-F3E3-E2B5-A56D66D090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1" creationId="{53872A1C-ECFB-8EB5-164F-9081258761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2" creationId="{858F6912-D659-C68C-A084-355F42D369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3" creationId="{16AFBCF0-B9CE-05D9-D871-972681B538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4" creationId="{6B059047-2BDF-66D7-6C1C-69179D16A7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5" creationId="{9BDEBC46-E912-3E1A-5D8A-C4B6615C62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6" creationId="{3DD1AC9E-0CB3-2485-D23B-BD506E70C1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7" creationId="{ACFC392E-B12F-CB2D-6B9A-30CA20CAC2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8" creationId="{829ECCE6-634E-C970-2B49-50B00FEE86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9" creationId="{4433CAAF-26C0-9D32-8E40-493878E100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0" creationId="{D99DF996-2268-71BB-CC59-0DABD21831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1" creationId="{40B2F1F9-401B-3DEF-45C5-DEBF869FEE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2" creationId="{33549966-C8A4-517D-90D2-3440921A65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3" creationId="{C1DE7B12-01DB-2F53-B5E4-528F4285D9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4" creationId="{2435A389-F462-BA13-7C6C-20D9221A64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5" creationId="{1453E6D5-C248-B41C-8943-8CD9B41635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6" creationId="{A206A1A1-E486-CA76-2F7B-02A768EC48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7" creationId="{881AEEDE-3670-6CE1-978B-5E4F6B934C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8" creationId="{B0917C1E-47E3-61ED-0902-40E46197BD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9" creationId="{B11F21CA-F5E8-14A0-B33E-D644393A8A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0" creationId="{A74A6657-FCE7-0853-4C85-2AAC4A7BD3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1" creationId="{2A5F4964-5C35-69D9-14EC-FC7F5098B9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2" creationId="{ED0BE75A-3BE8-0C84-FA3A-621727D47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3" creationId="{C9EAE89C-2997-45BA-92B5-C9F161A922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4" creationId="{CDAB142E-F223-3CCB-0296-B8A54A9174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5" creationId="{5C3BC6A3-E8E4-EA34-E834-4D308DA6E7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6" creationId="{26F692C5-5C28-0DC5-EE32-C94997248D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7" creationId="{61EB64C5-5B84-AF07-B004-038BB22867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8" creationId="{A9209401-4345-20F6-5BD0-1425864075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9" creationId="{23EBABE7-7AC5-EF03-E4C1-B9DD3B496F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0" creationId="{541E4536-3CEC-865B-6F38-98B36BEB7C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1" creationId="{87195D61-6870-351A-5341-12D8C7B180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2" creationId="{D2FD40E1-3AE7-2295-8B47-0F9F696649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3" creationId="{651B9D61-3FC9-5BA7-7D19-CD5DC2063A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4" creationId="{A0DA0B4D-558C-20F0-5E52-E2D702A7E5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5" creationId="{A9D37E55-3E3D-3717-6400-1B9AEA3222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6" creationId="{A55C54E1-B2F5-55EA-1F67-C3FB39A9B5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7" creationId="{2A13C97A-C6DE-FE9A-329A-796535E764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8" creationId="{3F703079-6228-4F31-D39A-3726267F1F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9" creationId="{B8DD1964-1A15-688C-5D4B-B98561AE63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0" creationId="{D81A10F2-4577-68E9-9422-339D7FCB9D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1" creationId="{2394A3EC-E300-9FE5-A39D-CD7D764378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2" creationId="{4E15E54E-4B78-1093-E2C6-D31F3908B6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3" creationId="{8D78626E-AE71-F4A6-6A29-2927BF4DC1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4" creationId="{FE3B7AFC-4B9A-136B-ED28-F9E5727F14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5" creationId="{76C8DCF9-CB48-6CAB-9835-0AFC2CBAED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6" creationId="{01720613-00AF-F9F7-0F65-38475C20E3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7" creationId="{4CEB9B21-137E-C772-4362-D15C2863AD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8" creationId="{C731676B-511C-093D-CEC7-0D6B25B8A6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9" creationId="{35FD2AF9-A93D-38A3-D666-16A10BF181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00" creationId="{DC655879-FBDC-82F5-4362-ED1B6A7214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01" creationId="{326E447B-8AE1-94FD-F958-31B7C0D1B6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02" creationId="{FC76B758-CAD7-A523-CCB3-2F084E1345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03" creationId="{6D22ECA7-76FC-D382-0AF3-9FDF154193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04" creationId="{962AB765-C03F-7985-F6DC-7C210ADC17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05" creationId="{E08A2D8C-7D81-31C6-38DA-FFBBABBAA4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06" creationId="{B18DFD52-9547-3232-52F9-6CDC7B9F9B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07" creationId="{C4AD3F38-953B-AC59-ECBC-8A80C8361C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08" creationId="{E2A275F7-D281-6200-F4B1-37BEBF712F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09" creationId="{00B05CA2-01DA-3796-52B5-6C4BEA10F2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10" creationId="{E455107C-2E37-C506-A9B1-F330C07DB7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11" creationId="{A70C7DC2-13F5-5CB1-21C3-5AF2798903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12" creationId="{0063B520-FCF9-F3CD-1011-95EB886FA3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13" creationId="{9AF04C00-D90F-16C3-7A28-B5594B369A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14" creationId="{2508A87C-766E-2E77-8843-B957165EA6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15" creationId="{4FDB851C-011E-4913-038B-45E0A3CEB8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16" creationId="{07C687A9-0368-1C9F-682A-593DB22BEA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17" creationId="{159F9D63-2C99-CBA5-4C1F-AA942BD939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18" creationId="{102FAB7A-F84F-870B-1434-A917773AA8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19" creationId="{D576A155-48C0-364F-EEB5-FF96BCED24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20" creationId="{84ACFBFE-EC83-B8C5-C0DD-D11ABDF576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21" creationId="{50D23DE2-1F5E-D458-1680-8267CABD74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22" creationId="{73D013EA-3584-0D34-CA03-3B2FCBA2B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23" creationId="{977D39BF-138F-DF93-8C8F-8FF98E28FE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24" creationId="{601E24C4-399E-25C4-7D59-C2623B8A4E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25" creationId="{21DE040B-E980-2D70-99A5-98CCA43E71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26" creationId="{F49BABFC-FAAA-A1E9-FB2A-24122E403C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27" creationId="{14916F61-7AA9-AC02-394B-2AA090E0B7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28" creationId="{57FE794F-5953-0DAF-2EEE-F569E8AB22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29" creationId="{48F3CCAF-DB22-02B4-95EF-FC0FC928A1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30" creationId="{D4AD5891-7527-B3D3-22BF-13B7F7A486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31" creationId="{6EF3592D-D5C1-19CD-5638-2EB09DB692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32" creationId="{CCD0AABD-B3B2-1E1A-9551-3A3480E327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33" creationId="{41034C15-F1CB-1862-51EE-5C8C66F03F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34" creationId="{6E9EA9F3-FF27-72F7-9C78-794782A1F2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35" creationId="{BBC49D4D-EE8A-834A-6C2B-B9CE26C0B7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36" creationId="{22E13166-5C57-3E37-8034-F1D8971F58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37" creationId="{2F1A9D60-9827-4A0F-CAAE-EC3BC7EEC3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38" creationId="{A6D400E2-FD31-1A69-04BB-9AE93FE172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39" creationId="{1EB8B93A-35DB-CD71-EB86-2FE3175C3F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40" creationId="{1E27259D-3628-9F04-4327-8D46E6404F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41" creationId="{A2471BB2-3F52-B216-7DBC-F4A1695FF8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42" creationId="{F30725F3-0E07-F85E-F4A7-A0D70F9625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43" creationId="{0E86CF80-5171-DC0C-AB5D-5B2E6805B3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44" creationId="{11961C12-96FF-1A0C-13FA-234C8B7FE4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45" creationId="{CEFFA1EC-C0C4-6A80-3C63-14A09578E5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46" creationId="{59B44254-9DBB-1D29-06D1-11CBE87D98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47" creationId="{0C459BC0-701F-29AE-5E2A-1DA0EC774A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48" creationId="{8E8D7F5E-81A2-2494-F945-BEA621A44B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49" creationId="{9DDD466A-563F-36F6-09D8-5AA7CD5743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50" creationId="{41532A8B-F6C8-21F1-A612-82974961C1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51" creationId="{AE37C063-BE53-C493-DC6D-05AAF3297C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52" creationId="{F0308D73-7FFF-2682-3A25-2AD5CA0BDE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53" creationId="{C319802D-B5A5-8A49-A105-78EC814D96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54" creationId="{A44F1EC8-28E7-E207-324C-565C797879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55" creationId="{A325A528-8D0C-D105-F1AA-8CAC9F2F7D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56" creationId="{B4E9ED3E-CCF3-6C0F-B07B-587CF270BC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57" creationId="{2C03B1A5-296E-24E1-5FBA-C9F8857912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58" creationId="{019A371D-0F76-3840-BB91-11759A71C8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59" creationId="{61C8DF03-1DB6-4ADD-CC47-92CFF9052B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60" creationId="{C30D18DB-3E1C-AF5D-F85B-2196D936DD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61" creationId="{E1ABE790-D38E-E0E3-BE54-B72AF7C480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62" creationId="{DD401B46-82B5-8F3A-17B8-8A70798F36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63" creationId="{47B9F3FD-5FD8-B749-F0EA-73621A1DC2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64" creationId="{1E65FBE0-BD6A-8568-42DA-F57A9635CE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65" creationId="{8B1B800A-A13F-4B2C-0332-5A42FD3F1E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66" creationId="{75F19B2D-E16D-0172-05C6-80FAD231A8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67" creationId="{25466D5C-314C-A955-2632-2C6B8D77AC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68" creationId="{0E1796EC-13A8-B6F9-6153-F1168874E4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69" creationId="{3B4B663D-FC50-7BD8-3E3B-EE1CE8F751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70" creationId="{B0C4BA87-3E9F-8B16-805F-F2817FD5F0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71" creationId="{1D0EDB0C-6790-8DC4-02BB-CFCE4AC896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72" creationId="{AAC25763-ED52-1377-BEBF-988E0C92ED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73" creationId="{0018065A-4ECB-5B58-2E33-5DF116ABE9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74" creationId="{6FD3F805-59DD-3805-7ADE-1F9D95B514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75" creationId="{10908204-066F-EFBA-6167-AF91036FC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76" creationId="{6714DD4B-90B1-9170-885C-F0376E9571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77" creationId="{EDC0374F-F654-5BA5-55C5-A4CAC50839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78" creationId="{8CB8B0AF-4F40-7671-89FF-D8CE41112E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79" creationId="{54601E3A-4B1F-CE03-DF9B-8F6E9A0D7D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80" creationId="{459E1CA9-28C3-065D-2033-1C5BB77524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81" creationId="{19D9C177-685B-BC93-7642-8402191E86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82" creationId="{BBAAB9B6-C460-207F-2F60-F3E67E66CD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83" creationId="{F9A4B9D4-8A6E-DBBF-D65B-E022A6C98E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84" creationId="{7128CB88-5854-6306-BA74-D9A19FD864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85" creationId="{97DCE3E6-5142-FB2D-F112-5E9133FF4F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86" creationId="{1E6B0C79-8B0F-E356-D822-31B2ECE4E0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87" creationId="{77A1610D-4615-AA11-58CA-B1C3B35BB1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88" creationId="{5F828C72-FB00-00EA-6FF2-7487EAA66E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89" creationId="{F4D47987-17D5-0A43-FF1F-6CF69643F4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90" creationId="{363A2EE3-E971-9873-AE88-15BC1C2959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91" creationId="{29BF8503-BCBD-0E5D-F713-C5C840C1E2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92" creationId="{01A166CB-E73B-F76A-0DE8-BCD3F3AC58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93" creationId="{4F0D5D25-A0BB-E1DD-B59C-65D131E6B4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94" creationId="{BEF9D270-784F-6B1B-F029-5CDB9E77A7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95" creationId="{958EECAA-3F1B-25AD-1411-6AA5A0DA9F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96" creationId="{8188FC9D-B642-1FB1-C463-990FAC5A46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97" creationId="{4331BEE6-D445-5D73-E8DD-3621681A3A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98" creationId="{0932F169-1724-272F-665B-B7EECA33A9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099" creationId="{57569FFB-30CD-F385-1D48-549398E4F3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00" creationId="{EEA081DF-0425-D9CF-A603-7EF1BD052C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01" creationId="{2E0AC3B3-7652-C037-B663-384535B388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02" creationId="{1B9E0027-24A9-6149-3300-74EC983B62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03" creationId="{184E78AC-F9BB-D363-582D-7E1F299918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04" creationId="{FE43D789-AC53-FF17-15B8-839E38CAF2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05" creationId="{5391CDAB-A49C-8EC3-4747-E2A9B39887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06" creationId="{C3D89D2F-A987-A9BA-D665-C8F0DE0CFC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07" creationId="{F02A0643-4231-A450-7241-93198E82A4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08" creationId="{38F145FE-40B6-62EC-FBBE-B3F1FC6CAD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09" creationId="{BD2CA266-E751-2EB1-11EC-CC84F564F2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10" creationId="{B7BE8CF7-2722-A223-819B-1E8DE19AC3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11" creationId="{FD6E2EE1-D217-8692-CABB-A4D7236AAD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12" creationId="{2BBC6AA3-6CFB-A545-C5B4-24E2E18BA1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13" creationId="{7EA89DF8-A484-D3AD-30AD-A57EF67726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14" creationId="{8546126B-4ABA-97C4-8FCA-B190B032F3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15" creationId="{0834E54D-788A-7FE5-26C8-6D1E1B5413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16" creationId="{051F7C16-409A-7D44-1C62-B3B6FD124D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17" creationId="{D4EBC7DE-BACE-807F-29BD-3FD72EDC65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18" creationId="{CA5BEC6A-C0B5-03F5-A354-6359B0FACE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19" creationId="{80854B42-010D-2A96-4BFA-B2C17280AA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20" creationId="{3C1A2DA2-C219-E30F-7245-313A995356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21" creationId="{29BDD0FB-3CAB-0FD7-272C-7E1FEC8542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22" creationId="{97AA8C09-D303-5AEB-AF25-3833918ACF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23" creationId="{AE36F5E4-9575-DC11-AD8D-CA2DCCD287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24" creationId="{3D1EA731-A368-BD2F-DB31-54AC4787BF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25" creationId="{72702083-D460-BB04-DF6F-78F772913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26" creationId="{19672559-8A0F-1D17-D27D-A5FBE26150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27" creationId="{6198A78E-E477-58BD-9965-837814AA6A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28" creationId="{36B8D474-D1AA-04CD-2724-5EF14AEEE9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29" creationId="{E2FF60DF-F13E-F46C-BD9F-97C9C7FBA7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30" creationId="{FDDA028D-E1E3-3D9A-2D07-C1434A4360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31" creationId="{90AAA081-4CCB-5BFE-EE0D-AB73442D47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32" creationId="{7DE5890D-840A-0B46-E10E-418E30A791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33" creationId="{A8C87312-11DC-CF16-DC10-99CD58D3B4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34" creationId="{F54DE9C6-A27A-7A8D-A412-308B20AEDC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35" creationId="{A679F7CD-7DC2-3893-9966-A6D59B7CF9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36" creationId="{77ACDFD2-3B51-0108-35DC-4A224F1E45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37" creationId="{5A5C54FF-A9AA-ADB3-7EC1-F384FCE985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38" creationId="{5D81792E-4C58-D8F7-B8A3-B613DBE50F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39" creationId="{E32CA142-B615-12D5-885F-5489F59DC8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40" creationId="{E62B17A4-4E57-EB05-DC53-E541D83AED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41" creationId="{D5C514CB-86B6-231D-D295-62DEA47336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42" creationId="{CB89E786-5923-6A7F-7040-37880634AB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43" creationId="{E8C06386-CB68-01F9-A521-58F49F90B7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44" creationId="{CA2A6914-0442-3D6A-9E52-A29828B803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45" creationId="{86353B0D-FBA0-D114-4E3E-0D1D7C1159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46" creationId="{FEED6EFF-866C-69A2-5CD8-F5C83E7760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47" creationId="{7D47903A-3D20-9593-D24E-B12A90A4D2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48" creationId="{15695C98-A5C3-331E-6FB6-50067CFAB5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49" creationId="{2C883B09-B7DB-FA61-1E39-70CBE25B4B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50" creationId="{C41DF688-97EE-8D26-5402-707E7D69C2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51" creationId="{981FC4AA-88CB-CF76-B076-267051CC31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52" creationId="{F6BEE189-B9DF-ED79-BB17-5986984D89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53" creationId="{196FEFF6-B96E-AE57-0BDE-9C2FFECA38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54" creationId="{7EAF8BE5-75DB-A303-42CF-A6A3ACA806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55" creationId="{1AB13DA4-ED67-ED48-2087-C40A7D2881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56" creationId="{E4CA401D-D3E3-67C0-5BE7-EA7DDB3F95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57" creationId="{C8F858A3-5BAA-19B8-9A19-422206157A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58" creationId="{3D135E62-68E5-8122-3622-360C8583C3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59" creationId="{C8E28866-56E7-855C-5993-0414F5C652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60" creationId="{5ED2BD87-2A27-BDB2-B0F5-647FA9DC94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61" creationId="{81B691C4-F86C-D5DA-CDD4-7178D2009D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62" creationId="{69CEF34D-6BD1-82B1-044C-6DDD770346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63" creationId="{BFE5DC51-48B2-8BEE-469C-FEC92D823C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64" creationId="{B8E71033-A7B3-17C5-93E0-91A3A62F7A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65" creationId="{4A380CA8-1ED4-688D-4F63-A1DFE8C7A6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66" creationId="{2E6AAE0B-CAEC-EE70-B1FF-75F0808635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67" creationId="{E21335B5-967F-19C9-7BCE-167F48B878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68" creationId="{081BE7D7-5A13-3DB7-FB8C-2502755646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69" creationId="{C9F746E6-0A05-524C-BD43-C6C41F54D1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70" creationId="{C0C47774-00D8-0F32-0C7A-614DAD039B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71" creationId="{EE44D516-B397-9664-BE5A-8F412DAAEC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72" creationId="{EB5FF39C-7CA9-72ED-06ED-61B9822847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73" creationId="{5D0310A4-C3DA-9171-43B2-1B03BAA2F1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74" creationId="{4131E8A2-8498-3030-4A89-1ECDA10B05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75" creationId="{945C6BF4-7879-97C5-BF3D-CEBB17D2E1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76" creationId="{3A386D9B-51E5-FF5E-379F-E614D431E8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77" creationId="{4567DDC6-D37C-1101-E334-B9A04EA7A7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78" creationId="{A8584351-B5E0-36C6-96C1-F27A818473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79" creationId="{8EE44351-6E72-F049-3416-765FD8CEFF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80" creationId="{C227E8F8-2300-93E3-B759-710B2FBD33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81" creationId="{58B3EFD6-80EC-EC80-3D45-9294D3CEFD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82" creationId="{599C2D4F-E2EF-36A7-05B6-8F1D0B4734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83" creationId="{8E9B1EB2-E762-79FA-EDE8-85FB611CEF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84" creationId="{D34599F7-F6DF-8817-3E36-FB62052F03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85" creationId="{5870EC0D-3DD5-AC16-895C-026CF92A1B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86" creationId="{3B5E4F4E-3F28-090A-F29E-A489FA597F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87" creationId="{FD311B97-E008-F9D3-931D-7F32A9F76E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88" creationId="{53733D28-5C9E-5BF6-019C-F1BA5A49E8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89" creationId="{8CA6A1FA-816A-4A61-9BEB-51047CF04C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90" creationId="{0328A065-5D8B-6ABF-4B03-EC06121E4F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91" creationId="{8FEA4E48-2E58-AE35-8ACB-87E4A37DB3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92" creationId="{F1F4FBA5-F196-D127-372B-87C1EE9D17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93" creationId="{12408DCC-1628-B42E-5DD7-47A18785E3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94" creationId="{A6ECC563-E8EC-AE55-E754-59CBAC11B3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95" creationId="{81843FAD-7EC6-3E79-0744-8279D8D6F4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96" creationId="{4D5E8E73-3C68-B896-BAEB-B635B30AB2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97" creationId="{B8835083-FA90-F77D-5FE5-D95B21B5E7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98" creationId="{C6BA5B3C-BBE9-9852-154C-849B52835F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199" creationId="{72311511-26F6-C3F6-A802-1A07278782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00" creationId="{E9E61A8F-1EC3-D940-9724-EA3545D328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01" creationId="{BAB86F00-F96E-DC38-BCA4-B6250C8C61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02" creationId="{7638050D-4CAB-43FA-860F-7665D35CC6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03" creationId="{80AC3834-8E33-AA38-C7F7-66C0D2DAA9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04" creationId="{480CB06E-E40E-3146-7675-A8443B29E3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05" creationId="{E2A69E8E-27B4-1BC2-6176-CA9AD014F4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06" creationId="{B9519D22-FBB1-D754-EA2C-28102A8EF3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07" creationId="{217EFBF7-F2FD-3A7D-53AF-B279C6F02D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08" creationId="{13D89394-E039-D4DD-2757-93711633B5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09" creationId="{6FBB5449-5CBA-1860-9E30-F7A17DFE53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10" creationId="{A5F60185-0D39-1B86-E668-5205AA2B0D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11" creationId="{C169CA36-7ADF-69D9-5939-283C3D3F30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12" creationId="{A51DD1BF-D921-1ACA-0981-F6C08C3820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13" creationId="{C947CAD3-617B-ADB6-8375-4DDD0DF21A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14" creationId="{37FE23B8-BDCE-264A-46FC-0E29E43F97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15" creationId="{7633C0E7-2CE2-ABD3-E6C4-907F249E3D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16" creationId="{C9FAD059-F6FF-6FE5-BEE3-971482C4E9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17" creationId="{BCD9CB7C-641F-ADDD-6C6B-D1E0762E40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18" creationId="{0BE56568-EC94-AC9D-E010-78B995DBD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19" creationId="{3AB44C4E-5B1F-FD80-71BD-B006890D48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20" creationId="{A96FA972-46B1-7D77-E2B1-9F3C1383C2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21" creationId="{6A4EDEF5-BC9D-54EB-8DD2-996422608D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22" creationId="{DD3F140E-1208-9C1A-FD6C-FA0FFB191C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23" creationId="{3F708E93-6610-E49B-3FC5-625C20E57B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24" creationId="{23F1FF08-36F3-3E3D-1834-53676F78CF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25" creationId="{C7B30D26-4003-156E-A8FC-BF312E92AF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26" creationId="{FF310FFB-DBC8-0328-0EC8-FE49ACA099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27" creationId="{3B04C06B-104C-46C7-ED2D-0B6DBA28CA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28" creationId="{F9D90DEA-7EDB-7EEE-3D39-F31F577AD5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29" creationId="{1353A850-E457-56FD-1503-0AAA8D3B70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30" creationId="{0A0E92D9-6BF4-7FC7-E742-FE5C9FC648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31" creationId="{E9472E68-36EB-B318-20DC-3F545D9878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32" creationId="{95C71754-2939-66F9-63BB-17E4F70285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33" creationId="{BCC8B752-A286-1F3E-77ED-FA7B59CE89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34" creationId="{2B57CCAA-6B2A-0D3E-718C-AC8BA44D27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35" creationId="{585F4A04-4BC5-143F-2B90-97A5E70FF1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36" creationId="{D2C047A0-643F-D6CC-785B-E560E971E0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37" creationId="{22ED05DA-F779-61B1-BD64-06C1FF3710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38" creationId="{AA08BEE3-A17E-A5E4-DE05-E27DC9715E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39" creationId="{77928F4C-C91E-FC43-FF33-F811943EAA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40" creationId="{A71FFE2C-7020-32E4-DC10-36F3D40C05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41" creationId="{82C61B53-5B04-2698-32E3-9BC0DA12BF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42" creationId="{9D12D473-CE50-8754-8F98-1A3D3072C3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43" creationId="{B652ADAD-A14A-57D8-1556-B1B743AEB9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44" creationId="{0B2E3514-0849-7DFE-44AC-3B519347CA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45" creationId="{FCA74FB7-983C-582B-B860-AE791AB698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46" creationId="{8B5DA226-14DF-0AD8-63EE-9190011B51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47" creationId="{C0528330-F02F-8B00-B2AF-91E17E1598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48" creationId="{1E742C9F-98CE-5B27-2091-87769C068E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49" creationId="{58A167DD-358B-0306-5973-055918577F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50" creationId="{0FE89D61-ED37-634B-F571-FD956058D1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51" creationId="{B7F78E0E-262C-53A2-4A08-C2027F71BB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52" creationId="{A594E00B-2F28-59B7-4DED-B38ED1D0A5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53" creationId="{4A5D2173-0128-79FE-7BC6-450A13CFB1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54" creationId="{AB5212D3-BB4F-0BE7-A760-D059240435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55" creationId="{A6A5EAC6-9811-30C0-3C43-B7980E3BA1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56" creationId="{5219CF32-D6CC-A760-22A7-1AF3663860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57" creationId="{39CD8531-C62D-F6B3-51C9-085DC6176D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58" creationId="{88373FB4-3F9F-0B65-8FA3-33EFDB7819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59" creationId="{AA9CFE85-C702-18A4-930C-7F27FB2A68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60" creationId="{200B8927-7082-ACEE-BA5E-7693AA1126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61" creationId="{E36B4573-E870-49F5-3234-011FE57422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62" creationId="{87A506E8-221F-DD12-7AFF-3A6244F9C6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63" creationId="{6BACDADC-D932-1E63-8C7F-88C181ECA6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64" creationId="{880F45D3-F058-4383-ED41-133FBF42E4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65" creationId="{A5BA25D3-D8E8-DB07-56DB-4531941474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66" creationId="{1C3391B7-9E59-45BC-C9E4-A42020F8F0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67" creationId="{107CAE43-D94C-6798-F898-C09A4ACA41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68" creationId="{0DDAEE8C-566A-38D1-C8F0-91F83F3F5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69" creationId="{BF27509B-BF67-3697-01D4-31AAC8CAD4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70" creationId="{DEC19052-6C4E-94A6-0A7F-436B2A05CD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71" creationId="{67C4DBBB-09A3-7FD4-A872-12BA097100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72" creationId="{67F1BD10-25CC-B2A4-45FF-3E7D2E2513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73" creationId="{BCA5C95B-9F9A-4874-ED7B-615B4D2AC5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74" creationId="{6F49DDC5-A4D0-67F2-042D-A40FE866F4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75" creationId="{903AE7D9-4E21-9DC2-9D66-2435F57CD2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76" creationId="{4AC9CA9D-D59A-82B3-7CCD-D7604D4F35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77" creationId="{E87236BF-2812-65AC-EA10-AB5BFFFB44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78" creationId="{ECA872E5-B80F-E1A0-3121-8E6CD486DE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79" creationId="{9CA3EC0D-75CE-DEF6-39DD-C56A527E47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80" creationId="{CBE0BB67-9A30-8B62-AEDA-83DB81C0C8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81" creationId="{D033BD64-4928-8D4D-9096-F409B1A839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82" creationId="{21233564-BAF0-EA38-B48F-C1FDCC920F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83" creationId="{FEE4D6CB-6083-A113-D1AE-FD0257F7B0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84" creationId="{703424E6-D2F6-BA43-17FB-BAEF3679D8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85" creationId="{2A2CC40B-1A5C-DA11-8E3A-385EF1759B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86" creationId="{3BC98535-832D-4C5A-FEFD-C1DB3AF4FD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87" creationId="{66D8F712-1B3E-E8B1-AF95-6FC8896263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88" creationId="{DE6F4556-CB11-0CAA-4C90-80EFBC9B97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89" creationId="{DF229C8E-DFDE-1C48-BBC1-39A09434B6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90" creationId="{B9D4A30B-57CB-B7CC-A198-5EF7263857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91" creationId="{3EB72668-7340-31B3-B4D6-85E372BC23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92" creationId="{8AD11DAE-4DDB-269F-B4BC-D48187D68D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93" creationId="{6C1D654C-6768-0433-A2E0-F8C6B8AC89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94" creationId="{D57B5F1B-034D-EBB5-C19F-A644011E8C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95" creationId="{DC04B25D-78B2-F3BD-FA48-9A5274A0DD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96" creationId="{18B77205-FB2B-C92B-BEC9-7615164829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97" creationId="{80E86C2F-FC97-6B32-3A80-93E572AC9F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98" creationId="{7478DF64-611A-B1D4-6295-5EF1B9278D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299" creationId="{0C0C3A0C-AE91-01A2-F26D-9769CB0684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00" creationId="{B2D1D5CA-1670-CF2C-3301-4B629888BF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01" creationId="{5C065002-1D6B-870E-2001-9E30311375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02" creationId="{860C1677-742E-DC47-824A-68DBD444ED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03" creationId="{60C1721B-33BD-F470-5E2C-5CE6937DB2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04" creationId="{5FF5513A-5254-C4AC-CA22-C02DB38578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05" creationId="{DAD60CA6-BE82-52BC-D53A-6C0B6EFEEB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06" creationId="{19282BE8-69D4-4C4B-C947-4D8A0A3E7B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07" creationId="{75A9E9EA-C7E8-7B1F-4EB6-F2BF2E7A55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08" creationId="{2D7EAD00-5CD3-5A64-A116-C4E7A6C18E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09" creationId="{84D883A5-5582-04FA-C92D-BE1158D92F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10" creationId="{07C5267F-5826-C11B-4AC4-16AC5069F7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11" creationId="{0EF3D77C-7F49-277C-E390-F2FF74EA02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12" creationId="{68985CDC-836A-F72B-1B34-6E90BAA6D6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13" creationId="{F5F81DDD-F1D8-9652-2444-D10AAF8688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14" creationId="{094AEACE-3648-CF02-DFA7-F47542EABB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15" creationId="{FF5D7E79-5099-888D-20CD-5B8D9BB825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16" creationId="{29EF0E1E-01B2-B320-71BE-434647744C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17" creationId="{BF6BAF8E-C33C-A444-00CD-3ABB42E59A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18" creationId="{BAE23828-8A16-DF22-C91A-B605B268CC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19" creationId="{F3AF6565-753F-F15C-AC01-8A5F3D4951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20" creationId="{C70A57C6-A577-0298-7C10-EE292C8384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21" creationId="{EFD96E54-0D96-52B7-4C8A-98CA95EC98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22" creationId="{CECEB140-EC40-076D-7A0D-32926425DA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23" creationId="{6E07CFE2-7465-1367-B302-EC83310456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24" creationId="{C52F8061-87C0-C673-E7C0-37AED9D548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25" creationId="{AD671E73-B9C6-62C6-E37F-6034FF24EE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26" creationId="{F6A12E82-11AB-6332-E0E9-A5B8CEDB47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27" creationId="{37A252BC-3DD4-1EC3-DE3E-74EA367B1C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28" creationId="{1A4C0A27-417B-F4F7-9954-1B02045947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29" creationId="{804C0EE1-29ED-4C50-34D3-1FF36A722C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30" creationId="{E0514572-8FE3-5736-FB39-FF59ADDFEF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31" creationId="{DC1F1283-2892-7717-C04F-43BA7B3791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32" creationId="{F978945A-767A-1627-C02E-D8004F42D6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33" creationId="{45119A68-7EFD-08D8-EDA5-88CBE27023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34" creationId="{D3175E80-4859-C9DB-746C-1EA4379FB2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35" creationId="{A2065EC9-CDD6-89E3-8409-AFAE0142B2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36" creationId="{3A87F7D1-2EFB-AAD2-3273-97614652C1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37" creationId="{CC89D779-28A9-07AF-D34B-90B0DF8784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38" creationId="{B604C580-5D17-9F2B-BA06-0508F5693E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39" creationId="{822BF599-3194-5576-5C0F-5ADB420FEB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40" creationId="{6A27FE25-5857-9189-73AF-7BF30A2C33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41" creationId="{3AAAEDE2-CEFA-4B92-4332-E64478970C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42" creationId="{ED309F33-B8A4-76CA-5AEA-7157405D76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43" creationId="{7F3820A6-646E-AD4A-5255-CC646B4397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44" creationId="{EF74B218-A1E3-31B9-2751-13427DD8DC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45" creationId="{4BB3B1AA-101B-B2F9-691F-F0CD875CE9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46" creationId="{F1BFC1F3-883A-5169-A44E-464D0E56A1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47" creationId="{0C2B6BC3-4CF6-3E93-6900-1BFBE78827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48" creationId="{B8D1B94D-14F7-E316-0F50-EEE7906464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49" creationId="{786E4DB5-2BA9-2B73-7105-8494C41A9A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50" creationId="{C8CF4FF6-85BC-D1E0-1283-028289C816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51" creationId="{B8727D79-4512-D1BB-38B1-387E448873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52" creationId="{B5D27B86-C7F7-A6B3-16EA-303CCEDCC4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53" creationId="{C7598549-A70F-2811-71B8-B5C5763058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54" creationId="{A6483830-668B-BB5A-FE83-0CACB2634E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55" creationId="{D57157D4-D6D2-633A-3DB6-033B085B86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56" creationId="{E781F833-D94C-E3AA-C388-5D6CC97291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57" creationId="{D0125B0A-D408-26BC-9E0D-5A19A49B14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58" creationId="{45A4AD19-276D-8470-6FFC-0575379F42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59" creationId="{AF5D1F3F-2C8A-303F-9B56-513D470D2B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60" creationId="{01337E66-BA2B-1479-B9BE-EE39CCD42C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61" creationId="{41ABC12F-E898-B0D1-195A-DEDBBAF7A4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62" creationId="{5F6DDFEB-F0F7-DF40-000A-D40EF87256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63" creationId="{2A1A5CBF-3232-2D2F-9832-8AA26E5679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64" creationId="{B1C84F8E-C288-0F38-2BA6-09FA7F5E10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65" creationId="{9E8A08E7-3C80-8ACD-E77F-73A00D154F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66" creationId="{BDDAB710-7E88-DD6E-DC90-D3DD5AC286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67" creationId="{3D65DBF7-BFBF-1E8C-7130-5D7A539120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68" creationId="{A2C17AE1-1403-24F5-AA08-3A44BBDA2A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69" creationId="{4E66AC66-D55F-4914-1D6F-0FED638FD3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70" creationId="{DB23643E-2A21-B696-202D-D5AA646CD9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71" creationId="{BE6EE77C-2647-8CF6-C340-F5AB6B71A2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72" creationId="{98C1A672-AA33-8B99-943C-9725CCDDAD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73" creationId="{2906684C-92C2-4017-431B-90DEA262AF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74" creationId="{8FCF9C21-6D80-AE1E-E74A-A3FF3B9470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75" creationId="{22E1C45F-C3EB-6144-0D53-F90A120294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76" creationId="{CD625533-3450-25BA-65EA-7E6C34184C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77" creationId="{D5AB180C-8AEB-A97C-7327-4EF4BA16C3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78" creationId="{70705C19-B69F-0996-10C3-FE4E032163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79" creationId="{9D09A4F7-58C4-29C6-3289-0293A18878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80" creationId="{CEC7D536-3308-BD65-BF2A-F87769BDF8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81" creationId="{766F5941-AE8A-9702-6AB4-9F2222F42F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82" creationId="{E45D5219-9393-57F2-9C73-EED63932E5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83" creationId="{4C42D886-2AF0-6FFC-6092-3784E134FD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84" creationId="{32A910D0-351E-9224-6D99-D3F8522B78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85" creationId="{4E26DCBE-4962-52BD-5AD2-2FEFF22E75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86" creationId="{CB6E79AC-8D81-FBC4-37C4-17D8CBED21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87" creationId="{7D6103F2-B434-3B45-8926-C89B7445BB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88" creationId="{14F3C31C-A60E-11F2-2BF1-6BFEEEDFF3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89" creationId="{2F1FE1A5-02F5-98BC-AD0C-BA1E89E6E8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90" creationId="{C005134C-711F-6426-F470-4366B9A4CB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91" creationId="{F41EA87C-767B-7DDA-A8B4-07693F2E58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92" creationId="{EB345DAF-3FC1-AE44-C5D5-336FC2CDF6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93" creationId="{54F6A777-F675-1DDA-71C4-BFFE339D83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94" creationId="{64BA7003-4DAA-41E4-BBAB-678FC05E1D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95" creationId="{C2676EC6-4F4B-CE00-34A0-D87D115FD7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96" creationId="{4E1F5B64-4174-6302-1B4F-E062271DE8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97" creationId="{DB18E964-88B7-F2F8-A97C-7BB1DD2572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98" creationId="{D6F72EBE-8E5A-C0AB-FFEE-B607826249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399" creationId="{50C21991-BE32-599E-8347-D870B3172D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00" creationId="{7BF3D3A3-0F26-109F-42CD-B4EC1E0790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01" creationId="{CE5ED429-1067-BCBF-C41A-DFD0A67B96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02" creationId="{3F5560A9-44D5-C2A9-679E-A84F72E5F0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03" creationId="{6F228A30-2675-D049-2D10-EF3080FA2B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04" creationId="{432184EC-D0EE-159A-A154-E0BA46AAF4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05" creationId="{D3B39E1A-A28A-459A-1ED3-D1D48FC79D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06" creationId="{38EB44C3-D902-3C17-8087-88FBD4F442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07" creationId="{768907A0-7CB4-E6C0-1020-BC572EAEE5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08" creationId="{18CA462F-05DD-D64A-F2EB-80B1E60112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09" creationId="{BA2B685C-29B9-7D37-DBA4-E6151D2B75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10" creationId="{EDE6E4F5-0E97-BCAC-92E4-C41C2BC91B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11" creationId="{20D5EA10-ECEE-B0FC-6C72-830A37228B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12" creationId="{45262CEF-C0FE-76FA-FE0C-A081043CEE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13" creationId="{0D212543-7CBD-0F3A-00F1-CC243A0EB0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14" creationId="{675EE058-D726-B2AD-BBE8-89FFE1BE6E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15" creationId="{6D19176C-C99B-0054-7548-790CC3749D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16" creationId="{7C15A222-2F76-A5EA-8E72-B805866151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17" creationId="{30192E74-A3C2-25FE-DD45-44BC39C788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18" creationId="{18AF5BB7-0D65-FC6F-B3BC-8BD6FBAF0B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19" creationId="{72E5B7EC-C042-3F82-53D5-7E091E788D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20" creationId="{AA9092E5-2280-13AB-ED1F-1AAF995587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21" creationId="{B8B210D0-BE06-F69D-964E-23A429C924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22" creationId="{6704223B-51C1-D43E-574E-E9AFEF39A6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23" creationId="{0761C67B-354B-B278-AF2D-0C2C531E5B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24" creationId="{49C502E9-042F-84C6-9AA4-5E8D8E3EDF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25" creationId="{11A96F92-BABD-089C-465B-F30029C259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26" creationId="{FA291B0C-F373-AF2E-8F21-E0BA83EE67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27" creationId="{3ECCBC5B-4E35-F165-A2CD-CB2BD5158A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28" creationId="{B2C8FDA4-5581-CF9A-CA1B-3E522B46DD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29" creationId="{9AD5E3A2-0E3F-BA61-3BB7-05989F576A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30" creationId="{53F43818-31DF-3196-AADA-4C3AB661E7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31" creationId="{4885326A-4A07-5AC7-B7FE-D9BEBCE2B7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32" creationId="{392120FB-D987-84FD-0084-CFA6556E0F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33" creationId="{423EF3F2-EDD1-7024-1052-BB2CE7CD08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34" creationId="{836C7383-8243-6FA0-1F99-F76E7F198E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35" creationId="{BDF01156-0A0D-EAD4-12FE-0396716361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36" creationId="{055245B2-DFE2-8694-CF33-218DA4DD3A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37" creationId="{0235FCCD-8298-EE3C-3715-A55BE7354E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38" creationId="{82F0CF0A-8A34-9589-144A-02651E461C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39" creationId="{B4E37A0B-FE12-D90C-691E-1A71BDA9CB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40" creationId="{BC057F26-13B6-B39E-9DBD-243DCF7400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41" creationId="{3FF5B973-781E-4B3C-E455-8DCDC95EF3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42" creationId="{469413E7-F089-69EC-5E17-A75ABF7889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43" creationId="{A7447436-1BC5-7D42-709B-FD7372F688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44" creationId="{233710CE-DB1A-A0DA-FFA4-9EA9CD0B30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45" creationId="{BBF0D7BE-0F63-7899-08E4-FA6A1A95FD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46" creationId="{55DD072F-A07C-F013-6723-F55E30912A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47" creationId="{143033BD-4CEB-71CD-776C-19DCCFA1A0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48" creationId="{800852EE-D92C-1D6D-0553-13574B7AF9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49" creationId="{61535B38-F51B-03E7-6326-77B51C534A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50" creationId="{A304010B-0F0F-CC59-D187-64AC662F3E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51" creationId="{5E8B325D-B4F9-11BD-DE92-B18D675CB0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52" creationId="{0504200E-2796-2ED7-BB2A-7F3661F6F6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53" creationId="{A3A739A0-E3E6-237C-11C8-C87B79040C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54" creationId="{2179D3EC-CE9D-A6D3-3F0E-C8C00C0A71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55" creationId="{377BCA2A-5ABD-D63A-D24C-929C18DF4C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56" creationId="{D079407B-1D65-9117-AB4A-C4F6273482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57" creationId="{86C7D627-F57F-14B5-517C-3F17043E24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58" creationId="{BEAD67A4-0BFA-F745-D94F-3792100BD2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59" creationId="{0B5810D1-CA3E-7BA8-C988-543F1BFD8E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60" creationId="{EF32DD48-9D66-8144-D590-40C4312A94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61" creationId="{A914D04D-1B99-DCBC-AFB1-0CAD40BA16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62" creationId="{84F6BEFF-5D00-FB1B-A5A6-706275BAE1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63" creationId="{08B4DBA8-ACD0-CB82-532D-19CF0FD552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64" creationId="{8BC0B7E6-7624-02DF-0893-1A3005540E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65" creationId="{954D0DA9-13F6-22E2-EF45-9140FC85CF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66" creationId="{E7CCE59B-5BAC-D0A5-BB0A-0E49E626C4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67" creationId="{5E3F1881-3051-9805-956F-E1BBB0FB09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68" creationId="{D449A7C0-C89E-F0C0-5CC8-112B814238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69" creationId="{0571B61D-07DF-A943-7E1D-83D0C268BF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70" creationId="{F1ECE304-AC07-03F0-89F7-25F70DE906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71" creationId="{F3273A92-EB24-9509-3443-54702967A4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72" creationId="{42389A7A-119E-5FB0-A10C-6E5EBDD7F6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73" creationId="{B0B29B24-898F-E67D-4F06-5FEDEC45A7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74" creationId="{830E85DB-4024-8DDB-E385-3F4BF6B58F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75" creationId="{C2638C06-7126-C985-0C11-F3E9D23570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76" creationId="{507A8FC9-CC1B-C9D0-99E6-CE78956568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77" creationId="{DADF65B3-437D-8336-33F0-6A7E11AE01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78" creationId="{39E3B64A-8412-B04A-9602-5008E4DD2D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79" creationId="{9A9C6990-2CF2-C9CA-BE53-20B68CA8AF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80" creationId="{D5F6D674-A792-FB9D-9B04-C5BE7DC97B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81" creationId="{D586B2DE-37E7-C907-B3A2-8C51E94BD1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82" creationId="{14EA53F2-9DE2-7F7C-8F1B-FEAE584D79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83" creationId="{7B85BF2E-8200-B767-D58A-45BEAAD273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84" creationId="{F9A40D8A-60DD-1E9B-169C-B06D896196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85" creationId="{99C12302-D89B-FDFE-FE22-2DF0A24568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86" creationId="{4DBCD1F7-3982-1E22-3F38-F035CA6113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87" creationId="{3199D4F5-7B39-FB31-16DD-831069A2CB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88" creationId="{A7C71B2E-5567-527B-C31E-4DD74D8B63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89" creationId="{4946D002-E98C-A7B3-3D8A-A721C8522E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90" creationId="{51CC7FE8-C9EE-BE25-369E-285FECEC00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91" creationId="{A42BE8B1-DD62-0280-A6AA-487278E3D1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92" creationId="{D51A6785-83D6-C928-1BA1-453F937694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93" creationId="{DC0694DF-23CF-79BB-EF6B-5CDA0BEDED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94" creationId="{EDD26BFA-E717-1DE4-3548-9690D4212C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95" creationId="{48216B88-D92E-B590-9C74-B60F7A2FEF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96" creationId="{4B97E22C-0BC4-D6CD-E8A0-5C1205B5C1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97" creationId="{4CD8C6AA-0B36-7735-080B-7919EF0EDB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98" creationId="{7262916E-856B-151B-6690-877F296967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499" creationId="{A1EECBA7-83F8-81E1-32DB-D9EE5350EA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00" creationId="{F682CDFA-0DF2-AE31-A4EC-F18CDE942A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01" creationId="{C066EA98-C4A0-6720-A6D6-0E8FF84BFA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02" creationId="{00AF2E97-8700-860E-79AD-00AE14E71E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03" creationId="{1A425BB5-3F2F-C159-FA92-187CA7E005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04" creationId="{7E4C8492-B7F7-D5DF-3FF1-5E6E80F175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05" creationId="{2B51841A-9696-C6F7-E850-50193D0827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06" creationId="{3ABDA8C1-CC92-028F-73EB-B36DF1D2A8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07" creationId="{9749D480-FA80-AD9D-FD58-3B430B0D23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08" creationId="{ADCA4C9C-F49A-C2EB-737E-782C4F4C83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09" creationId="{56F50BC1-1B71-11A7-42D4-E651AFBE58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10" creationId="{2E772469-9FF3-6A22-5913-9FE8976A49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11" creationId="{DD52256E-D2C3-D655-037D-976966225F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12" creationId="{175A026D-BC4A-B64F-13CB-504DC83F99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13" creationId="{5C62022B-9114-0402-E26E-819947B8AD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14" creationId="{70378F10-D131-DB1F-4F15-7973D7C414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15" creationId="{E67C4F71-FFED-73E7-B939-4812824A46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16" creationId="{3F52E100-025C-8D66-F271-5D057E49AC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17" creationId="{623BDB52-6D03-A8B0-10C7-86AF7AA109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18" creationId="{AC595FE6-FB91-7AD1-D748-007A96AF93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19" creationId="{393C0761-C325-2EC6-6A45-165524C594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20" creationId="{69BE1A63-1B62-CE19-9596-8F0FBED005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21" creationId="{76EC49E8-0FE5-3738-4EBF-B58F2F0320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22" creationId="{91CD52C7-D627-4A70-3F72-9A8BD18C00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23" creationId="{2C7B1560-EF2B-D31F-282F-9A8BB86FC6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24" creationId="{30621163-A844-9FF7-1C91-AB2D52A146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25" creationId="{878BF83D-1F56-74E6-588F-91658D4BF0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26" creationId="{09231E9C-8CAE-84EB-A1BF-45B36D67FD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27" creationId="{C4732472-A4C0-5994-FC5B-F464D306EC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28" creationId="{9AA1E991-4D17-10F0-7948-8C1AB87C1A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29" creationId="{E50FA79C-B61E-80FF-9BD6-9BB0089864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30" creationId="{F008D730-6D03-1371-3879-A514A81C61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31" creationId="{BBF14A31-83B4-963C-AB63-16BD1A9AC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32" creationId="{C86771BF-4C8F-6220-5AC2-CCBD83E48D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33" creationId="{21FCB705-C156-F827-94EF-7AC4361599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34" creationId="{13BA8D93-6488-2EE3-B659-CB9EF047C4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35" creationId="{14A4C93E-4250-B24F-5910-547875360A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36" creationId="{91E00F05-F1DA-FF06-5419-FB831D165A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37" creationId="{9D02D121-8CD1-8462-A05D-0B2BD0C4BE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38" creationId="{261F65CF-A5C2-E097-0605-95E89FAC1F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39" creationId="{F86A60E9-CB10-CB3B-3B41-5EF5C235C2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40" creationId="{616148BB-7D90-EECF-5576-877F5358E9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41" creationId="{A145B1DD-6732-8F94-D729-7A43FA722C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42" creationId="{C0CA3F30-D61C-183A-7988-8B6DA7141D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43" creationId="{DF41BB2E-2EC9-8749-8A8C-45D824F1BE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44" creationId="{72E2420E-00DF-991C-FB0B-E0E023BD34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45" creationId="{1E8CF3BF-03EF-FA7C-3220-4B86D6EFB8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46" creationId="{5E6867A2-B986-84C1-C1EB-78469C458E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47" creationId="{FC8D6821-3D1B-91CC-AAC6-9C451FD3CD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48" creationId="{A30BE8AE-70B5-E993-9C6C-FD0790C1E2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49" creationId="{4827DD11-8A5B-53F6-D8E0-A2AD0A83DA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50" creationId="{B6503212-2ECF-04B0-E77C-12C94BE268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51" creationId="{A4004BBC-FBFD-A961-5758-3ED344E4B6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52" creationId="{5C6010DD-84F8-C2D3-9130-BB0799EF88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53" creationId="{E5887A42-4832-5892-993D-E330557864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54" creationId="{DBFFD980-2BCD-9C1A-95B0-110707DAD3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55" creationId="{E7BBECE2-1A28-D719-397E-F1FD2A4DDF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56" creationId="{261A68C6-BB47-38F8-8283-2044074E7A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57" creationId="{C2A8170B-1199-A48A-4973-153ABBFCF4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58" creationId="{186167E2-0C65-A8C9-DAA7-C5D55F5763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59" creationId="{82BA81C4-BD75-8DC6-EAE6-2D48A7DFE1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60" creationId="{93189D69-3E50-D994-E068-AA29B82A87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61" creationId="{4D5E3B99-943B-76D1-34C8-106A1D64BA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62" creationId="{1FBB2752-12A8-92CD-894D-18CBB2693D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63" creationId="{71E9790E-F9E6-A6F3-52B5-69A11CD2D5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64" creationId="{1DA6B6C7-7639-856F-785B-1C809D2642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65" creationId="{004AF8E8-B869-32BB-DCDD-09E531378B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66" creationId="{155F2D53-D9BB-F1C4-0EF3-375EC054DC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67" creationId="{7DCBDF61-7A6C-E84A-FFFE-1511E29609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68" creationId="{81BBD5A1-BF9C-73B5-EAEC-4146AFF133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69" creationId="{AFEF6104-4925-2AD5-08AC-D5B0321B3E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70" creationId="{B3F71611-6ED6-9708-D995-93F7DE6447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71" creationId="{836EABA6-09AE-2000-AF4E-ED65904014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72" creationId="{7EF33AF0-A3C5-E00B-563D-4970239B35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73" creationId="{7446B17A-21F1-7C61-7142-C1D7989EF0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74" creationId="{A03F0342-7C5B-4E19-FD6D-A2ED42876F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75" creationId="{DE293486-FE33-91F3-66C2-C330FFA45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76" creationId="{330417A4-73E1-9F2B-D5F8-5092162ED3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77" creationId="{B3A5EB5C-DC50-17D1-1542-8240309495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78" creationId="{99B2DD0C-F15A-1354-301E-BB1C75D7A0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79" creationId="{72B8C20A-E0CF-958F-3148-C7C30D10B2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80" creationId="{6D6A2F26-F759-5EE7-D342-A9EF5533B9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81" creationId="{86B0FD37-4DC1-42F1-6D22-E6DFCFCC09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82" creationId="{83D819A5-D856-3992-A9EA-345910A0D9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83" creationId="{C7316837-6D18-B483-1E87-D143773C1B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84" creationId="{C106E9AC-C639-270A-E883-484FCFAD59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85" creationId="{DFEA0D46-C06D-B007-5BD8-2D0B8B13D0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86" creationId="{4A7CB300-D2D0-2C2A-3CD5-C49E20517E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87" creationId="{7B150B25-9A08-3707-81B6-253B8F1A8E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88" creationId="{C6560F89-390B-4D1C-9CE0-22F7CBF7C2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89" creationId="{92423FDF-83E3-975E-C6D3-473C39BB10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90" creationId="{84439965-4337-E41A-77F0-EB6CA67168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91" creationId="{27AEC899-C4A0-8818-7C4F-68AA353A52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92" creationId="{F0F6E11B-E9A4-A388-1358-A588F7EBC7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93" creationId="{CDEB44AC-A033-92FB-02AF-64EAF60D78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94" creationId="{DC38174F-7A5C-6C6C-DD9C-C6F7ECA48E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95" creationId="{2F62FB90-79EF-C414-E393-1A8294502C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96" creationId="{77E42B59-DC32-54B7-918D-07F62DA947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97" creationId="{47884142-FA2C-3627-7301-8929475620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98" creationId="{B973D75A-79EE-3988-CE17-CA55CC446F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599" creationId="{2519D334-A937-0D2C-6D96-2A87CEA10C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00" creationId="{EE3D9120-F432-6CA0-CEDE-16CADB30F5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01" creationId="{DE18A692-9B3C-3880-A32A-184F258994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02" creationId="{F0179A36-ED5F-1A33-EF13-60AA2087D1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03" creationId="{BB38710E-D8B7-8FE5-CAB0-EE67DC17C3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04" creationId="{CF63491B-D237-5952-5CCD-1FD75352C4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05" creationId="{8A6EAD0E-7057-C4CD-3A64-169AF66B2D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06" creationId="{EBED0BF7-A28F-67FB-5AB4-A82A1F006A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07" creationId="{F7548F03-51DD-6E89-0F17-C2013D7837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08" creationId="{D9A71F3A-BFCA-45C2-1476-C67F68EF79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09" creationId="{68DF6AFB-DBB1-2891-1487-212D3BE2BE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10" creationId="{25E9F140-DBAB-9089-0F6E-B6DFC563BB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11" creationId="{DD731992-CA71-B201-1259-77F5219423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12" creationId="{E4DF27C9-F34D-F5DD-C328-4867AA72FF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13" creationId="{D1F2B12C-3B5D-383E-648A-A3CABFC404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14" creationId="{B9C5B724-2217-265B-F060-0C391DF598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15" creationId="{53EE65E0-A6AE-91C4-B8B8-C4C289031B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16" creationId="{EDA5BFB2-E31D-115D-0CBD-31867F011F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17" creationId="{B76C8B12-00AA-0B11-B888-07CC04B34D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18" creationId="{406F2651-F5CC-B4F6-88F9-E49FCE9CAF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19" creationId="{555E17BB-E34C-F322-2042-56ADD9C3BF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20" creationId="{4FB0DCE6-32FB-B852-9433-8A5957FE86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21" creationId="{0A1770CE-3280-376C-DEC3-581EC73D45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22" creationId="{37151C12-2A2A-7045-BD0D-7BEE9E64A9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23" creationId="{2EDE633F-0555-D99E-C4A0-5F49C9E768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24" creationId="{2C4D8A13-F170-F834-BB95-C039C08652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25" creationId="{29B079E8-9D03-6A96-A641-F4B6C94B6C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26" creationId="{493FA84C-4BE3-0685-351B-B2A3964226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27" creationId="{12C7709C-12E7-F1F0-0D8C-85F9ADE90B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28" creationId="{908FFFAA-86AF-A5D3-E8A8-ADE25890E8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29" creationId="{B9FFF1C7-A3DA-495A-6852-BA30ABBB3D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30" creationId="{29937212-717F-FB57-0C2C-DB63B9CE6F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31" creationId="{077746A7-81C9-F4FF-A2F3-AFA3CB8C16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32" creationId="{42F19ED8-668F-7050-BB51-FD96E0C856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33" creationId="{40F499A9-B240-720F-DC67-34664FB88C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34" creationId="{B11852AD-CFCE-8B8A-08F8-0DD6F795BB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35" creationId="{96F495EA-D64F-B838-BFD7-27930A5AEA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36" creationId="{A00CFB7F-89B8-15B8-B6A1-1C7135CD9B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37" creationId="{78213115-6CED-4957-5F2B-EFAB3EAF50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38" creationId="{D1CB49D0-91EE-8FE8-1FF2-2128B5370C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39" creationId="{744488D7-66E2-D03D-8098-277CBE7F1E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40" creationId="{46BA0F09-3F01-D71D-1730-E628D68B54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41" creationId="{12BA4BF3-247B-7753-1D2E-109C66BE8A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42" creationId="{B65C9598-4DBC-DB4C-C045-2B8DC68E05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43" creationId="{58764F70-83F8-E059-6384-F3D0D541C2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44" creationId="{A515C3EB-DA3F-38D7-45B6-C24A84FF5A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45" creationId="{5CED9299-0400-679A-F985-E007E4F6B1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46" creationId="{642350B5-70D8-29C8-E0EF-D9097526CA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47" creationId="{9DF90ADE-923B-1190-5A8E-B31EDC2742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48" creationId="{C87613CF-DF37-8CE3-5B29-CF4DFFAA98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49" creationId="{B0FC64A9-8BE6-13B1-76CD-3D7D49F4BF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50" creationId="{2474126A-57DB-3488-8D44-962CC9EC43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51" creationId="{3D209BCE-9649-9498-E910-B6A1BF9901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52" creationId="{91ED6ADE-8874-C2C3-677E-43E597497E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53" creationId="{D684DBCC-9C79-ADED-6951-F4CFA92676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54" creationId="{0B1EA51F-6544-026F-0F19-2297374B6C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55" creationId="{06AE8DBA-32B3-F862-A52D-5955CC3AA0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56" creationId="{2649D52D-CA8D-FFB4-FAD7-10F543867F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57" creationId="{66A81D21-4E99-EDDA-2D02-F77BF75207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58" creationId="{5028EFDF-2E9B-A83C-F803-70D04574F0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59" creationId="{CB2934A0-512F-9E79-2431-9C93655B75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60" creationId="{9DD3C2D0-713F-1BAA-A074-B1F97E94E7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61" creationId="{07DD3A4D-4C5F-907B-C088-8D5D6F252E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62" creationId="{71DBC4A2-B943-6DC7-CD99-A3F8DD6282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63" creationId="{52AE17F2-642B-BCA5-0982-9B727873A1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64" creationId="{E60A6474-CC93-3938-940B-C14C5C9391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65" creationId="{43213A7F-72F7-0086-9A34-5E9E2DAE44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66" creationId="{9B70DD78-6B41-63D8-C9F0-BECF4AEF2F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67" creationId="{D5B126B9-8FA3-0585-3B63-F4BD6FF0F8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68" creationId="{383C9325-4D0A-48EC-FB4F-4221DD7AC5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69" creationId="{03DA35EF-7679-13D2-AB7C-D1BAF2CBC9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70" creationId="{F54396AF-FAED-A921-DBDB-201E90A777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71" creationId="{94838BD2-07DA-94AC-5524-C2CFC90409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72" creationId="{515A2D93-45F4-FC67-D901-DE317991C9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73" creationId="{25F85871-F000-CF2A-E35D-9F7CDD03E1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74" creationId="{70EC2992-320A-7870-E47E-7F51491093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75" creationId="{485E6E87-970B-B206-2927-AE0EF81BA1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76" creationId="{6711011E-7D3D-1842-F744-064DE6474D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77" creationId="{550A10DF-AD04-E461-1FE6-AC8A556914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78" creationId="{F72E471C-C676-A3AB-C484-37C0B28633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79" creationId="{32EA0F4F-FF30-9CAC-9BFC-8EECEF7D94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80" creationId="{B79BCAEC-8879-C77C-126D-4CDE017828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81" creationId="{1B574337-F829-61B0-DE6B-A316E2DDD3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82" creationId="{0A8C7F53-ECD7-07F4-E66C-C3C84A8D31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83" creationId="{868D2D23-A2A1-59EC-A5BC-0100B3C099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84" creationId="{D210799B-4DEC-7D00-7C20-F24B3E1B88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85" creationId="{FE81BCC3-4EB0-A515-0EC6-8968476DA6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86" creationId="{1D75EBF8-5455-D5CA-6278-BC68FA2672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87" creationId="{8D363F38-CF2D-A9F1-FEF7-E2C0F57185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88" creationId="{81A4057E-4652-DE4C-8C7A-E2A1B4B3EE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89" creationId="{6441F325-2F11-E706-444D-EF11F378EC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90" creationId="{23B622B7-AD27-C0D6-DAF0-9F549A9A27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91" creationId="{5D9FB48A-96BA-1132-A147-B1B90C815E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92" creationId="{1E2FA3AA-E044-CB68-D477-EE68E69BC4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93" creationId="{0CAE8322-09D5-4C5C-3B44-C0027AF7FD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94" creationId="{A3B98165-8221-1728-4D73-7155B1FCA5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95" creationId="{E6D44619-3A5A-6836-7679-3607C1915D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96" creationId="{FA6EE04A-6949-DD14-A21C-C5AFA75221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97" creationId="{7E39C97A-1418-3DBF-B820-F4BF949959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98" creationId="{D3CE448A-FD1F-478C-A98E-2DC58B2725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699" creationId="{8F90D226-83F0-951B-04FD-91E170E65F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00" creationId="{44F345FA-BDA9-AAB4-3794-42F27DC7E1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01" creationId="{53485231-4943-841F-9B58-D56517C261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02" creationId="{1B0F0F57-E43E-720A-D629-7E60B30576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03" creationId="{6678A216-5341-6E57-3D09-A39E78C3B6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04" creationId="{333516DA-426A-F9AB-821A-4134969DB9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05" creationId="{D96D8FF2-CDF0-2778-658F-FA9F0DA92F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06" creationId="{A3B033F9-E054-29D5-A721-54BB1DAB09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07" creationId="{0363FC82-1CD6-63D4-0D9C-BA640B47F8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08" creationId="{E42B44D9-79D3-38D4-9247-E8F07D758F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09" creationId="{45EB8817-9E90-0F6D-AA40-575563FECE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10" creationId="{6D731D37-BF2D-1EE2-5BFB-CDBB50CC5C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11" creationId="{72670CCA-B0CA-E005-8E2A-2A856A7F8C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12" creationId="{56F11DE2-B866-DF0F-C7E5-F18BEBE79D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13" creationId="{7AF90A15-42B3-F0B6-B127-8639121B15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14" creationId="{FDB1D0F2-6F93-C6D0-A2F7-DDA7A55CF8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15" creationId="{0F8BE7C7-ED28-8497-FCBE-8CB714C0CC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16" creationId="{05E7E662-88DC-853C-6374-0F919A5838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17" creationId="{12817FA4-65FD-6CC3-9448-C70F193E07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18" creationId="{4F60D8FE-BA0F-185C-5348-D53786E553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19" creationId="{A29607DA-D220-AC5B-4C8D-2789F00404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20" creationId="{6964A979-1632-BF87-B362-D27BF1296D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21" creationId="{7553E412-62D8-FB35-226C-9038311488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22" creationId="{E678778A-F7EE-8DE5-3FA7-96DDAEAE4D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23" creationId="{C8ED47D6-B769-6D66-6C40-2CFB314EF1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24" creationId="{F2AA1F4B-A901-B795-7AB5-335A89E4DA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25" creationId="{23F921E3-3E3D-5EF5-DE58-0716C6CD15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26" creationId="{8635A51E-D731-AF17-9372-A57E7FD402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27" creationId="{39D4A0C8-FCEC-8436-D033-88A5E902CF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28" creationId="{8EB13D79-9EF0-C703-A49F-7FE31734A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29" creationId="{1783D127-3CC7-890B-2F71-C5AB9628D5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30" creationId="{C924451C-1E61-ED4E-246A-967D618AFA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31" creationId="{06059951-EDED-8DFD-AAC7-16FBE4AAE1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32" creationId="{F931A280-0948-861B-FC24-644767CE7A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33" creationId="{4325BB9B-07E5-81A6-7CBE-0319D0B887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34" creationId="{31577ABE-7617-5C00-F124-AC4C7E32E2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35" creationId="{D8EC9406-B239-176B-2F7A-6D31254FEF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36" creationId="{5F55DF4F-7A39-588E-BC9E-5337A38F09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37" creationId="{9EF8FFC2-50E9-101A-C6EE-C8CD8D486C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38" creationId="{1FF14DEF-DA3F-75BA-27DC-F7043632A9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39" creationId="{FF1B65BB-9B01-B405-5AC5-A8D8B58612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40" creationId="{54A644B1-AB37-CBA5-AE9A-4DB481C0BB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41" creationId="{640DC4E1-4F86-5692-2797-171252C87B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42" creationId="{4265F718-52AC-77D6-D76F-13875F1D66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43" creationId="{B2C60072-180C-CECD-54DC-C9EDD38A4B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44" creationId="{34DE0AF8-D27C-DB56-5D21-2E741D7601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45" creationId="{F6F208D5-001C-9CEF-A41D-112D62A895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46" creationId="{88FA9D84-9E70-D4B5-ABE2-BB749E1186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47" creationId="{83DBA3E5-92D8-AA23-D7B9-F62D06550E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48" creationId="{B70639B4-5086-9DF5-41B2-5D15ACF660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49" creationId="{9BD3AEE3-AFE6-E55E-AE33-18B95B8E73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50" creationId="{32C179B6-99AC-9EEE-5D85-360CB850EF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51" creationId="{078A965F-4454-2433-3903-C7F598184A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52" creationId="{54F323BA-1415-3A69-70F6-DFA09CC8A8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53" creationId="{F4904B9A-8CC2-7352-8A87-052010BDA6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54" creationId="{C449A165-AF48-8A11-002A-3D857B58C6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55" creationId="{45652271-D4A2-1667-3FB2-AAC9403DD0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56" creationId="{C394FF88-797E-7E20-2780-D809613476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57" creationId="{186AE3FB-A09B-E6EE-38B2-FB52312162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58" creationId="{AF001A19-D010-A867-8C51-3EF1A5CF38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59" creationId="{D27F1BA1-24CA-8E6C-BD08-9804BB845F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60" creationId="{91188467-3ED4-3AEA-E47B-13B5CBABAE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61" creationId="{A6DAE2D6-EAB9-EEAC-FBFB-D805A95090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62" creationId="{6A9BD90C-281C-7988-8DCE-7346C09751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63" creationId="{2D605F33-1422-9CA3-0AAA-828F87148E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64" creationId="{4E28073A-1966-6E3A-72CF-2F9F6900FA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65" creationId="{E6E91FCB-426D-8C76-694B-DF4A2B2ECE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66" creationId="{4372AD3F-2950-A19B-ECD9-89C78A1597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67" creationId="{6A1487A7-CD4E-D9F6-1E62-78DA503525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68" creationId="{340BA15E-971E-81E8-85D2-13052649E4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69" creationId="{EC4BB939-CAEF-9341-96A3-67CD63B10F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70" creationId="{21EC800A-0CB8-7A44-84B6-061865857A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71" creationId="{41233B37-E00C-1261-2C80-8B4E7BC8F0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72" creationId="{3DEE6514-6729-2951-6E05-8EDD56DEE2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73" creationId="{0F632320-E270-4A42-5617-10B55B9683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74" creationId="{05A0C739-489A-1513-ECA0-E809FD3716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75" creationId="{A851DFCD-6812-7AAA-D29F-C1B54EBCC8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76" creationId="{574C0E45-114A-BA45-CDF3-57EEA19FB7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77" creationId="{E0915CF0-6D90-7DE5-2BE6-D9B01F863B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78" creationId="{133F43D6-2BDA-9DBA-42B3-60D939080B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79" creationId="{982DBA30-8C0A-4BB2-9147-0389BAC69E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80" creationId="{807384E4-BF10-6DA8-57EC-66862DB0A7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81" creationId="{747B504F-FE76-2253-8355-39C42B9875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82" creationId="{D0DC69AA-CBFF-57C4-71FA-04FD7B8301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83" creationId="{0F756607-A946-9F52-CB19-22815C2517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84" creationId="{D08B64CE-C5C9-B951-545C-17B8D869C5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85" creationId="{CCA57088-09ED-58F8-DEEF-1805CAB8F6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86" creationId="{D3976F93-2CED-690E-B171-F84BC3962A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87" creationId="{2564045F-58F4-7F48-F23C-5F828C3C4E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88" creationId="{074B1C56-7D31-7FBC-A4E0-2C20B32037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89" creationId="{26DDED9F-5CE6-9D73-45B1-EFFBCCB9FE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90" creationId="{AF5E2EC1-A397-61A4-2558-9A908CD954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91" creationId="{6BA29B1B-AE76-133C-0D4F-A2BF455BFC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92" creationId="{B818368F-6061-C270-4F56-232425EC6E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93" creationId="{2683ED68-DA73-C077-7860-70CDB7983B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94" creationId="{12E6A8D3-7256-5761-D7B0-176178D92E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95" creationId="{471000CC-4DED-213A-C345-4AA3462CC7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96" creationId="{02120DD7-9B4F-0AC3-0EB2-E5132930C1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97" creationId="{DCAC825E-E085-05F3-445A-74C7D4280F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98" creationId="{DC1C8922-64CD-51B9-196D-56C256D8A6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799" creationId="{81FEA510-89F8-D9F5-365A-B0A31C00A1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00" creationId="{53F5C530-BE1A-119B-208C-6DBB93790C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01" creationId="{FC0A4DF8-BF60-6093-655F-3A7497590E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02" creationId="{C9387E4A-6039-28F2-70A6-88C4FDC2D3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03" creationId="{471E6649-D447-2474-9820-41303322C9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04" creationId="{CDF2DF72-9391-279B-0F49-29AB411DA6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05" creationId="{83901281-8B01-72BA-2CA4-001205C135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06" creationId="{EB70AE67-5425-CBC1-22FF-C37F0F07E9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07" creationId="{4FA00AEE-A8A4-7487-7E91-3A3BE17C7F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08" creationId="{1EBFA01D-E976-3570-3D42-F4D34F6DD7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09" creationId="{C0164976-5B7C-CDB1-6482-DBC519DBBD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10" creationId="{EFBC92B9-A327-25D1-A382-3D319936B4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11" creationId="{7AF2A71E-9670-1D1A-B62A-495DCCDE1C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12" creationId="{1056BA6C-BA14-BF06-11C9-748328BCE6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13" creationId="{4ADD3B3E-629F-9B73-ED80-723D0A140F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14" creationId="{7E459810-8BB8-238C-1FBC-6674136453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15" creationId="{FCF682F0-730D-D7D7-6CD0-F8A5B607A4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16" creationId="{FBB4A0CD-88E0-16A9-06FC-19906919FA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17" creationId="{3C159AD1-2239-451E-5077-890B024B11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18" creationId="{D086A196-3A13-A311-5A31-7ED767D928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19" creationId="{399B70D2-90FA-2177-57EA-0855C9F872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20" creationId="{699811F9-0055-E99F-0588-F155E91349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21" creationId="{C032EE76-2E97-0CC6-072E-9FCAA22604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22" creationId="{A4FC9F5D-0543-6127-5235-6828AC3D90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23" creationId="{BB7E7472-F5D5-A8D0-44C7-490CEF8217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24" creationId="{7EDC0F09-5600-DE71-C95E-4E4449E6CC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25" creationId="{26D1CF96-F8A4-76D0-7C4D-32E498CDD4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26" creationId="{1EA4BC11-22AD-63AB-F553-734D6B967A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27" creationId="{128C1213-E310-6E01-A572-E91DFFA2B1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28" creationId="{2CB66AA2-71FE-9D16-A939-CE5E5EC44F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29" creationId="{0F49129F-C558-ED77-9F92-3E9CC8F9FA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30" creationId="{8A17F182-5814-EF06-9368-1588264A02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31" creationId="{B3389476-C7D4-27F3-982A-C37EA3C9DF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32" creationId="{ED23E4D6-FFC2-6A9F-2883-24D6B72EE1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33" creationId="{26D3E485-A1DA-F213-F81B-C64295D789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34" creationId="{FDC3558A-D96B-D168-37B5-3385606120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35" creationId="{95C32DA1-AA0F-B036-CBA3-81EBF11BCA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36" creationId="{4F0C7F46-A77C-EDBF-4B90-F209024590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37" creationId="{5639B1AB-6FF8-39C8-2A95-AD9EE687BD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38" creationId="{354E27ED-4CF4-41F5-5498-4F1224311E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39" creationId="{FDBB3319-62B4-72CC-11AC-E3F0DBF049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40" creationId="{0BEAF5E8-B43B-7DB3-1D20-A47BBEC5E3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41" creationId="{32CC9397-EAD0-BC4B-ACA3-BB64530DF6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42" creationId="{C9BEA8B8-1B89-9158-B690-5783046B56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43" creationId="{541FEC2E-3217-14C0-450D-08906A7A4A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44" creationId="{3D3DD7D2-33F6-2F4B-9419-2AAD552726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45" creationId="{DE2F3A8F-8B95-A888-2B53-1FE90D3A4F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46" creationId="{7D549D8B-8FA3-04BF-491B-F05A95C4E7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47" creationId="{DFBC38FE-A08C-CFDA-FEAD-E7DDAFD318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48" creationId="{6BAF63CF-F402-0C15-74D9-D894D0ABD8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49" creationId="{169ABBAD-4370-43A8-790F-D500CE59A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50" creationId="{EB66C265-1814-1E4C-492B-E0DA312C70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51" creationId="{2D988637-4681-06DF-9195-4B77207AED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52" creationId="{FBCECD1D-5996-0E92-DE8E-007ABA128B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53" creationId="{48AE7582-BCCD-2C63-D467-EB7FD2EAD6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54" creationId="{FEBB8B9D-4909-ED21-A8A5-0A4D3AEC4A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55" creationId="{D4E3EE5B-D768-13F8-D765-0B7D302097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56" creationId="{43447685-B72A-1450-3AD8-5D38CD464E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57" creationId="{9D6778C8-92B4-7ED0-2391-0E1A58CDE8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58" creationId="{D2E39032-BCEF-FB32-EA26-EFD79BD074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59" creationId="{D0314FD7-77F5-AD82-B872-BD69BD524B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60" creationId="{2E772100-5B30-4784-53BA-07133D3027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61" creationId="{46733832-B08F-BCB8-3B22-BB17EDC87E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62" creationId="{46764C07-6339-294C-6433-7922D8103A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63" creationId="{1FCC1D45-DC79-046B-03AB-D6F8C63164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64" creationId="{72C9DB2B-4E62-A005-7EFA-CDB661C41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65" creationId="{2394AC51-B848-5E8A-F6F5-BBDE5C060C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66" creationId="{A7E4E1E0-F6D7-9790-C78B-CD299A66AF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67" creationId="{1409F433-6454-5B55-CFEA-55C927FDCD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68" creationId="{204C8403-2629-41CC-E24A-80B33E370D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69" creationId="{8ACBEE57-F0E3-D610-2080-872C6FB380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70" creationId="{F1D167D5-9DFC-3B7D-FDE9-E06488371E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71" creationId="{30F0165F-0B72-7CA9-240E-75E84C3BB3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72" creationId="{C5C299B6-2E41-FE00-456C-3F1195FB10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73" creationId="{A83FFD24-FA1E-987A-E62E-7971275FDA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74" creationId="{B96DBD79-B8CA-A1FE-17CB-8140A501FE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75" creationId="{6C4CC856-478A-A760-215F-C4E22F514F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76" creationId="{C9339B40-1BD7-F0F8-28EC-FD07E5F1C6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77" creationId="{064D8FB7-D64D-3446-7638-BF405C45E3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78" creationId="{4C085D96-2005-4725-3CBA-B8EDB5E97B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79" creationId="{AA5E9432-F21A-EE87-6012-EBD0159C97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80" creationId="{036A0447-9F80-0EC1-66EE-7CEF4CC880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81" creationId="{A392410F-84E1-9732-0D40-262CF36B26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82" creationId="{E9029646-27B9-DA33-082C-899F45B34D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83" creationId="{470BEC10-C6AA-CB89-3376-9C06DC978F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84" creationId="{B98A0DF4-1CD6-E2B3-1176-0B109EF3D4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85" creationId="{7FAFC8ED-BB97-48EF-422B-B901184E96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86" creationId="{EE80BB43-A9BD-D333-676B-5F4F841C18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87" creationId="{76F98B7B-3939-47A8-2EF3-9A746904DB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88" creationId="{DE040C07-9A1A-C199-0803-C27D7B9BE7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89" creationId="{71A96628-B1C3-A775-9D97-D16A817B87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90" creationId="{2554DDDA-6F1B-C4E6-5CAC-421B1A75E7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91" creationId="{A771B3DD-4803-2452-9ECE-719395E682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92" creationId="{B6D6FEB4-D1B7-D1F7-0120-366ABBFB4D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93" creationId="{1C293BA4-34CA-AEE3-1A3F-0049F43767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94" creationId="{FD0D5A58-EBC0-DBAE-751A-32AD66AB1B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95" creationId="{E912CFA8-07E1-80CC-F075-0971FE944C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96" creationId="{A3994413-C124-9698-E6AB-FCA65A02FF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97" creationId="{F92EE939-BF6E-F2C2-7656-09E5721D9C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98" creationId="{CCCBA468-9626-AB04-CCBE-778DCF818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899" creationId="{B8F9B753-5121-FB4E-B9C1-21910F4E74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00" creationId="{33A5425C-FCC7-8EA3-DFE2-5C3CD07917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01" creationId="{3C384C0F-9AF3-48A1-03E0-8191A68FF5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02" creationId="{34B476BA-D685-8734-CA6F-A8D75823F1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03" creationId="{8337B24F-34F3-B58C-3933-C3353666C1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04" creationId="{A9D401A7-3FDE-E10B-FFF3-82D51C09DF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05" creationId="{F4713DAB-03A9-8393-2E78-F1062EEF3E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06" creationId="{40ABEFC3-39B4-D60D-0780-A934CD6409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07" creationId="{CA10E79E-7D40-E103-EE4A-E615DF6607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08" creationId="{F833011D-3108-1A64-B008-9AC945CB77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09" creationId="{FBD82423-4DF1-6680-995D-6FA16A7BDB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10" creationId="{D6A92021-0A25-866B-36C2-47057115F0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11" creationId="{8CE95223-489A-44FE-B2EB-7AB18C08CF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12" creationId="{6AA140F0-7FC3-5774-2D66-A8BE2017E0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13" creationId="{43E01152-C31F-9A6A-35D0-0AFD5AE914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14" creationId="{156D91D3-A24C-0602-F7FB-34B0C4193F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15" creationId="{435AF3D9-4E2A-2F02-8CF7-0F31978DB3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16" creationId="{D8A07309-876E-2339-BFE7-527AF4701A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17" creationId="{C93A6B77-29B3-4D12-58DE-F37D4B08AD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18" creationId="{9F19350D-F571-ED60-2FA5-B00678C66D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19" creationId="{975801DD-B86F-8310-E233-C7D3C5B8DC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20" creationId="{DBD948FE-89A7-60C3-6D46-878532C7AB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21" creationId="{A1B976AE-DE96-C3D6-DB87-67B400FE79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22" creationId="{E632B8C2-3FB1-B59C-0BCA-2534379AE6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23" creationId="{DF4A5D8F-6EEF-0299-8BC5-AA3FCD2BA5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24" creationId="{EE7FDB76-F2BF-11E1-2ADF-A9868A9274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25" creationId="{4000EDF6-C134-E5D8-DEA7-7187964C25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26" creationId="{5DCF18EC-44F5-A100-5A93-44C7A0FC93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27" creationId="{56C19775-6234-34C9-95CC-C4FAAEBEFF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28" creationId="{612C2D41-8520-CE0B-A173-4A02D8E204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29" creationId="{A135F8BF-2389-E859-8B7F-7226FD7D69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30" creationId="{578242F9-E9D1-677A-2920-11A3F16A40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31" creationId="{E4530E2B-0AD9-F57E-031D-DD312AD7F9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32" creationId="{5349EEE4-20FE-3050-A95B-2A3C9DFCF7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33" creationId="{67FA2A18-21CE-90F4-E61B-4D103092C0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34" creationId="{576BE03E-A134-F67E-D545-707730082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35" creationId="{E39429FF-1930-3092-68CA-3D0BD58ACD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36" creationId="{0AEFD50E-3D79-4891-B2E7-B8DE393DF7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37" creationId="{3984F83C-18AD-2AD2-338C-43F3FCCA16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38" creationId="{83F11023-9667-A8A9-0580-B51EC09D60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39" creationId="{0226FDB6-EFB2-3427-7479-7BE11C142F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40" creationId="{13E0CD0A-C77D-E2D9-60A4-CC91853142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41" creationId="{772F4493-3E9A-6B08-1F82-AEBD4BCA6C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42" creationId="{5108F826-3CB3-7DCE-76E4-47FDA06974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43" creationId="{4F340B71-69F1-D824-08D8-7058862D1F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44" creationId="{6D294DE2-E53C-AAA1-7A9B-F22086500A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45" creationId="{0024E9A3-D0EF-52E7-CA28-2E8209FE74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46" creationId="{894D741A-A896-B52F-78A6-CF9F4F06C7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47" creationId="{57682533-FBF6-6263-D98D-F9E907258B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48" creationId="{940BEE76-6293-95F1-5DE9-D36AE3187F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49" creationId="{86782F0F-4E1E-E971-B9B7-993AB1E10B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50" creationId="{A4F28124-CF9B-CA31-276A-8B2DA1877B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51" creationId="{4F9FB88E-031D-01EE-623F-45D0EFBF2B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52" creationId="{28E07638-70CE-7188-83D3-C65BCA1CEB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53" creationId="{DE566347-5263-F01D-8240-A3636EC746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54" creationId="{1C5745EF-87DF-8C61-2C69-807869ED36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55" creationId="{69818B76-9BEC-0D4D-5F2C-3300A26608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56" creationId="{5A055B87-CDD0-80B8-E94C-BD764ED59A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57" creationId="{565A134D-3889-B329-8084-4FD88DCCC7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58" creationId="{4F75B2B3-1347-317E-B96C-5529F1CF00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59" creationId="{AC62CFE8-2356-AADE-B39E-F0552D3943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60" creationId="{EC3FAC9B-2FBF-6B6D-CB54-72100B4A1C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61" creationId="{43950431-FEB9-224C-FE0C-E522E7AFFA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62" creationId="{3E399D90-CF3F-9DAC-6502-DB24D2E130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63" creationId="{243EEFAE-88CD-008B-1E7A-6133FB6147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64" creationId="{5FE4CC55-5570-907A-0891-54C8F9724A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65" creationId="{39E51387-5C20-DF5E-B743-335D12ED29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66" creationId="{E8B5C146-DEA7-662D-620B-3C04D205B6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67" creationId="{2ECCB7DF-139D-3823-20E3-63FDE4D508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68" creationId="{C7A5A7AB-95C6-6590-7994-32152DBA80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69" creationId="{35A2F7DF-56A0-BDDB-0847-00AB4231F6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70" creationId="{F0E6B8E2-AE92-1D10-8579-F326173320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71" creationId="{AA46C90D-FDB0-7017-736C-944D5BF600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72" creationId="{7C060859-03C2-43F1-58E5-6142B71C1B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73" creationId="{FE62A2C3-C09F-8B41-7113-251930555B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74" creationId="{FE8C0B36-46B1-A6A3-D931-F240199E4C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75" creationId="{0CD86D2C-8305-709C-B10C-E5D0130AEB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76" creationId="{AB523ACF-511B-284F-91A6-00B7A67BC2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77" creationId="{185404EB-3F14-6311-EA10-4A54DEC1B4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78" creationId="{AC144553-F980-2612-E913-E21486F0F1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79" creationId="{2F0FB0DB-A6F7-57F4-8A34-661A40460C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80" creationId="{E728D04B-16FA-11F2-E159-A1C84EC60A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81" creationId="{57854280-9BE3-B142-3337-09A74CAF1B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82" creationId="{16BFFD73-2975-7584-0F8A-9A099A9DBC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83" creationId="{1BE54693-748E-5201-CF0A-C774DC27BA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84" creationId="{F4EF8D13-B13F-3BE4-4799-C05B653B6A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85" creationId="{C7551B9A-A979-4B7D-08DD-9B39546C8A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86" creationId="{7B76A6F9-1576-38E7-D229-C148B7DFD7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87" creationId="{048C1BB0-26B7-A3DF-1DA7-94189CF732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88" creationId="{4F8580C0-8C4F-7793-DFE1-83FA11D015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89" creationId="{6092300B-2964-1FB5-1954-ACFBE93EF9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90" creationId="{D6DF8C99-E2A4-30BD-41CA-27E16E0398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91" creationId="{C7971B40-90B0-88FD-944E-5458587DA4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92" creationId="{0FC974D0-0B63-0AE0-A809-C320BC19AA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93" creationId="{E5942495-AF78-6123-7953-2725538326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94" creationId="{84786B62-4BD7-B873-3194-CE81DFF174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95" creationId="{3B652E07-0774-7BCB-C211-CFE766F32A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96" creationId="{8319E9EC-0F03-9F7E-C61B-8B863F5C09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97" creationId="{C3295C0D-F747-4488-3BCC-DE991D23CC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98" creationId="{A08CD983-C6A7-D5F0-2E6F-3DB149BA27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2999" creationId="{D66C4510-2C25-C7C8-422F-7C97652D53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00" creationId="{2AE20742-6288-6EFE-C4CD-82E4FC405D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01" creationId="{8D7E60EB-12DD-BCAC-95AA-D95EEC7975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02" creationId="{2936FF3D-2B70-9DD0-9D35-229EF05139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03" creationId="{21A88292-D926-90BD-1AB7-092B276826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04" creationId="{30024293-41AE-99CC-B52C-B58EAE459D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05" creationId="{CCCC76FF-5929-75FA-2ACF-DDAE88D01F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06" creationId="{1B7DA7C4-F87A-04B5-E8E7-9BB1E173B3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07" creationId="{736E7AF7-72AF-DD1B-1F1D-E3C24DE218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08" creationId="{1DB5C3C7-923C-32BB-1A28-A17B17A577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09" creationId="{FC0BDD5C-F3B5-7AFE-2A72-B1D41011A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10" creationId="{B79ACC63-AC90-3F5A-CD52-5BA4D4B0BF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11" creationId="{13780841-0A7E-DB1A-FA9D-EF68EB9470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12" creationId="{98645D5E-7EF4-6C07-C4E6-9E01DCC83C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13" creationId="{3443DF75-C630-783B-B2CD-3A968CC950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14" creationId="{3FE1605D-0D7D-8C49-E2D0-79EC778595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15" creationId="{6D1131DD-41D8-4240-B7BD-8B1EA697AE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16" creationId="{F95C002E-5AD3-DE30-7059-689DAE2B58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17" creationId="{59C7D2B4-31C5-6863-971D-4EE963095D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18" creationId="{32EA88C6-CACC-3838-B91B-B09BE994C3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19" creationId="{26D8E76F-052A-7100-2DE2-A300176543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20" creationId="{E6F245FB-DF17-A92B-2314-C79E99D680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21" creationId="{F0150817-584A-2C1B-2ED9-C88F034742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22" creationId="{C3CD80E5-75D2-285D-4CEA-A73E7EA592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23" creationId="{C5A73526-ADCF-6546-ED40-CECA20DCF6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24" creationId="{461F2A66-F83D-9C1D-01CC-7B6F8BBB6D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25" creationId="{21C69BCD-EF71-9B68-10B4-EBD8718423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26" creationId="{B6D36818-1288-AABC-1BF5-F83686DE31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27" creationId="{B2A54B9A-3ECA-094E-E25A-6E1BABC5A6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28" creationId="{FCE97D71-FA5A-D80C-1447-9393F4F388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29" creationId="{927F4F2A-9257-7E57-0C98-BD1A47CB75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30" creationId="{4DF1A330-6120-4CA8-2E56-2C0C2BA1F4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31" creationId="{8DC9C6C6-8553-BC3B-B0B2-51265258D1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32" creationId="{54AB9BC7-10B1-0059-CC75-8DF31BAC58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33" creationId="{807B65DF-19C6-9C62-C28E-84076C903B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34" creationId="{A4F9F8A7-272B-49F6-8DA4-341D16C925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35" creationId="{D03ED995-D26E-72BF-66E5-C91C4C8DDD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36" creationId="{E6B88C4E-5609-D553-33DC-B66687C453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37" creationId="{D0DD7806-1F96-9E71-0B84-104DBEF1E7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38" creationId="{EA170828-F57B-027C-C801-CD12F7BA73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39" creationId="{FDCC2CA2-D4A7-CC20-1196-AF9509A2E7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40" creationId="{C1A6EBCA-ECB1-2546-3F92-A4B57B337E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41" creationId="{BDAEEC95-BC59-FBF4-6ED0-FBE66409A1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42" creationId="{09C20786-4B80-7EF3-646F-7E963F6F54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43" creationId="{6A53A060-AD90-FEDA-99C7-37B87B986F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44" creationId="{DFA604BD-CF84-751E-6DB0-0E6A953781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45" creationId="{6F8A63CE-2573-01F1-82D2-989497BA58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46" creationId="{62EEE6D2-D3CC-8D0E-3DE2-18B30D6A05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47" creationId="{62C33931-4A8C-7676-6D7B-90D13D0B50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48" creationId="{64446F2D-D652-9976-B5E5-228104C8C0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49" creationId="{EA75FA27-8642-E1CF-B1DE-63C0D27922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50" creationId="{13A07383-0BAE-80D5-D03A-67C317B805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51" creationId="{FAD27CC4-738B-438E-E4E4-7E1D99AB57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52" creationId="{1FF1509D-AE08-019A-15A2-35378CCEE3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53" creationId="{45254B2A-A5DF-E424-E9FF-64EACBCCBB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54" creationId="{F85E981A-6BBE-A209-5A5B-DB780AE9E4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55" creationId="{4816C393-56CD-9633-D330-5421C81DB6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56" creationId="{1F15E945-C377-1DEE-269D-DB148E2677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57" creationId="{EDD451F1-FA22-AA17-1B2E-96F1D0E02C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58" creationId="{8DF8E743-F0F9-D97D-7E35-199EE6CBB6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59" creationId="{F8047A72-1B63-DD31-81D7-EED9DDF0EE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60" creationId="{C76AC8DC-A090-6360-C8A2-8FBED54BAD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61" creationId="{387B7314-74ED-558F-E1E6-EA17BF300B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62" creationId="{9FC338EE-F58F-0CAB-7326-24ADCEAF97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63" creationId="{F4675C89-3302-39D6-F239-AB738F4369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64" creationId="{5B86B02B-613F-4380-8D91-BB4A524370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65" creationId="{351324D0-25B4-99FC-7AFB-2FDCEB24DE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66" creationId="{04242143-B2BB-210E-AA9A-326162D5D1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67" creationId="{9E705FEE-438D-724E-E98A-F97A6F65EA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68" creationId="{97582985-D9EB-C214-42CF-B76A347095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69" creationId="{416FA5E9-DD53-952A-8A22-EED9AFB893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70" creationId="{D1785A63-4C6D-BBF8-A8F8-B21447B115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71" creationId="{6C35DDE1-376A-5F03-F719-3959182808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72" creationId="{3AB7EFD3-E1A9-E3D4-D6E2-763FE577D4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73" creationId="{40974A51-68EA-FD8E-3054-568AB98A10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74" creationId="{EB0CB64D-26FA-3AA7-3956-F7D650C806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75" creationId="{09C341D4-672C-A39A-4657-1BEC209C72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76" creationId="{651A0418-7E41-EC67-5186-A3711DFAC4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77" creationId="{480172E1-5E1A-3A48-4563-DA240A9A0B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78" creationId="{43A0AC2B-84C6-8D08-2E66-2DB560BCD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79" creationId="{9DE87194-B9CE-2B95-4A09-0366745767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80" creationId="{01FBB24B-8C68-2811-5C17-FEA64F976F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81" creationId="{21CAE5BA-6B73-3BED-AAF4-60D9C0F82C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82" creationId="{56D0104E-9C75-4914-364C-31D5926E54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83" creationId="{7C42495C-2004-8C39-F9D2-B1B578E8F9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84" creationId="{1E64F250-E5DE-CD40-753D-FB9262FCC7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85" creationId="{D33AD060-8E4B-5654-092B-7D085A809A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86" creationId="{9E7EC951-6D9E-1C66-6F5E-AE69099343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87" creationId="{DCBF9E97-4E2D-0131-4072-BE6158A4C5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88" creationId="{1832F86E-0B1D-1634-27BC-AF5DCB859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89" creationId="{0D010927-1D35-6D2F-FC8E-EE7B509D88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90" creationId="{0C1CDD43-BBA5-83CC-FA1B-41CD593808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91" creationId="{F88A54A1-0EBF-C436-7311-B9E63FFDF0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92" creationId="{1ED2B8E7-77D6-2404-C3F0-2928E1349C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93" creationId="{171B01B4-80D2-E4F2-32ED-8E3792144E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94" creationId="{E5906B9F-AD04-8AE7-06A3-540651DEE7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95" creationId="{F23B6DA1-90FB-ED65-7DF2-E1508003E6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96" creationId="{BC65CE76-D651-BF67-23C0-879F376F4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97" creationId="{355083D5-093F-BD19-4723-F68C0073E0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98" creationId="{7F54E95B-A2D4-486F-8F0C-4A0F1B6F16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099" creationId="{90B8E6F8-B75C-F1AB-4B7D-F910E7378D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00" creationId="{92D7EA49-E592-29EE-67DB-9847D4547F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01" creationId="{7997789D-34D6-DE29-FE1F-1E1CA6F3CA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02" creationId="{BD363DCA-1162-2CF2-94AA-A2E594052D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03" creationId="{F2E64A74-66D6-86EA-E5C6-58BEDF3313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04" creationId="{9BB450F6-938C-1830-0209-180E5162A0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05" creationId="{348D1188-94D0-CB4A-17C0-553D3C05D7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06" creationId="{37BB5F25-1F36-CA35-673F-41B1C79EC5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07" creationId="{E1A25336-D97A-A1D1-88BE-B704935D2F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08" creationId="{FE11EEA3-0ED5-86E8-20CE-96BCD80D78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09" creationId="{01EC1AFD-EA05-7BC9-7725-D053652581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10" creationId="{D150BAD7-8F4A-889D-7E61-18BA20A5E1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11" creationId="{4E842864-52E6-002A-F7BB-240EDAB5AE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12" creationId="{E72A2263-D084-2436-0726-4CDC092DC3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13" creationId="{5EB94165-ABC8-A670-1154-93F7AEF370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14" creationId="{46289D0C-F61A-58A1-A3D9-0E18E998D0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15" creationId="{CE7A194D-0C66-2670-B687-03FDF42F96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16" creationId="{4E720FBC-8030-A068-40E2-EA8EEFF03F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17" creationId="{90801362-2D4D-544C-C978-8772DDA778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18" creationId="{40D5BE03-2538-4DA6-12FD-8424C8750A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19" creationId="{B121854D-C35C-D94B-1F25-1A3D6785DC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20" creationId="{0CBB2ED3-E4C6-B4A1-792F-AA553BD32D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21" creationId="{B205D0A6-235D-5C9A-0437-9ACE158D97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22" creationId="{3F60DA24-D49E-5C14-E2D7-604723E85E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23" creationId="{25106318-5BDD-D322-7D0D-EEEB18E52B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24" creationId="{2828A39F-702E-4071-032C-7480B4EA58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25" creationId="{5A3441A6-083B-79A8-90D9-AC5D50DC32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26" creationId="{D40EAE4E-DD19-58BD-20F8-C6D118661A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27" creationId="{5E9A75ED-FEDE-9792-7B39-33622083DE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28" creationId="{F6548DBF-8D22-E792-9DE5-23507C90C9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29" creationId="{D23844BF-F4AA-CF94-0319-CA872CF381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30" creationId="{27C22227-2E03-D850-595D-C6A28BC225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31" creationId="{2F851A35-A04D-2DB5-BB1D-1E751A0076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32" creationId="{1387CC2E-69D3-7608-A364-38FF32584A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33" creationId="{658A91EA-5DFB-B0BE-43FA-B983EDC557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34" creationId="{BCE1A075-9CB0-6E05-2FFB-F842EB144F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35" creationId="{72DE39C7-C099-14A1-309B-F09B87EB16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36" creationId="{598BB58B-8346-5EB6-0020-DC1E727451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37" creationId="{A6A2F383-9817-406A-995B-586F185F75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38" creationId="{6560C3A2-849D-F137-3227-3A4F49352F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39" creationId="{E7BFCDC9-F449-56BA-E443-B4A84618F9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40" creationId="{A3647577-6870-0F24-22CD-AAD6297519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41" creationId="{A3CD5CE8-995C-9C11-32B3-E0275FF812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42" creationId="{36852B4D-C45B-8F86-D705-845C5AB52F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43" creationId="{FD628A46-FCEC-BE86-270E-593269428D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44" creationId="{EEE87FBD-E9B2-174F-4B51-A4036B8B62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45" creationId="{3DE29368-5C8E-D3D8-414F-79556519CC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46" creationId="{2F857389-56FE-B08E-BB09-ED4FAFDE45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47" creationId="{6245B74D-EABD-DF5C-BBAA-3512EAFF3B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48" creationId="{A38CFD74-9EA4-6145-0843-65C9C70766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49" creationId="{116719E5-4B71-CD3A-AD60-7D724CFE13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50" creationId="{AF8A4BFC-4B6C-9CD9-8094-9E1DA1A6FE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51" creationId="{7A13213F-07C3-0E09-F42A-38513CCA94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52" creationId="{15AEC919-85CD-4D6C-492D-5D5A662995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53" creationId="{5D6816BE-8C9D-1B0D-D9E6-DC5E7F957F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54" creationId="{E292B77C-F4F3-4A8A-56D3-5DD0B27AEB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55" creationId="{788E5546-4BA4-A9DE-5E93-1F5540E61E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56" creationId="{250EA01A-E806-9D16-B159-67F27E299D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57" creationId="{93002051-677C-6443-AA94-027E0A1494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58" creationId="{40AA7B6B-2B2E-2E2C-4319-CB493E7B6D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59" creationId="{F68CB698-D648-E51A-16E6-1968DC14F2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60" creationId="{CAA67A64-C109-191C-0796-63FEA8849C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61" creationId="{D5D59CD1-1435-E8CC-0F77-5D7E0E3123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62" creationId="{DC2CDAE3-27F3-8CAE-377E-80973DFF47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63" creationId="{D8F4850A-336D-716A-FC8F-9B757BC245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64" creationId="{A82C30E8-32C3-D803-DE87-93313D5C35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65" creationId="{08AC63A6-3289-D7C7-A42F-AC71536DC2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66" creationId="{CB4E524A-839F-1D7D-8C32-9D97711132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67" creationId="{D57F3EDD-45FC-2680-6B4A-99568538B3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68" creationId="{106A70B4-4717-21A3-E08B-AC71991B25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69" creationId="{7CFAF376-064C-E338-937B-1E0E04EAD8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70" creationId="{903FBFD2-413D-869B-AC55-9DE8F1CAC1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71" creationId="{4FB12553-C869-114E-6739-F524571F80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72" creationId="{6E39DD42-FFB6-A63B-FBAF-961F5F24B9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73" creationId="{3257DCB8-6B68-8ECA-E10C-45E19BF35C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74" creationId="{92AB685A-B097-0C1F-1C67-27A60D8CF0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75" creationId="{3CCAF029-D46C-E391-450D-7C0870A2F6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76" creationId="{B31ECDA2-C949-6D28-624A-84D6F80ED1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77" creationId="{A226BFDA-A43E-134B-02FA-8CBBA93E7E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78" creationId="{C7B0F3AD-18D7-2880-2CE4-F7B324CCC6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79" creationId="{CF1A277A-7EF6-6C1F-F826-BEED0DD5C4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80" creationId="{4F5AAD69-DF22-4826-807A-2075E91B35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81" creationId="{13D359BE-1930-E036-67E3-D93BE8DCED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82" creationId="{37CC0FB6-56EB-33E6-D79A-B9B0CCCF69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83" creationId="{DD559168-38FD-858C-A678-CBEF32AC98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84" creationId="{2497EA20-3DFB-9554-4F7C-D143A8A036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85" creationId="{707BB21C-057C-E40A-3FA5-18F56B0F55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86" creationId="{4400B097-E182-33CB-D029-84FB7B203C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87" creationId="{EBC3CA39-E993-DBFB-2C5E-17F56AF050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88" creationId="{DA2EDC9D-6913-1CB2-8BA5-BF5F0C4214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89" creationId="{35A4722A-C5B3-DAF6-6F51-61ED26DA59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90" creationId="{7EF48BB9-D3E4-3801-7ED9-4D01FE785B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91" creationId="{51320EF6-FBF8-F8EF-FB40-8B8B7AD21D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92" creationId="{6ABA1248-2B57-11D4-19EB-344E4400CD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93" creationId="{E9598FB8-1957-499C-5503-0E4E940CCD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94" creationId="{D84540A7-37EA-9386-1E40-61F77A3CBD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95" creationId="{7290A858-D537-154B-B5E3-6FB005BB71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96" creationId="{7D27DDDC-4664-F7E2-4C28-239A61F710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97" creationId="{0FA90476-7F94-0BD6-6264-18F50928D6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98" creationId="{0AC8F71F-8BA7-C463-B1F2-A3D890D964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199" creationId="{F77767E5-8A5B-9E37-F20F-668DEA435E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00" creationId="{ADA91227-69F0-F999-E4AF-FDD995426C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01" creationId="{076C5EDA-05BF-E57D-F3D4-B0A2A30FC3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02" creationId="{48EDB205-B66B-553C-C8B9-F0957E76E9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03" creationId="{38461CA4-D18F-9867-D806-576278C3BE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04" creationId="{49B0BF15-F33B-F5BA-6F54-D6E9CCAA22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05" creationId="{AAB8209E-9745-8DC2-8108-3B06F53A11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06" creationId="{ACF4F96C-5290-E6DE-6C4D-08D926B58D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07" creationId="{3BC4D890-4B7C-BCF7-9C72-E3506ED458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08" creationId="{F8E68E9E-40A4-2E9D-EB95-F837B87606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09" creationId="{82BFAD2F-33CA-A444-B471-8373CB37CD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10" creationId="{DF6BF6BC-FBBB-D60E-6F37-F67FCB1501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11" creationId="{B9423B27-ABCF-4EC6-C1A3-625C375522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12" creationId="{EB1E3893-DB5B-CD31-6847-B33551AD9A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13" creationId="{E3BA3A7E-7FC1-CF5B-874A-3A31EDEBC7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14" creationId="{F6769D66-BB3A-858B-D1EB-72EFAAFD30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15" creationId="{852D10A1-1537-09BC-D872-DCA67DD741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16" creationId="{CB8EBC67-C394-BFBE-472B-AEC806CC5C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17" creationId="{9AE24634-059B-C817-24BA-0B3C6465B1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18" creationId="{D2B76EFE-5DBF-E18F-6C4C-F1B63390C1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19" creationId="{1ED58A5D-8F69-25D5-8769-B1B4DDE7FB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20" creationId="{0F802C2D-450B-158F-1E69-D655C189FB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21" creationId="{43D449A1-6AB4-A55B-01C4-9ACF258F15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22" creationId="{9292B710-5E22-80CB-2F55-887BCB8505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23" creationId="{38FE0CC2-EE3B-0EEF-0431-9F1952D3C4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24" creationId="{0B27C627-49F1-B6B4-6FB6-626C019D7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25" creationId="{129FD3FF-347E-C44C-8123-F99865256E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26" creationId="{DEE2FD08-818F-DF38-E5CE-41C2AB6A5B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27" creationId="{9712B6ED-9999-0727-DBA5-0058EBC7C4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28" creationId="{5B17F88E-A086-10D2-7A40-B40B2DDBCA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29" creationId="{B243D205-7C29-BE81-A330-7C9527A64E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30" creationId="{744EFC57-46DD-4F47-7166-F644DDE78F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31" creationId="{EB2260E9-4E8A-F702-B9D8-B039A5A7BA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32" creationId="{035A3102-1E39-C3EF-19EA-2AF6667B3D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33" creationId="{81642B90-372E-A29C-9779-8E6580D88F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34" creationId="{EFBEAFF7-217B-E493-4291-9B6D2F7790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35" creationId="{DDFAA919-F99A-9B29-9121-2E430753F3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36" creationId="{EDF02DCA-5951-9372-9315-2D62C22DF6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37" creationId="{03BAF39F-E8B8-308D-8CA4-79DEEEBAA7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38" creationId="{8432A59B-81F6-2E0B-ED53-B1AEE0494B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39" creationId="{491BF291-C7EC-8E0C-483E-923299B461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40" creationId="{1B414F4B-E88E-2EAD-A7BB-1DB0BD640E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41" creationId="{BAC21AD4-01DD-94CC-6C84-7DCEFCBCE2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42" creationId="{9F3BDEF9-0852-A9C2-7832-E2AE716B79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43" creationId="{1DFD262C-4A55-BEE1-17E3-CD1FD8E54A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44" creationId="{1FF0D5C8-7C34-157B-CCB6-C21D027253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45" creationId="{D5A63A94-FDD5-F6C5-3906-ABB5CBE65C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46" creationId="{CA323600-6225-7C0F-B578-1066A83702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47" creationId="{8A9B6F60-50EE-7DC3-B35D-2D125B076E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48" creationId="{187189C1-3000-12D2-4FF6-A40DA8CE5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49" creationId="{6C52AC93-7372-2073-71A6-AAC9035D60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50" creationId="{E55D98A4-C878-9DA5-5D9E-A5684C5DAB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51" creationId="{A74465FA-DEA9-0CAE-511D-6AF6E0346B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52" creationId="{05986609-7DA6-552A-1D02-0C57F75C04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53" creationId="{C0E89ECD-7FF3-D63C-4EE6-155D87E789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54" creationId="{31AF5A23-490C-C592-84CC-BDE3596C72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55" creationId="{7265D4A6-4040-F902-BEEE-0E2B3BCE66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56" creationId="{3DB06BE8-FB3B-3D80-D4C3-366118DA19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57" creationId="{9B039811-6E53-002E-18A1-7CDBFA5409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58" creationId="{ECF32E4B-F274-3BB3-6164-EADDA6FABD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59" creationId="{F6380D19-3147-6C4B-9D9D-4A969DCD08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60" creationId="{4E663F56-0D92-E20D-F9B7-690F77FB8C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61" creationId="{40C32DAC-B2B6-14AC-EED4-CBE12BD48E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62" creationId="{0760A4EB-40E6-44F6-1A94-6DAE8A38E9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63" creationId="{889EA6E2-0406-0469-40A3-C3DD784C55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64" creationId="{0951CF48-394D-97C3-5CDA-835182A391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65" creationId="{C1C455D5-F140-6F53-9F84-078A0F9740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66" creationId="{A1E3C668-9FDD-D4DF-2C95-C9B004677A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67" creationId="{06EA1255-9CB6-E32D-E6D9-A3793F204A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68" creationId="{1C956F71-4599-4C04-4A39-3539697B22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69" creationId="{5B1175F5-553A-A4A9-C829-228FDC4402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70" creationId="{96104608-ED5B-4DA7-898C-A0FC051147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71" creationId="{676EE3AE-C849-CB27-C310-4F53ED688D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72" creationId="{7A88BE2D-4DCB-83C6-574A-BCC8CDF178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73" creationId="{FD861E9F-E1C8-F8B8-19F7-3C9D94FB54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74" creationId="{BACBD81B-6D03-84E9-C226-F4675A596A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75" creationId="{353661E4-2D2E-D61E-B64A-660F812C97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76" creationId="{C9D4CD78-FEE5-74EE-7AE0-DF538CBDCD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77" creationId="{0F85AEFB-18F1-4548-4588-5CCB4E6F2A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78" creationId="{4EDCF923-828C-1369-6994-3AE165BFDC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79" creationId="{1A07F79E-3EC9-CCEA-4927-E92C94FE2D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80" creationId="{0EB5F6F2-6F9D-7F5D-FDED-80DEF10E53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81" creationId="{5618A177-B961-E3CF-B755-8877E45E66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82" creationId="{BA09195B-E4D8-54DA-D6DD-C81A13884F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83" creationId="{1A8D016E-3BAB-9F0E-9604-2AABFD3192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84" creationId="{5D3F2F54-C786-8403-2D37-1277B0ABC9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85" creationId="{8D5831E0-CF5E-91A8-CA29-B9F22763CC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86" creationId="{A7F1F2E8-0C77-4CC6-5D3D-A89468AC3B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87" creationId="{9A461636-A05D-5FD1-141E-981C4A384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88" creationId="{28F6FAF9-5D56-49E5-31C4-AE44B73759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89" creationId="{CFDFB36A-EFA0-C4C9-F927-0D56407326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90" creationId="{B165A3B2-4403-A93B-8C5F-5549E903C1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91" creationId="{FA0D0F92-C49D-DB2D-3F39-02C01E564A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92" creationId="{DB2B0D6C-0478-262F-699A-D768F38B80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93" creationId="{1AF834A5-0677-3524-9598-1B66EC64AF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94" creationId="{FE99B6F6-A947-5A37-BC72-02CC558F4A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95" creationId="{C560B2A0-3004-FBA9-7D9A-C822B1416F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96" creationId="{DE0EC36F-8CBB-F6D8-07C1-783676AD25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97" creationId="{5A4A5E74-6722-B960-88D4-268B5E4C68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98" creationId="{1BEF5B94-AB96-CAD7-9008-2ABB783F30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299" creationId="{5147F4F6-F443-8944-043E-CAD8050386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00" creationId="{4B6F3904-36A5-6563-972F-72E99F73E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01" creationId="{499E807D-0394-50B6-6E52-CA076DA3BD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02" creationId="{8E228654-C71F-24BB-A1F5-D494462368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03" creationId="{E1AADE75-2885-F9AB-1F0B-6F2BD9D5A2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04" creationId="{EA04F9DA-1C63-54C9-31D9-5F7448BC39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05" creationId="{9BB917C3-26D1-C187-A494-9D3087FCCC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06" creationId="{D72A5ED7-9377-E007-87CA-179359C8EB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07" creationId="{7270BA00-9CDE-B219-96FE-EA75428786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08" creationId="{5D1CCE19-F8AF-BE97-DA50-4B8D5FD791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09" creationId="{9A597AC9-B0FE-3813-FC33-8269E90C5E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10" creationId="{A3574F4D-05DB-279B-5981-164014AACF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11" creationId="{52EE243E-4EED-3158-B7B8-D52E134EBB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12" creationId="{207D63E6-94F0-9C58-1A8B-AE924B0611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13" creationId="{6F843E8D-757A-5973-F4A2-C175BEBB82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14" creationId="{5F67CE18-CB01-1813-814B-7D7CFE9FE6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15" creationId="{D390514D-873B-0C83-B4B1-DC9DC10E5D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16" creationId="{576290AA-C802-F5F0-51DE-C46E438B73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17" creationId="{ADE76DA4-2F56-25B5-6943-55160E7500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18" creationId="{67FDD604-65A8-8D04-B4DA-F382F87BF9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19" creationId="{99FE6F89-0098-E938-F68E-CCE463162F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20" creationId="{FCAFB344-0882-1B63-3661-ED902D851C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21" creationId="{6C34F803-9CF1-017D-0B8C-91AB5F17FF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22" creationId="{65ACF219-187E-BD93-A059-DCD66C0537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23" creationId="{462ED582-C4C5-3BBF-15EF-19C4907BBE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24" creationId="{D98843DB-35CE-D1DC-F34E-D57FE25B4F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25" creationId="{8F2CE100-F874-030D-412D-DB3D5079DF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26" creationId="{9EA716B6-BD7F-43A7-9B60-3574B17F2E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27" creationId="{3A1758F1-1521-5B97-D335-BD647D5ED3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28" creationId="{7C44D625-6416-B790-CE98-AFC457455F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29" creationId="{E9BD56BC-7A18-0333-927D-EE3F12BD77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30" creationId="{91C19A0D-8DDD-7AAD-9080-CC4914A8B6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31" creationId="{2CBB8DB3-947D-BB5B-F804-CC33704610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32" creationId="{DA8A4EBD-8172-B111-F89F-5196BB3A26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33" creationId="{1081917F-D9A2-FDC1-D92A-CE25204252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34" creationId="{054D3ABD-33F9-5D17-6226-4F57FB128C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35" creationId="{6DEA2630-8C8C-598B-EB58-8C0E032428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36" creationId="{FA60EE10-643F-A751-7059-58F86EBB62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37" creationId="{FE43F552-CF6A-89A8-FA8F-55CEEF28B9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38" creationId="{C33416A4-597C-9A1C-728B-6728F70650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39" creationId="{EA524C1A-70C6-B4E5-07A3-D6B4596784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40" creationId="{05CDD314-F64A-D3E1-B6C8-F7963C3C09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41" creationId="{3CA39AB8-C77D-B2E2-808F-BEAE2DD0D0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42" creationId="{177E09CE-1103-A301-A0D7-C4DADFE086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43" creationId="{91CABE9B-2E6D-A1F4-C8A3-F48F103AFA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44" creationId="{A5E92B9F-6BA0-BBC5-1750-9C32ED521C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45" creationId="{D62729FE-FE43-F310-3E30-3E8A15A297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46" creationId="{F2DAC5ED-0917-58F7-96ED-CE3C5713CC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47" creationId="{FC70A150-316F-BF0F-01ED-C572AD04B2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48" creationId="{7B0CF4AD-6F57-6D05-ECE7-9F42A3E147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49" creationId="{6E6A0A4B-64F1-E0B2-6AA5-54EA859AC8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50" creationId="{044CB952-52A1-7CA0-F2A5-464ABF5997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51" creationId="{E0667960-7E87-87EF-7F0A-69D09141A9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52" creationId="{299BB9F0-572F-F43C-4E23-D9F42D8931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53" creationId="{52B39325-5275-F57F-BB9C-D33D68C8AC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54" creationId="{A48851A2-ABBF-5000-53D2-4E3A45DE69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55" creationId="{F0E5B29E-308F-2C67-9963-232A29109A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56" creationId="{1A440DFC-2DA0-C9A3-AA36-CB47338B01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57" creationId="{773F954A-F39E-98E7-B894-5742503EA0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58" creationId="{3F65C738-258C-A8F4-AEF0-E3E933B1A5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59" creationId="{2656791A-B196-8C5B-345C-0E1B385BFB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60" creationId="{7AFEA150-47EA-CFA4-58DC-55263F012B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61" creationId="{29919344-43A9-EEDF-46B3-2754F4F761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62" creationId="{CD482674-A18B-0EE0-5CE6-AB15E2B114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63" creationId="{7A9746B6-1203-3DCF-8A4B-EBD6B0F738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64" creationId="{6C6B3263-CCCB-8C76-9473-DEC46D2236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65" creationId="{FB1BC3E0-7760-7915-92BE-A729A15FE0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66" creationId="{873A354B-2572-85E1-DB71-0397BDEBF7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67" creationId="{32827303-31B7-C7DC-3774-D9615A0585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68" creationId="{7387621F-10BF-F607-6D4D-F2D13F6EA7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69" creationId="{414B857A-EF4B-CE2F-EBD2-8367C4053F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70" creationId="{A59D92A8-CE39-4C4A-EF09-219F5D359A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71" creationId="{F6EEC25F-238B-52D4-ACA2-1F247169FC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72" creationId="{F7072C0F-69BC-B94C-A67A-AF62612EA1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73" creationId="{858FE934-897D-2C32-EEF7-2A50A3F69A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74" creationId="{8694ED7E-F704-5F22-0FD3-08FC492639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75" creationId="{CD00AA0E-B454-BAC2-06A0-7F9BB7ADF3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76" creationId="{7EB7E4A4-A918-0FFE-C015-F7D0E70B18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77" creationId="{A75428A0-75D6-344F-FF4A-336AD990B2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78" creationId="{E20E58BE-3772-A772-DE1B-3A6C4D948D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79" creationId="{338E8527-30E8-771A-A1F0-E92B73DCAB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80" creationId="{CA59F3A2-0C60-1A3E-0258-EC1B98F5E3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81" creationId="{597EA3DD-8DCE-8A90-1322-F1731C82ED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82" creationId="{05DFA3D5-1D6B-6100-F2A4-2A34CF4D63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83" creationId="{22B5CB13-4BBB-DA67-07AE-1281E3AC9E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84" creationId="{DC98996D-75BB-78A3-CA82-442E3189E0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85" creationId="{E38D4922-C9E0-5BA2-88BA-B3C9A76F39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86" creationId="{8B020082-A513-2A48-0B6B-A44167AE4C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87" creationId="{0C0D10F2-2B75-78F0-0A53-4039070D0B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88" creationId="{F13B301E-48FE-E86C-67F1-CF7AE9E96D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89" creationId="{42C5B120-F67A-C421-98F9-2A6AFA7046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90" creationId="{3DAFA215-101D-5F35-B2FA-1FA3A11982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91" creationId="{6EE45ACE-296F-04BE-4AAF-97CF0E2A83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92" creationId="{BFD5F3F9-45BB-0E0F-9840-61FD5FC76A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93" creationId="{46688906-97A5-4979-32B1-460F1E2551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94" creationId="{99744A82-146E-B199-D3A2-A48898C9CE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95" creationId="{43D0BF11-E5C9-C544-C497-F820EAFAD7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96" creationId="{619AE945-65F2-C457-0DD7-91E59ED798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97" creationId="{FEC11763-A3BC-405A-F97C-8A15E32A7B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98" creationId="{E456389C-9C23-FA5A-4B14-283CFA516A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399" creationId="{54EAA4E3-2822-DE2F-A8D8-A8E85A360D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00" creationId="{D8BE0F02-2014-717D-270E-FE5BFA9B28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01" creationId="{E4FD1796-235A-1292-C26C-65D4E95177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02" creationId="{3A265767-3302-6CD5-A7AA-B664878C0A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03" creationId="{D196F125-7BD1-814B-C049-E45F4F8B16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04" creationId="{ECE2A49B-4EF3-EA12-28AE-079700E1B6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05" creationId="{FBF90EF1-E980-3CDD-6AB5-26F5D32E91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06" creationId="{3A88F541-4ABB-DD8B-463F-531F189BE3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07" creationId="{67D56FF2-1EB7-5F20-BA4B-F19914439C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08" creationId="{26D41D15-66CD-2986-D180-B9DA4203B8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09" creationId="{F4A83DD8-F3E5-FCCA-2962-C503DD5A70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10" creationId="{41C07732-45C1-48C1-0F3A-972E5D3D48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11" creationId="{EE7A74ED-BFD3-70F8-13A8-5B0FAD8E78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12" creationId="{C7B8CB5A-6B9E-19BB-F472-109096BB96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13" creationId="{44EDE9A1-9A1C-07C7-0B7E-6BE1CE4BE8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14" creationId="{9370EC7B-B48A-2C55-B6CD-7331E5BBF5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15" creationId="{5E4FBCF9-AD66-7183-17BE-655E6C3844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16" creationId="{B751E4B1-FCC3-BE4F-A22D-C34D121AE0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17" creationId="{6B6CAD48-E951-73AA-840F-5D258EDDC4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18" creationId="{B8525C3E-17A0-2F9D-14F4-E2D76BA787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19" creationId="{35FFDF75-9D91-0CD2-1DC0-AA0B710E47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20" creationId="{AF728B7D-2AE8-0947-0512-775C26CB47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21" creationId="{0E159358-3EE9-619A-22E9-99FABCF163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22" creationId="{074EC057-2D2C-55A2-FABD-7C00A02E73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23" creationId="{5AA41273-4BF3-957B-AE97-D8D745E052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24" creationId="{E15B9D2B-9AE9-D46B-74F8-EC55C44E02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25" creationId="{A37AC739-6E11-FB4C-DCD6-3D7E109680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26" creationId="{3E8F6D4B-EECE-42F0-5756-BEAE457513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27" creationId="{C7DB11EE-8315-79C7-2703-24D41F0C6A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28" creationId="{BE158624-CB75-37B8-EDC6-069DA0AE02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29" creationId="{59BF93E4-CF2D-B24C-CABD-DBD45BA39B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30" creationId="{C0DBE6A5-D6D6-BEC8-1866-E8C17944CE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31" creationId="{4658D8AD-65B6-F6C8-DA12-B8075378DE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32" creationId="{39DD00CD-F1CC-5495-16AB-3D874CFDBE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33" creationId="{FDBE7E87-CB39-385C-68AD-E3D56EC036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34" creationId="{2EBCE0EF-A401-4475-7200-679653CDDC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35" creationId="{F61FF113-E52A-BE2D-0751-548DA1C47E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36" creationId="{93F5B491-A5D9-0B94-C5D4-1996FE3A5A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37" creationId="{355275F2-0BCB-AB57-FB27-9169115AE2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38" creationId="{2D4A7FFD-331B-DD12-01DE-36BC3F5CB1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39" creationId="{7EEE3F0C-8D7D-C4A3-CD78-15787F61BC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40" creationId="{5413B5DC-7442-F635-9DD1-6B4146FDE5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41" creationId="{B774A655-70E0-471E-5AA5-DA838D66BE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42" creationId="{3BFC6D21-A87C-B8C6-09EE-1EE7FC4517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43" creationId="{C7E59268-E191-3871-B2F7-AD7ADD1359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44" creationId="{052ED8FA-C37E-3D17-48A9-7449DEC51F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45" creationId="{E56FD478-A10E-4C99-11AD-72EAC3460A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46" creationId="{DC4B6A78-A20A-0924-2807-C0420E1807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47" creationId="{36B66EE5-9EF4-D7CA-6477-8A1908BD41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48" creationId="{39F25620-CD10-0028-83AC-5F0064EA3D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49" creationId="{C740D712-9E44-9217-3069-4FE2BA90F9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50" creationId="{A45F4DB4-C1E7-3FC1-C50C-75EF5142E3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51" creationId="{609D841D-65AD-286A-23DF-73A9AFE0B8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52" creationId="{13D08193-49E9-49A7-1459-DF25838843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53" creationId="{69964E11-70C7-5B92-E2E5-1E78D0CC5A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54" creationId="{EB8520A1-9A34-CCF1-5F32-7D6608EFC7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55" creationId="{DEBD695D-C2B3-07B7-C577-EF4F25CEE9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56" creationId="{335BCF70-281E-8825-3541-C68CC54BB9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57" creationId="{BA52508F-0967-2DE5-895D-A5328CAD98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58" creationId="{BC040F6E-A9FE-BE4D-BB0E-4987CEC44A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59" creationId="{D0679427-7BA4-8B11-1E3F-27ED9FCD77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60" creationId="{816654E3-EB61-3520-BCF9-54BF72895A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61" creationId="{7083FBC1-7E18-9914-8D3C-C3411821A8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62" creationId="{03BC9DA5-62A0-3289-9939-9B6FA3C7CD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63" creationId="{A2092AE6-68F6-14B5-0558-A3BE8635CB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64" creationId="{E83AF39C-E732-0535-403F-3874897A6D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65" creationId="{80A53963-D6D2-707A-372C-CF470EED14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66" creationId="{BCB7473D-89C6-6F0D-A43B-62D60D4998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67" creationId="{0E4EBC19-315C-379B-9FBE-61584FD570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68" creationId="{0274DC84-191F-5A1A-EE01-B361F98D83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69" creationId="{6179E007-4AFB-AB9B-8E1C-B369CCDAE4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70" creationId="{A4D67913-5588-5B22-2614-5014FBC021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71" creationId="{DA5F6291-BD68-7E66-58A2-F4D7A55D70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72" creationId="{7F6A0B74-AF36-D616-CC09-FBCDCF9584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73" creationId="{8AF47078-2E52-F422-C4CC-2758B60EF7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74" creationId="{93EC819F-6C52-C2B2-5432-08F558419C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75" creationId="{FF0A0817-491A-2295-1B67-B0322E9BE7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76" creationId="{ECB6B5AB-EA2D-CF86-F113-70BC5032CB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77" creationId="{529F8725-E741-6CD2-0BD8-81E7C3C92B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78" creationId="{19D27B6A-B9BD-6604-BDDE-FC14836869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79" creationId="{CCFF6D8B-DD38-84B6-6FAC-74B06BF820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80" creationId="{55293D32-6CF4-D8BE-EF9D-2CF37F6AE7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81" creationId="{84AF25A7-BD0C-942D-F860-3C275E5891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82" creationId="{55108F68-4797-E6E0-804E-CA042000E7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83" creationId="{59FF517E-6036-D199-F6F9-41425470E4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84" creationId="{97BD436F-440A-1131-A10D-5024679707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85" creationId="{7CDC972C-DCA0-4302-1F34-830907B1FC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86" creationId="{D3EFEE96-BA8D-177E-24EF-E62CDE4027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87" creationId="{FD26318E-09FE-3517-F16D-84A0C4EEA9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88" creationId="{8C5AD1D2-3CD1-350D-2BBC-21646F29CA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89" creationId="{269FB77F-646F-A436-F16C-91CECB64F9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90" creationId="{EFFA2D31-DE87-1CB7-D6AC-98A6C0C94C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91" creationId="{520D4DEB-A7A1-6FEA-D956-541A11B3C4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92" creationId="{D1D1B78F-5959-EA0B-70B4-AE392F8105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93" creationId="{175F769B-66FA-B525-B98C-1B4B123346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94" creationId="{39D34D96-E168-FB29-5429-EF04526249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95" creationId="{5F9281B1-6197-A6F7-1B46-832959B7ED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96" creationId="{1693A613-A4DD-6BE8-F34D-314F29DA02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97" creationId="{F92F857E-85A8-B7D1-CFBA-84AB2D0A05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98" creationId="{8237F5CE-0B86-8BF2-B90A-AA1572A612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499" creationId="{FABD09D3-A547-0723-75D9-E25740FFB3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00" creationId="{86DD65C1-6EA3-0496-81FE-2FECD6305A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01" creationId="{2F4C5EDA-7B2F-8797-1B98-D435126600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02" creationId="{9486A85F-CC90-5612-E464-A3FB616ACE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03" creationId="{1C86B4D2-8166-2BA4-30E8-99F5F2BF5A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04" creationId="{6E9BFEE8-97F5-78BC-2D86-C5568849E1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05" creationId="{FA11B36A-19B8-7B91-91F8-87CF4B54FF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06" creationId="{3141A404-0421-117D-47CF-1CA77FEA54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07" creationId="{40D2146F-7D2A-249F-001E-FAD7468CD6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08" creationId="{B4C1C33B-A115-28EC-12EB-7C087C779C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09" creationId="{20612027-2B14-8D64-14C2-14805325DF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10" creationId="{039BEE7D-7A0E-4144-7FA8-004CD31F5E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11" creationId="{C79EB735-35FC-E5B9-00C7-5A9B1DDC9A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12" creationId="{B0E7F48E-59F7-69D3-2312-481CE5C068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13" creationId="{690738F0-1C50-EF8A-2454-A4F1C5B2C6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14" creationId="{AC6614A4-BE19-2F5F-4501-CF1113E8EF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15" creationId="{A1C63646-349E-F795-9507-94A980DAF0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16" creationId="{32F9D3E4-7A92-7114-A64A-6EBA5ABBCD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17" creationId="{3999EE80-A348-43CD-9D00-B945C58185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18" creationId="{4C06F3F6-28C3-47DA-742A-1B900A87DB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19" creationId="{47EE1D28-A2A8-06C1-3B5E-BC9EDA53D5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20" creationId="{2286128D-C627-026B-96A0-EB276695B9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21" creationId="{C6F5C350-7BCE-ADD9-7C49-76D5500797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22" creationId="{28C94C8B-2F30-7EFC-4468-88A7711514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23" creationId="{3E736C11-09DC-181E-F446-2C7425A6CC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24" creationId="{A92AF758-A52B-C1A1-76A8-1F40F272B1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25" creationId="{7874B51A-9DB2-81C2-41E5-DA30D8D0C6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26" creationId="{46614CA4-E754-2CEC-D0F8-FA12E059DE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27" creationId="{18546448-2EA3-A09C-1CC4-99AC17A97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28" creationId="{06701893-7817-99CF-7DC3-939696272C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29" creationId="{40FD9D9B-033A-DE60-34C6-9B8818FD4A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30" creationId="{22619B77-5A52-AFED-BEC9-9361426152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31" creationId="{E61D5E58-7B5C-96DB-9628-22B71CD236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32" creationId="{E390952E-E0AE-7666-512A-9799B9269A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33" creationId="{646B881D-A4D1-642C-299C-AB7F6B4507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34" creationId="{ECD6EAB9-43DD-32F7-CBB4-7A7B8305BA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35" creationId="{D599DF3C-AAEA-41C3-E094-EE4B559FE6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36" creationId="{558EC4EC-2EE7-73AB-822D-C16B8D00E4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37" creationId="{44E1AD4E-2948-C6B3-1076-48CEA453C5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38" creationId="{8594CE6C-8407-2867-537E-AFB9DC2305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39" creationId="{1F570C9F-21DD-FD9A-9178-143E4FEB6A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40" creationId="{3DB62B9D-7F18-696C-233F-ED6503F3BB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41" creationId="{674D41AA-D861-FF97-A648-78660FD2CA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42" creationId="{06EC70A4-D6FF-D5B8-DAF9-22F84B4628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43" creationId="{E2BBB471-00A4-58C3-CE33-BB3E90CF60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44" creationId="{8BDEF1D5-E94A-98C8-BB3B-08559211A0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45" creationId="{4B566B49-7CB5-D7C4-9111-05AEEAB07F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46" creationId="{7E04A8FF-4500-798B-B2C0-B82074DAAA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47" creationId="{95324E2B-3933-BDEE-7B62-A581E9D78D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48" creationId="{E1EAABE3-FC38-540F-1C40-7AE796A0C6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49" creationId="{13C08EA5-A738-CDD1-530D-54ABDB3119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50" creationId="{EF6D2C9C-8354-2BE3-1D98-2E411F7318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51" creationId="{B4EE34D4-2825-EC46-941C-3A404C5D6B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52" creationId="{F65704B6-01EA-CD75-9D2E-7AFE54FFA5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53" creationId="{83B31A56-745A-091F-173D-C015B560B3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54" creationId="{F4C51A3C-031A-B07D-3542-56FF9618E8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55" creationId="{50899A9C-3AA3-37B0-7B27-F9BCDC47D2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56" creationId="{6E0D6787-142A-B3B4-520A-396F54CC9C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57" creationId="{D430B9BB-398F-0C27-3191-C455C69F50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58" creationId="{1991026A-0442-9A16-0847-7F802330F5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59" creationId="{2B4E59D5-1F63-21E6-F70C-6F231D0815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60" creationId="{3BD9FDAE-52A6-951B-D779-855CB87BAD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61" creationId="{1730E600-2B2E-EA34-B55A-7D5DC4E5DB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62" creationId="{45C1212D-B513-F5A0-9A57-64DD1D7110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63" creationId="{5AFF723B-557E-6C95-BD4A-C691E319B3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64" creationId="{5A980ABF-7979-B856-D7FB-F3C7EEE0CC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65" creationId="{3F4D63F8-4197-0EA7-1EF4-4217429B36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66" creationId="{EF3A42C0-F7E9-0899-E054-3B81753FD5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67" creationId="{8DB900AC-3955-245B-96F9-6BF072BE7A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68" creationId="{4C8E9E53-2536-297B-0C77-3807FFC736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69" creationId="{443363DA-A4C0-66B2-D780-61BA561DD9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70" creationId="{A5CA944D-916F-A0F4-3817-6355A291BC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71" creationId="{1E913292-2BD8-60AB-9758-44F6451465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72" creationId="{A7ED44A9-72B8-0129-1B6D-6348F9EE6F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73" creationId="{23D26FAA-2B6B-00CB-F186-765D7F5DC4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74" creationId="{9F360622-6F61-97A0-B52D-9381ADE55C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75" creationId="{855C4C23-D87A-E98D-7AFD-5300D07D93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76" creationId="{55A1C8B6-3202-D2C2-860E-763841EB14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77" creationId="{39B1C96D-6F66-2623-F3D1-ACD625FE7A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78" creationId="{429E7BCB-C8B0-DB83-1A33-B20B6DA379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79" creationId="{D940A636-2427-D2F4-A7CD-9274875A69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80" creationId="{5543C84D-4D2D-612E-B755-150EDAFD7A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81" creationId="{A1578D63-ED60-F166-B1CE-040F9B9C0A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82" creationId="{3230090B-90EF-559F-8568-44D8B36424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83" creationId="{1BE4D9E8-9BED-83DB-F048-AE6E29028F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84" creationId="{0D6263FF-798E-22D7-08BD-31A5EEF3BD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85" creationId="{7B6FAC85-AB9B-A225-79B6-BA4005C40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86" creationId="{2C537DCF-3A24-01AF-54C7-8844A284BE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87" creationId="{A0E4846A-2DDB-3F58-F82E-CD1969E472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88" creationId="{AE7070F3-975A-E20E-84E5-F420D5D069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89" creationId="{E3CA9135-F59B-DEB3-D794-EBE40D222A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90" creationId="{87B72030-ED45-91E6-937E-378674FB2F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91" creationId="{FC06548C-F175-ACBD-B06A-4B6881B423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92" creationId="{1DC1D60D-58A4-A3B6-2D92-55A7287E07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93" creationId="{A83131BE-35E4-EF98-EE44-499741C09A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94" creationId="{B65E6D0F-90C5-13C8-79EB-50D5D648AE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95" creationId="{F535441F-EEEE-F312-C791-F4E8133534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96" creationId="{F698204E-DE40-C115-0E26-80B6635712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97" creationId="{34CB5FB4-1531-8389-39EE-E94C34D0B4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98" creationId="{F936CE50-56F5-B187-57F0-B9761C5B9B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599" creationId="{A76FE271-8E91-2574-224A-7FC52DFB30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00" creationId="{5C462C9F-CC12-0B8C-C805-145028F8E3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01" creationId="{0B76D0BC-8443-02DF-2C9D-958DC00403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02" creationId="{FA03CA29-E06E-19A0-2F5A-BADE429CA1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03" creationId="{2A817280-1F40-F7BA-A03D-9F4C8FE6F1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04" creationId="{DD3F463A-2B2F-2794-418E-839AFF6282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05" creationId="{2DF490B3-CC6D-E468-6E7F-2160090896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06" creationId="{271F1DD1-3BA6-BB2C-D90E-C058DAAF30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07" creationId="{BA07B52E-4332-6B54-3C8A-D2A24329FA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08" creationId="{8A8E7CDF-EF9E-38C5-7C9F-D6EC3283D5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09" creationId="{7E89E29F-AA91-3ACD-E61A-FAD65B4253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10" creationId="{C11A796B-D020-24DD-770A-F189CFFF49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11" creationId="{E6E61AD9-9836-4F76-C7D1-8D11249BB2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12" creationId="{6BF3CE1C-9482-70DC-CB62-96E24BC96C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13" creationId="{D30C4944-5726-0228-65BC-A931AA4DDA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14" creationId="{5F3D25F3-116F-9347-5239-3981F00DB2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15" creationId="{7D301ED9-DEE9-6C1B-6E51-144AACE508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16" creationId="{F8C44F6F-3AAA-0E46-DD75-659CAC9867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17" creationId="{B1E0A3A8-E057-3D3E-CF95-7EF1061A0E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18" creationId="{9FDACEA0-C228-ADA6-807C-23A291AF66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19" creationId="{E92EA460-8B8A-CDCC-CAFC-BF66DE7BC4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20" creationId="{66EAFC3E-DBBB-73B0-6BF8-09E6868C5A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21" creationId="{DFCE9F53-A7A8-85B7-567E-2E193D144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22" creationId="{7F947672-3627-6681-3CCA-07098A6528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23" creationId="{B76324F4-ABCB-1D70-CEE2-DAFCC91126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24" creationId="{FB2162FB-226C-BC0D-EFD7-6D5FF46608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25" creationId="{9652A77F-95EE-FBEF-1127-7C1870B5D2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26" creationId="{DB41DADA-E36F-EA84-E2C0-A9442E29F6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27" creationId="{5387CE18-6129-E5C2-FCF5-08D7695B7C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28" creationId="{100A140E-475E-016C-E62F-0A8403848B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29" creationId="{15CE6838-760E-0BA4-4146-48106195A5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30" creationId="{8302E74D-5502-E9E5-F5FB-269605173F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31" creationId="{E5A4E657-730F-F903-6AF8-DA2E3A520E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32" creationId="{0CFEB432-9467-934D-00C1-5620702398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33" creationId="{A6126402-872C-297B-56D2-602B228A55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34" creationId="{5D992D17-3BB6-82C9-E366-56E301E295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35" creationId="{F649E39F-6B58-F934-DC7A-AD48396760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36" creationId="{B170EA3E-99C6-FCEE-E41F-AF5990FAD9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37" creationId="{BCE0547C-724A-C26F-C8F1-E1205D46EA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38" creationId="{E437DAD5-DB5A-B7C0-D0D3-EC768D1EC3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39" creationId="{3C26B8D9-E9DC-883B-8DB7-4FA3D41E5D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40" creationId="{4B6524C6-2C81-EA47-5E3A-08BADDCC03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41" creationId="{641F3F1F-1446-CE64-95F4-A1EEA29424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42" creationId="{7017C031-E698-0294-C5C0-461EEFA621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43" creationId="{125A4FC1-CE39-6571-3597-550589C573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44" creationId="{13C621A5-CE71-9ABA-CE92-2493040EDB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45" creationId="{3C927FDE-285C-D61E-5B33-5844B7EF6D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46" creationId="{2C259B7D-A772-9237-2A39-4DDAF7B54B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47" creationId="{73818DA9-B2E6-EEF9-833C-8B45AE820F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48" creationId="{B7E43FEA-ACC4-6639-4A34-C730E3B10B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49" creationId="{0D260AC7-FCED-DBD0-BFA0-0A07B164FB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50" creationId="{44CB4E7E-CBE8-9282-7A5C-E9DD83EA57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51" creationId="{01DC384A-29D3-039F-DACC-7154A3028A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52" creationId="{1278B452-001C-887F-D8A1-AA6ACBB05C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53" creationId="{AE3CF794-9651-7D84-44A4-AABFBEEB79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54" creationId="{04413ABF-FEDB-FA23-BCB7-4ADEC87902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55" creationId="{443FA7D1-C190-DBE7-AF3D-A47355C327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56" creationId="{FA6CBE84-C53E-3002-787A-9436487FB4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57" creationId="{4F6EF639-C7E7-E082-7E57-DCF4F01F72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58" creationId="{8FC901B8-2383-FB7C-4F9D-402162E80B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59" creationId="{E7BCE866-10B3-2234-C7DF-C5DA80EAAD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60" creationId="{C4DA4EA3-C7B5-3637-4912-AE291C8D56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61" creationId="{C7D552DC-D444-4F0C-D727-BE290D07CB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62" creationId="{FC5F9F9E-C3F3-DDA3-BB9C-5C0055C9FD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63" creationId="{1EBD2623-975E-49DC-EEAD-0F22F1BED6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64" creationId="{A3365217-0708-A8D6-1C4F-9FE8C3069B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65" creationId="{3C5A6551-ACBD-83FF-909D-B6E332DF7C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66" creationId="{DF108AF8-AA29-E14D-6E03-C7C5B184E5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67" creationId="{99DF95AD-442E-9B5B-6EEE-A7711F63F1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68" creationId="{1CA4A0E5-9A2A-BBBE-6158-2A2848DAAB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69" creationId="{B281BD17-085E-CDF7-D461-1BE8F6E2D4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70" creationId="{0C5E8BA1-F12D-2553-C06A-48C3CBD430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71" creationId="{230EA225-6A46-1AB0-6CBA-9279BADE23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72" creationId="{278DB160-DA09-789A-9034-B165AEC22D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73" creationId="{5221FC78-21CA-86E7-5A24-CBE4CD8B40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74" creationId="{1289DDD4-FC20-8F50-A6CA-DF8614EE92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75" creationId="{D925FBC4-C4C2-D99A-2A3B-7EE5CE675F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76" creationId="{16CCB83C-4E50-9FA6-F764-BBD1389C7A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77" creationId="{B4149FCD-F1EB-3269-4E68-B390897588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78" creationId="{0566AE7F-AF54-F485-E07F-A7ECB1CD32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79" creationId="{573FB28D-5930-26C3-6979-A9C6055D9F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80" creationId="{866D3AFA-8BD2-65CF-B562-22B3C8AEAF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81" creationId="{80D0DDAB-CCB7-21A8-D3B0-6C518C5EF4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82" creationId="{5711025B-27A9-4136-86F8-F480111965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83" creationId="{0BE55D1C-C170-E364-0391-350392AFCA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84" creationId="{2F58AAE6-6F13-38C5-ECBA-18865F2965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85" creationId="{9775AE10-0B94-A0F8-7F51-9265F3A4EA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86" creationId="{3D4F84B6-E938-BE2A-0960-589A217421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87" creationId="{4801A789-96D3-FBEB-C0AC-76475812B7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88" creationId="{82E178CB-956E-2124-AD36-E7E7673847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89" creationId="{5B9F8F71-AA1A-3EA0-554E-CBEDAC323E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90" creationId="{F54B9EF3-D24D-3BFD-6C58-C6BA715FF6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91" creationId="{8A551E6A-65CF-D4D4-DC27-ABF1797802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92" creationId="{73873E11-D0B9-4D49-F2AA-A44D3700A0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93" creationId="{FC9AC21C-E14D-2D94-C336-B2315C333C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94" creationId="{2E904B7C-5235-30F3-6BEF-E254D0E168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95" creationId="{6DA00677-A888-750F-1833-3ADFB40AFC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96" creationId="{C1C70768-41FD-D451-2F1D-E8B5A977D7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97" creationId="{48305CA8-00DA-A2C5-6688-8844CD4115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98" creationId="{07720F4E-2DE8-2FE9-997B-1628AE7FB8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699" creationId="{4F988507-6759-F8F1-DDA4-E12A576E49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00" creationId="{7DB11C69-6E85-46D0-E182-84FB0AEC5C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01" creationId="{347F0373-6F88-D7EF-D3A7-B7A284E73B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02" creationId="{CE57EDA9-C2CD-630C-4BFF-4D495B0035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03" creationId="{410216A4-9412-1022-FE16-53036550E8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04" creationId="{1B19DEA6-6E15-0DCF-F141-4E35736146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05" creationId="{4475FF5F-60AC-42E9-100C-5E41E74DA4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06" creationId="{077DE9FB-4010-9171-CA79-B28591FDE0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07" creationId="{A86BCA4F-D0DE-39CA-FD96-F2EA0A6EA8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08" creationId="{39E1FF00-E1CB-252A-5215-3E382B2ED2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09" creationId="{520D7C8A-2ED6-9526-DE33-931FEF1784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10" creationId="{5CB34C9A-076B-0772-0733-C4DABAF8D3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11" creationId="{66DE397F-6AB0-E7D0-04A8-E6A72AAB7B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12" creationId="{A7117673-E45E-5BA8-29ED-DBB04F0E1A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13" creationId="{623CF5BC-61A7-CE91-2300-C9E096976D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14" creationId="{D0EB2D6C-19F7-722F-E057-CC29BBA33E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15" creationId="{628FC92E-9161-F9B6-864D-13683E6F78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16" creationId="{A6CAABFB-E4AE-861C-C962-154CACCF87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17" creationId="{279E6EF7-C33F-939E-235A-108770216A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18" creationId="{1C2935DD-949F-12B8-BF65-A946AACA23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19" creationId="{986EB61C-CCC9-E58B-A51E-56A7136D51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20" creationId="{E00E0D93-7CFB-F58C-1581-B7DE0E3287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21" creationId="{478CC5ED-A5FC-0112-C22B-B1C45AB5D2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22" creationId="{71D8E634-07C3-90DD-BF3D-A21E9CC042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23" creationId="{2AACB933-2CFC-77E6-0BF1-DCF550A84A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24" creationId="{20113DEA-6CD5-EC7F-861C-BBFF8E4085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25" creationId="{F89FBDEA-3D00-5CAC-4970-F07B8E5297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26" creationId="{6C9FBBFA-E9C3-2FF7-5212-9C0484A382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27" creationId="{44B8865F-F143-3FCB-BE54-4384F9CB2E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28" creationId="{DAFF840A-E852-77FC-BC8E-CF87DE5469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29" creationId="{56505959-CD4A-B331-BE52-09ECBA34FE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30" creationId="{5DC0CA87-D05E-3FD3-3EE5-01787A3FCB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31" creationId="{2FE3FEEA-7F9E-1B9B-CC11-78DBD016BD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32" creationId="{5B9DDD71-42AE-5D1A-D24D-349B59F163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33" creationId="{071EB18D-A3A2-EC99-8FDD-C6755F53FD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34" creationId="{B74DA558-92F1-8D4B-A493-35FF82AD2F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35" creationId="{5AFA6DE5-5947-FA55-51E7-5F2CE8438E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36" creationId="{4C68BB6A-D5F7-B2D7-E81C-C18A06248A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37" creationId="{BB46129F-35D1-F761-D144-16DE0CC269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38" creationId="{A9CF8D51-5C37-CA07-75B1-325661E8FE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39" creationId="{26E8849D-AD43-499A-C8CF-6068877593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40" creationId="{0C8C4946-CF2D-FFF0-6208-4F89BBDD8D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41" creationId="{0FA5F605-9972-8A0E-819C-F7D95B9629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42" creationId="{014EC8EF-242F-3B2F-F88C-F29CEC7D2D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43" creationId="{9876CB64-F726-EFF4-30A1-F92E8DF536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44" creationId="{8FA7F6CA-794B-29F9-AC0A-211555FD0F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45" creationId="{06C24549-6B38-FB8C-7BA8-3501EC2AFD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46" creationId="{A8D483E5-64FE-8FBF-B5EE-0EAE6245BA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47" creationId="{F1DA4250-2F5B-EA0A-AA33-DF4F95B80A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48" creationId="{6B2103DB-D436-A519-9E5D-F3AA94F8E0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49" creationId="{64C8BC88-1D38-6FE2-D07A-7B22CC0DB3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50" creationId="{C26DE5CA-FD51-44AE-F8FA-3F00CE69C8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51" creationId="{468755E2-7AD3-328A-8A5A-995BB608B6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52" creationId="{27E1A2D6-8AAD-BFDF-2040-523093E32F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53" creationId="{71482AC2-388C-25DE-7DFA-CAB773D944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54" creationId="{8AA13B4A-EE3E-C372-162F-D73F14C2D7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55" creationId="{4A37033C-B60A-7E2E-AA49-BFE69CED8F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56" creationId="{9CDB4171-A126-9EF5-ED84-B248807D1A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57" creationId="{486147F1-3F03-AB88-3245-B32AA5BB75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58" creationId="{29BD2C7D-B67A-2601-5FCD-B0764F055F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59" creationId="{4D99CD16-F7E3-89B5-45E4-EB619FFD45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60" creationId="{1C9C66BA-EA50-A119-13D4-66B6858E18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61" creationId="{23E02CAE-96C9-CE5C-1D65-69F69EAE65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62" creationId="{5B029945-098C-D174-B4D3-7258CED70F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63" creationId="{EE9A961F-63B8-862D-B154-9D57BBABC6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64" creationId="{AF11665E-8D1B-7FB8-AE83-4A797C8C3F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65" creationId="{AFD43A99-EE1B-997B-4DD4-5BDFB5416C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66" creationId="{442A7B51-DA01-60F7-23DA-81FF704AB3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67" creationId="{EF432B5B-C486-CE4B-E649-448D974F74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68" creationId="{3C540AE6-81EA-40C8-1A7B-85D41DFB4A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69" creationId="{43893A27-7E5E-769B-E4BA-57814CB314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70" creationId="{0E4717A3-B265-57BA-C431-DCD04098DB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71" creationId="{5E705C72-85A7-F4ED-0AD2-EFD802E46D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72" creationId="{1A074844-5D04-0683-57DC-CAD4D6CA5F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73" creationId="{BAE5C240-4B5C-EACB-9C25-20FEB0AD57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74" creationId="{90CAD9F3-4CDC-D6F9-E722-DBE7E98AFA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75" creationId="{866C1B12-E8AE-F221-516A-C95D1C76D4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76" creationId="{4CC1A52D-833B-18B9-9D43-2C68FFE46E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77" creationId="{78CF9AA1-0F03-A3FB-0F20-5BEAEC06B9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78" creationId="{EB322581-FEEB-CAE7-362E-BC039CAB03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79" creationId="{3E878EAD-56BD-1B01-71D9-6807CC3307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80" creationId="{04FF8965-4C2D-0C55-8144-A5710FDEA8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81" creationId="{96BEDCDA-C67C-1FB9-DF52-2E144F1DCF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82" creationId="{31F40E3A-7EBD-F638-578D-92BBC5239B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83" creationId="{8BAE518E-D97E-25DD-E98A-9435B42B70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84" creationId="{DADA31C3-DC6D-ED2B-3F22-576479F217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85" creationId="{B05289A2-87B4-DE15-E68A-0208668236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86" creationId="{582E7043-A451-A53C-0610-F981B82060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87" creationId="{174F2BB3-2146-1F48-08C9-5FBD9CE6DF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88" creationId="{E6CBB7A3-0D82-3E24-BF62-82D39C7A53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89" creationId="{F5D7A3D2-8825-1CAD-E8E4-C56EAE5220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90" creationId="{D4FECF88-545E-40E4-8485-5A3143AF0A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91" creationId="{E0A1AAB8-2EB5-AB2F-7D08-C7E432ACEC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92" creationId="{FC809EF1-03A7-1F54-5106-1159668758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93" creationId="{8D53BEC4-46D4-17F8-6886-2B1DE63A6A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94" creationId="{C711C03B-29FB-D053-FE1F-03F6E37106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95" creationId="{B70062FD-CC7D-D86F-03DA-17EB089CC2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96" creationId="{4ABDF1C6-13D5-8C16-E6C0-214338D4A2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97" creationId="{DC77A884-1773-2A3F-41F3-90317B5567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98" creationId="{2F603FBC-D31C-030F-98F3-D32B4A43A2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799" creationId="{FD2F32AF-EB56-D4DC-36CA-45629EFED9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00" creationId="{DCC03A08-C2AA-6F3D-66F1-A3A62CAF13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01" creationId="{29675084-693B-49B5-2ABB-895D47DC34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02" creationId="{5F375B3D-45B2-A27E-F244-D8267108B1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03" creationId="{A44391AC-DFFC-492B-4BB5-B8024FD035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04" creationId="{803DFCB2-7134-F330-A787-62EA9289FE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05" creationId="{EE808279-D4EC-8F38-DE8F-6555BD47B6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06" creationId="{08034174-4764-31BB-151C-84065C1EBE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07" creationId="{A5DA9F01-173C-4A0C-D254-5341AC71D0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08" creationId="{EAD7F1D3-F9FF-D4DD-12F7-3F26100E33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09" creationId="{224B2080-AB0C-52F5-7BD9-1C0C27E7B1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10" creationId="{4813B222-A19A-AC69-4918-F4A5BB53C3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11" creationId="{B41E3FDE-E420-BE16-DC90-8717F755C0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12" creationId="{7FEE7186-D9A5-A7C0-3790-4A47087995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13" creationId="{53F00315-ED32-DE37-0677-DFAAC780EF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14" creationId="{8A32B160-69A5-4A93-16C9-062DFCA26F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15" creationId="{10C2AF20-37E3-86F5-3190-895508B91C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16" creationId="{DD5F8A24-C06E-B5FB-C347-528C67647B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17" creationId="{3F96BA74-ECDC-A7B0-33BD-C3C9E65846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18" creationId="{D1220767-877C-F1E4-A8DA-5E8875D4CF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19" creationId="{238CA523-F1BA-A982-576A-598899DD4E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20" creationId="{D409E416-BC53-B593-9F38-4D0E28C4FA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21" creationId="{DD32A1C3-9E99-3A25-F39D-92A804402C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22" creationId="{CD5E2FD4-662B-3281-75A6-6E4A9DA6EB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23" creationId="{33921793-397E-DD5C-B390-4424E792A2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24" creationId="{2BFFE83B-27C9-6B1A-4C0C-13B4904DF9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25" creationId="{40EA7292-E4EA-0239-CF1D-D8857447F7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26" creationId="{05640125-376D-82B7-8C11-A5DD2F04EA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27" creationId="{2A8E0F83-4F9C-88E5-18AB-AC1D578B30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28" creationId="{B6D9BA2B-021B-1BC9-6FDB-AF07B1E097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29" creationId="{C7AD07B6-9EAA-4491-90D8-EE848452FA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30" creationId="{B28E12AF-DECA-811C-0A30-39EDE7E395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31" creationId="{6EB903D4-BA95-C609-20FD-23FE3E5DD8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32" creationId="{30D9CC25-BA68-42CA-CB9C-6E27983994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33" creationId="{EB09E790-30EF-8F2E-EEB0-EBDD307812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34" creationId="{9E3B74C8-69D4-C2FF-AEE0-32C23FA25F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35" creationId="{778837F9-9762-6964-6CFC-BA69C20F5E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36" creationId="{6FA34C21-4422-B8CD-07CB-2A4F6FB8F5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37" creationId="{B3203230-5C10-E592-E625-93CECAF753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38" creationId="{B2445A67-2B47-24F5-A9BD-8D09120FAA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39" creationId="{B49C7141-6824-D1AC-969B-B45C8EE792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40" creationId="{34E73AD4-AF52-55BB-CC30-91C224A458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41" creationId="{91304443-A12F-B8F6-BEED-92EA77759D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42" creationId="{7A344F88-A875-8024-7244-FEBB629763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43" creationId="{741F4558-C6D9-73DE-CD35-18DACDE44E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44" creationId="{06D4C332-975E-144B-6172-EA5ED8C166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45" creationId="{D84CCB83-9A05-A721-BC31-CBB53D809B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46" creationId="{B0C5331A-959C-4F3B-2C40-EDD2893C75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47" creationId="{1F0692F0-123D-1DCB-3369-1139F7DF65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48" creationId="{8DB82C80-4AF7-7A34-70C1-035BF74295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49" creationId="{B5925357-8029-7829-E0EB-8F245D3C8C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50" creationId="{3851B4C8-819F-D9F8-3050-A873DA4FA5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51" creationId="{EADFE5EF-82CD-D318-4549-2A006E3599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52" creationId="{26C87E4E-9256-94FE-64C6-9E2B310EA2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53" creationId="{30343DB4-CBED-E2A3-3BB2-0ED92AA651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54" creationId="{A07EE9B0-990B-F825-504E-E40DF3B733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55" creationId="{44ADEBF6-A59C-0B18-365E-BDE2017211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56" creationId="{999F61E7-A0B2-AF1C-2906-93CD234B29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57" creationId="{941DA466-472D-32DA-1257-A90B97B892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58" creationId="{747766FB-7F21-A6DD-EBCF-E699426949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59" creationId="{6A49AF59-A513-6CCE-BF16-3918AC126A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60" creationId="{39F49072-B905-7569-F747-BE04044C07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61" creationId="{356D5C41-48CE-0EA4-D80E-45C8D22504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62" creationId="{0D259510-4699-DF2A-B051-E5FB63C17B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63" creationId="{19A4EDB8-94A7-C8FB-193F-27D4A5DC1E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64" creationId="{DB52652A-3F51-2F1F-1CAE-46BFEB4FF6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65" creationId="{54FE9E7B-C217-DDAF-CE6F-300F9ADB08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66" creationId="{05A22B3D-047C-D71C-978C-63C574A032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67" creationId="{4CD715D7-F59C-8E3D-27D1-2B87FFCD7A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68" creationId="{D4BB2BB5-67EF-9C31-3F1C-ABD0E642F8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69" creationId="{E610AB04-F56D-755F-3826-8A8847F536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70" creationId="{D74BA157-A4D5-845E-ABDF-70654962B7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71" creationId="{647712EC-52A4-324A-C82F-29DA88871B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72" creationId="{CD8EBDC3-06E5-1188-193C-BD22E2BBD5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73" creationId="{6B03DACD-6F00-1B71-B25A-0466670C30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74" creationId="{1C8BC577-7798-F22E-AD11-7DD6728EF8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75" creationId="{2B301561-A2C1-E8D0-1AC7-1B3D7B6EC5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76" creationId="{A60D9171-F212-4460-63F5-8A1999A5C8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77" creationId="{D6FDFC94-DAFF-A274-A813-42B51B6D58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78" creationId="{9769BFD9-4EB7-DD1B-E470-0A29D6F9F3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79" creationId="{64BC106F-C298-849D-7AB3-5F317863D8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80" creationId="{4F1991B6-7E4C-1862-BCB6-6A6B88431B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81" creationId="{2DABEA72-ABDB-B97F-E8D1-4035904F09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82" creationId="{3059C3BE-E650-B332-D1F6-BF7ECB331A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83" creationId="{41B50330-A529-334E-4224-F96996BCD7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84" creationId="{A1E4B297-1A0C-C543-16F9-734A9FEA08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85" creationId="{6E65CA47-9D7A-CE3B-7A64-A71A8BCAAD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86" creationId="{F675E18C-0CEC-1291-EBFC-387624D210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87" creationId="{3EA9B219-2764-76F6-128A-8C41F14748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88" creationId="{5342EEB8-0504-8FA5-0735-7776379B58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89" creationId="{D0340012-803A-E354-DF7C-8D93BF65C1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90" creationId="{1BB7B3A5-1C1A-2883-BDA2-186E06871D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91" creationId="{36D3E0CB-74F4-A10B-E64E-38A9B62CFD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92" creationId="{5EAFA94A-CECE-07D8-99DB-AD6D6009A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93" creationId="{37DE32DD-078B-CA5E-E9EC-7B5C02BF4A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94" creationId="{625B3E3A-DD2C-AA4B-DA36-0775B40B66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95" creationId="{2A974535-0387-D97A-34A6-4FAA98CC8E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96" creationId="{D5734E4E-09AB-4B85-683C-F24DF18549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97" creationId="{F2DEDF6B-26F2-FEF9-597A-18AB47A1B9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98" creationId="{D4062553-2420-AAF5-BD18-53BB3AF32D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899" creationId="{7390D171-696D-B838-8367-383DB61128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00" creationId="{87E5D2B1-8275-D1EC-76F1-1551A87736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01" creationId="{052B27C7-F133-2D5E-0CC4-0C09F8FBF1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02" creationId="{BB486362-A1CF-FAA2-DAAA-830273781E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03" creationId="{B118BB6A-3AB8-5C52-E82E-F64DAF1C0B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04" creationId="{3F928774-9BF8-E8CD-5116-4A5543B74F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05" creationId="{5342DD09-F310-008C-1D26-B73BB3B986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06" creationId="{D354E863-8BC5-B99D-4F80-C887433217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07" creationId="{1F3D188C-AEE1-5BAC-D22B-DA5F008277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08" creationId="{A3D9D6FE-09B3-A575-605A-94703CA255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09" creationId="{0404A51B-2C63-C2CF-373C-FBEDB26C0D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10" creationId="{587D950A-4CA4-F28A-A939-E8AE9CAAA4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11" creationId="{FC695AB1-031C-0279-5FFE-0D4A1712C0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12" creationId="{1CAF7D96-5060-6C4D-CEB6-2E177B12EE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13" creationId="{62FF1106-CBC8-E1A5-B021-CB527C9353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14" creationId="{F9F88EF3-4380-0FAA-DDBA-EFEEBAA42C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15" creationId="{96713D2B-6ED2-411F-DE0E-B9F18EFD90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16" creationId="{4E1ACFFC-CFEA-BAA6-DE2E-271D41C543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17" creationId="{4BDE2D3A-E04F-E57F-F436-A790CD3C7B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18" creationId="{C0547035-B3A9-A336-A0B8-B763CB9873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19" creationId="{03F5A1C6-E851-8E86-C43F-F507DFE83C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20" creationId="{608EB669-FEB8-9FBE-3BEF-66785565F7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21" creationId="{AC792B1F-E059-D26A-1290-A923F13F97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22" creationId="{F789F1DB-16BA-CB9E-3238-F61A0F46D0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23" creationId="{39957B10-875A-91C0-31BA-C1600D12D2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24" creationId="{8D770D9A-F78B-55D6-0DA8-52C7A94BA9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25" creationId="{EBB8AF77-4F14-556F-B874-E283165027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26" creationId="{ADD7A09F-B81E-EA7C-F4E6-0DD40B5F77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27" creationId="{1C45CD1B-2BC6-FFA0-F3FE-CB56D6F8D9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28" creationId="{53A2C0FA-0282-3D22-59B9-A40409CA4C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29" creationId="{BCDAB475-3B10-174F-C12E-145BBB5CB1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30" creationId="{F3E7EF8E-08AD-57DF-4A0B-E9389119A0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31" creationId="{7FF8B67E-1087-BA19-BE7A-B3A34CB12C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32" creationId="{16F53F20-0FB5-26B3-4B94-94C3038A52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33" creationId="{68B9A11F-E313-C987-811B-5B440CB785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34" creationId="{5AF725EA-8DA9-1520-2A2C-6906D7F8AD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35" creationId="{6557387B-FB92-6EAD-D3DF-F2C6E03B39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36" creationId="{15C0B3C5-F4B5-C070-CF3A-0B74BB2C6B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37" creationId="{1E5C569B-11A5-2353-F7C6-0E2149F71E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38" creationId="{2593E4E6-D88D-34BB-768D-1D14561A57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39" creationId="{ACDF8BD5-3991-103E-72BD-76A362ED71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40" creationId="{32172033-01CA-DB17-EA82-C94C6900AB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41" creationId="{38A5850B-EC41-10B8-08DD-CCB678A6EC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42" creationId="{A074CED0-4B72-EB26-E45C-141ECDA57E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43" creationId="{FA295CFC-595E-F8F7-A28C-C6F6F84DB0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44" creationId="{066886AF-96DD-6799-EF27-BCEC3377FB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45" creationId="{E8053C58-F38F-DF7A-6ECF-2D1C9C158E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46" creationId="{A5EA074F-FAEA-80B6-E043-257F957704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47" creationId="{FE729B0F-9BD4-D8EE-76EB-DB9A42A62F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48" creationId="{1EA51FCB-89BB-6C3F-66CC-792E7453D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49" creationId="{31738B38-B8A5-BF6F-495F-CE1858B301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50" creationId="{9ADC7B60-C246-F94E-8B53-BC6460788A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51" creationId="{9E6CDED9-0908-94AE-2C3B-024728E914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52" creationId="{ADA8C709-8FAC-C408-54F8-6C57EE7835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53" creationId="{AB5FF1E3-8DA4-C65B-8857-2340D44B8C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54" creationId="{9A0DC8A3-9EDE-AF3A-8956-BD71B13D35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55" creationId="{435946D2-AC10-7727-0960-1DEA2D52BE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56" creationId="{50D2F8B1-31D3-8E6D-A9AD-9BDD64AA46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57" creationId="{702929B1-CD38-1C99-6F01-9FDBD4EA4F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58" creationId="{71A1446B-4A86-9FDA-94BB-145D38B46D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59" creationId="{6AC96C5F-9E5A-CA57-1EBC-B3EB6AB8B6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60" creationId="{3A0F7434-32A0-0DAE-3D77-96A46B4E98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61" creationId="{09236E73-7E38-466E-1E8A-4DAEB5C70A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62" creationId="{803FA0B7-2A81-E06C-CC9D-4F2BCC35D6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63" creationId="{9046A655-B0EE-1835-BD61-EE29C57E05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64" creationId="{5BF70E46-3A73-7DA1-F2EB-B9F155B8B9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65" creationId="{16834B2E-2FCA-565F-AA7D-A791A4520F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66" creationId="{68B359D4-8031-F075-27F6-5827C146F4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67" creationId="{6FE2AAB0-62A8-D179-FDD1-5126916770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68" creationId="{9C218A42-24C4-2F53-B503-18F992FB32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69" creationId="{98160CA4-5604-EBF8-18B3-03D81569D6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70" creationId="{608D7F2A-22C6-F02D-DE4A-F53E4608EC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71" creationId="{E93ACB59-4D35-A8E1-F2B7-020C5DE5DD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72" creationId="{03BA78C7-B9E2-29A5-555F-B055687E62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73" creationId="{1AA218C0-C5C8-2140-7FA9-86AAFE92CE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74" creationId="{6F30EBAA-0820-36BE-09A0-2D26A905C1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75" creationId="{3B3B307A-9B9B-5A7F-DD55-C701AFC140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76" creationId="{1EEC10BF-4E03-D284-FC55-F9E53D9347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77" creationId="{10FA90B1-6AB0-B8AC-A34F-4EADC389AD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78" creationId="{42EC8041-3538-6383-ACC9-D01F234529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79" creationId="{6447E444-B1E3-C058-89D6-049E401EBB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80" creationId="{6F23DD8F-1C13-D6A1-66A5-3097E396B4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81" creationId="{B5141A57-DAB9-1392-9E8B-5C9C26BD2B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82" creationId="{C5FCD901-E196-36F0-9046-8DFE3D5397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83" creationId="{31CDBE47-F4DF-AF5D-DC9B-7F3BB1432C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84" creationId="{4E543E18-2F1C-C629-02BC-BCA492C4E0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85" creationId="{7419B406-C725-2786-70C4-7FB115EB83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86" creationId="{877A8A41-E787-1B95-6475-4734F7799A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87" creationId="{E111136C-060F-32F0-F534-A54B0ACD99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88" creationId="{FB87780F-A5BA-A138-3EB5-ED4F6C9F4E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89" creationId="{8022D235-9FC3-938F-F742-AE764C2148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90" creationId="{019310A3-1E81-134D-DD10-CCFEEF5376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91" creationId="{B31921C5-3761-3A2D-FCCD-97E318202E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92" creationId="{7FD188B1-54E5-B8C3-DD21-A443E9F1E3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93" creationId="{5F8D36FA-214F-D97C-89D1-17C8897166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94" creationId="{FDDF03BA-014D-84C2-C955-1897378ADA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95" creationId="{E9CEDCC7-B514-ACB8-2B6F-A6A1D9D2EC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96" creationId="{417FCE4A-E7AD-A694-DF80-3D684204A6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97" creationId="{4851D0FD-DAC1-32C0-DC5D-F3B03CD1AE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98" creationId="{A6EFC4B1-3057-CB8C-74C3-876D160648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3999" creationId="{AFE00B46-CDEB-D25A-7482-6E349DF4A8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00" creationId="{76F24CB8-4820-7832-F4E7-78D68419CA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01" creationId="{6EE0D9C0-75AA-D4A4-F8A7-411FAD7CA8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02" creationId="{092B5248-E507-3869-3C8C-CEF7088EA8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03" creationId="{D1F8D02F-F63F-9B5A-62DF-FC78FAC0CA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04" creationId="{3673870F-8E0D-81DA-86BB-074F9C4C12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05" creationId="{2D42401A-DEC7-5CD0-B94E-F59059A939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06" creationId="{545341D3-9280-AE8B-3FC1-9B6B593471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07" creationId="{D56F7896-D84F-0BB9-3D3C-9C758F2158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08" creationId="{679C47DC-A6EE-B7B2-FEA1-7CF88229C0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09" creationId="{1E77D19E-BDA0-A95E-E927-2E08A86814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10" creationId="{D0AB1944-C9F4-4B6E-A9FE-1F5427357B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11" creationId="{5305AF36-20F6-192C-93E8-464022ACAD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12" creationId="{D12F7020-1D78-076F-D606-6DEF4A4AF5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13" creationId="{DCAEE6FB-2E1A-8568-52C6-7F905CB461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14" creationId="{4A190219-6E35-6D86-FFA0-73F779077F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15" creationId="{52D83236-79E3-C4A7-52FB-C9B1059877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16" creationId="{216405D6-7705-68C4-1DB8-871EAD497C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17" creationId="{7E1D205E-43BC-F6EE-9C29-487FDE8CB1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18" creationId="{CC2C8E9F-31AF-0D3A-491F-4BA6BD5B11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19" creationId="{94002081-B1DD-D203-78A5-B8A29FE74F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20" creationId="{FDD833EE-7ACF-CF8F-D3D0-FEA3BEC08F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21" creationId="{E787FB93-3FBE-3A23-B4A1-B337BDC2FF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22" creationId="{9921549A-D8BE-590A-8017-8A73D75ED9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23" creationId="{DD20ACD0-7EFF-0895-F6B0-6FA87E260C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24" creationId="{8C556916-76EA-110A-808B-E94859BD1C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25" creationId="{E562AD62-1C2A-83EE-E97D-2711C496A8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26" creationId="{DAE446EE-07FF-FA1E-F7EE-9A1A739D84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27" creationId="{2F7F6755-CB55-6EC1-A368-F5254FABC5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28" creationId="{736ECBE8-9FFA-5B76-E458-9BC1ED822F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29" creationId="{0BD27EDC-5230-3685-C552-4DE25B5449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30" creationId="{BAE96896-D872-10B9-AD45-5801F631F6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31" creationId="{070014A8-9730-2C1B-FEED-490EB04B96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32" creationId="{3781B199-4E2C-58DF-A806-D4BBA70419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33" creationId="{D8560C9A-6A9E-F423-ABA4-0DF7270405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34" creationId="{96ECE4E6-2A19-719B-4F6A-4148ED7ECD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35" creationId="{B33AC04C-C315-D695-5C39-71BB836CF3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36" creationId="{C7B4411F-30E6-ECD3-FB6B-14784562EB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37" creationId="{C93B6CB1-AFAA-6005-59A9-0A5CB6A2C9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38" creationId="{C1988264-9C82-44A6-3572-3AFF0557BF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39" creationId="{542CFA9E-B154-4879-8EBD-EF330E54C0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40" creationId="{561665BE-6B48-B0AC-EF26-520FD25A51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41" creationId="{C771879F-4253-D304-3AA2-331E91DA01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42" creationId="{BF06635E-4D85-7E37-7648-33CF328D78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43" creationId="{4294CF32-079C-20F2-A882-B0CE32A0A9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44" creationId="{0772EC87-8480-5BA4-7976-FC359249A7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45" creationId="{056EB296-AB66-3734-4A22-EF2579449D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46" creationId="{E5F1904C-5572-C3EA-F6B3-9FB1463F38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47" creationId="{90CE653E-6480-D47A-3030-C5142B4FA4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48" creationId="{F639A1AC-9938-7418-59B3-23D769F16A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49" creationId="{D4DB4286-4278-4267-E17C-DD14A0FC63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50" creationId="{8D97D417-31CE-1D73-10FD-5EA0373FE8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51" creationId="{970703D9-D9EB-351D-23E6-6C9796530C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52" creationId="{308CB434-9E7F-F232-9B7F-4DFC49E088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53" creationId="{F4E41BF0-238A-D15B-E282-EF06F4EA45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54" creationId="{3AF1AE58-D08A-89B2-07EC-071C98D340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55" creationId="{37633884-966F-8305-7B6C-933A10CF99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56" creationId="{F6397B86-3710-8F32-61F6-B6A0E07DD4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57" creationId="{86F12477-DEE2-F8DC-E6F9-AFC7CBC1A7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58" creationId="{7618A46A-ACBA-A714-F145-F27DE63137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59" creationId="{3DCC77C9-E4B1-D4EE-0260-316A43AE4A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60" creationId="{C5ED1E4C-B32A-0629-1FE4-9262D010DB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61" creationId="{D696B648-A783-D517-0E37-CB70D273B5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62" creationId="{E34B138E-CEC4-6CA5-4066-F214C938CF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63" creationId="{AD653759-FBB7-6754-F22C-2F3EF91742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64" creationId="{DD7E3F2A-A284-D116-5BAB-A6CB444079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65" creationId="{0354051E-B42A-7DC9-11A1-A5CEF8D529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66" creationId="{812E0750-125D-F92B-8237-DD2509B1E2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67" creationId="{6CEB27F2-25C7-C0CB-696E-845BFBB133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68" creationId="{97532D4A-6851-6C1C-0227-220B3E8224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69" creationId="{EE759E2F-7AC7-94DC-AB6D-52EACE689A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70" creationId="{50C0A0A4-F84F-DFC4-1132-0C7BB9546A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71" creationId="{10651F49-D289-1E8D-B990-4712062847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72" creationId="{E8A5854C-A1D4-E9E4-BF6F-38C895D183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73" creationId="{000E33A3-F599-7EFF-A8AE-552F9FA1E1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74" creationId="{284F39D1-50BF-AD51-22F1-1795D7673C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75" creationId="{7599F1BE-4FC2-B1E5-E735-4F4C92C4D7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76" creationId="{8FFA5AF1-ADED-5F2A-5004-2DFFF74DF3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77" creationId="{EEA2F658-2A59-9D07-6C25-E8B5613AD9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78" creationId="{9C8193A1-6DEC-AB0C-CDA9-183D1B917D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79" creationId="{F933137B-1998-E317-3D9A-E620A2FDE8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80" creationId="{A934BEED-D75A-BD99-760A-9C93394B86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81" creationId="{BF885EE1-198F-F48A-8D0F-214CD028CC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82" creationId="{58EA3737-6B66-D655-C9A3-3B263DDF0F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83" creationId="{63DC9F7F-7091-2F79-EB52-DD1755DD56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84" creationId="{2D874B15-95A7-0FBE-1751-121C40A55B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85" creationId="{FA2E91E4-3C74-574F-1FB2-DCF06A0F47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86" creationId="{FC39B824-3467-8861-DDA3-786D2A4921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87" creationId="{06C455E6-E4AB-DB28-2A4C-233CD51C41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88" creationId="{E97A9747-4A23-9331-28D4-5EF6FCB801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89" creationId="{A2445C08-87B5-0945-B929-E3B8AB2C8A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90" creationId="{7CF9F2AF-F0D6-0D30-2B4E-694AE1842E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91" creationId="{83FA6A7F-205B-F127-8617-90C72726BC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92" creationId="{ABA0838E-0D6C-20E2-1D62-8A538A4BA4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93" creationId="{5CF67931-ED15-D251-EFC4-4819994FD8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94" creationId="{623EF64B-B39A-DCE8-E0A5-791B9051F6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95" creationId="{7C703015-A925-FDB4-D69D-5905341294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96" creationId="{0EA44EB5-64E7-7F55-945C-E8A0CFEC8D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97" creationId="{B9C567F3-3EE2-C6BF-BED8-693DF9C47F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98" creationId="{407576C6-D0A1-8C9E-E0D9-36214B6487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099" creationId="{7F02DF1C-5092-C5BE-8807-4836F4E077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00" creationId="{E49F13A9-8440-35C9-001F-22204215DA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01" creationId="{5F3202E5-7434-ABF0-B88D-CFAD72B69A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02" creationId="{A2C39AE4-5677-7730-BD70-B13E71D1DD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03" creationId="{FC232B9C-5017-2C31-6F81-37BDB9EF7C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04" creationId="{606F0E53-ECD1-68A1-AAFE-63E3582CEB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05" creationId="{BB8DB32A-06DB-C5D7-D4B2-60ED5DFDDC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06" creationId="{AC792E55-B6A9-3982-985B-A08E1F926C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07" creationId="{41166FE0-FECA-58BF-AC02-BCA9DD5D6B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08" creationId="{62BC3E02-11D7-0D1C-F4C7-E1B300AF57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09" creationId="{A93FB135-80A1-5311-25E0-94913F9825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10" creationId="{31067589-70BD-FB4F-3DDD-260D774A7E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11" creationId="{51AE49ED-B982-20AB-0089-5046C15D6D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12" creationId="{FD155C9E-727D-7430-E25F-32DD9254C2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13" creationId="{FD752E55-F795-5CB3-E8DB-FA5C34E9D0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14" creationId="{2923A1B5-8809-0C5F-FE68-2E576B50E0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15" creationId="{486362A6-5161-4C93-6A6C-6BEC3F7EDB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16" creationId="{6A2700EF-3FC5-3636-13D2-5465AFFF8E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17" creationId="{C4FC38F5-1174-D505-BE25-8AC64A0509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18" creationId="{2DC1BB85-73D4-8D41-C4B9-F2B77ADB56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19" creationId="{BA3B2718-385E-A4DB-1DD7-FDC8AD8901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20" creationId="{6585E709-B068-AF10-6097-67ADA84963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21" creationId="{46123041-CEB0-FE54-114C-33B7AEF7EF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22" creationId="{09AD0DCA-61CB-41C3-7DA5-1737D98933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23" creationId="{BBAC7BF1-6269-F25E-B1F8-90A64A062E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24" creationId="{4C696F5E-1BD9-56F2-C84E-969FF6FC80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25" creationId="{D5688667-4202-20F3-3951-B652627BDF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26" creationId="{47D22EE4-D52B-134D-15ED-34082007F1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27" creationId="{97C4AFE8-DC47-F7AC-D08C-73AA9BDD7A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28" creationId="{2597D2FE-43AB-7E71-4D3B-44EF61CEC4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29" creationId="{4BF83F31-491E-F030-D979-A0D9438473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30" creationId="{22A42C0B-6337-5F3D-5D85-3C62E08CD6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31" creationId="{5836DCDB-A8D4-C129-94CA-81210CC7C7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32" creationId="{257052DC-CE9C-4A57-5085-CC9ABAB48E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33" creationId="{69675902-738E-4955-7942-2F216B94C3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34" creationId="{B03A854F-F487-7A05-8398-876C184AD3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35" creationId="{DBDBB512-1564-0AD9-4DC9-0089B1D5F1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36" creationId="{F773B68B-D902-F9AD-3285-CD778B0CCC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37" creationId="{94DC1450-EB10-4943-18C0-7A570CA24C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38" creationId="{27242103-58A0-9F42-6600-41D438CD38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39" creationId="{DD716042-B07F-9826-9E36-B2E98B9FBF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40" creationId="{81589FFE-14EF-B217-E2D7-498EB6DB73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41" creationId="{F383D84F-3604-F1CF-AC28-4F4D5AE84A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42" creationId="{1B04C8B8-BFCC-778E-A540-7D09B8CB1E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43" creationId="{48570984-9A1D-3C96-60B5-5C345FDC21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44" creationId="{3FE56CDE-B7C6-EAED-9ED1-2B72BEF963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45" creationId="{561F19CB-1A8D-CE58-4576-B675863FE8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46" creationId="{18538E40-C7EE-865F-7150-010C8B0EA5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47" creationId="{39E04B8E-1A3B-DEC1-9CFC-05A095CCAA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48" creationId="{C091137D-C8F7-4D85-4D4B-918A4A57B5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49" creationId="{215880DE-F5AE-A18B-4532-11ADE1672F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50" creationId="{49298995-1D8A-B3C7-DA56-FFCBD8BC94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51" creationId="{5CA07F6D-7D01-95C1-7F0D-2E3CD8B25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52" creationId="{54AA9B43-09C9-0093-37D6-52EA93223B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53" creationId="{6555112D-5E70-E84F-E411-EAFE72E56D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54" creationId="{AC65ECAA-3837-7676-DA29-2228AF9493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55" creationId="{0A362140-7139-1F7D-1943-12A9D64E40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56" creationId="{2CDBB48B-C2AA-69A4-9B2E-EDB0B8D688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57" creationId="{906DB926-4A1E-53C1-D150-5DED96E2B1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58" creationId="{2B948176-12CB-B029-2E3D-E5867C936C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59" creationId="{9DB1C6F8-40AD-EDA6-CEFB-A4B4CA6D16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60" creationId="{6C48A74B-23C3-BA79-46EB-D852B05B21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61" creationId="{4D87AA63-7A43-09EC-0BE0-AB166C1146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62" creationId="{E152F0D8-AE5C-CF72-375C-2233DCA99B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63" creationId="{033C2F19-4793-C5AB-09FF-7E6F0CF624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64" creationId="{052EC3E1-5CBD-1267-E08C-EE28F97F72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65" creationId="{D8EC39A6-A9A5-5A44-FF76-9642391EDC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66" creationId="{A3344827-A4C8-87B2-AAC0-468F7E243D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67" creationId="{226EDBFF-03FE-1E00-B346-75286A8DCF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68" creationId="{1AB1F224-FBD0-ACA8-8D83-04D3BE8D1F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69" creationId="{03FE2238-C72A-DC01-8B2A-045E69C962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70" creationId="{787AC05F-8EE6-EDD7-9AC0-6E9FBB9073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71" creationId="{407CF3F3-EB13-878D-CEB7-EFDB352C8B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72" creationId="{DA8632B1-77F9-A516-6056-5376D826E3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73" creationId="{A4D34997-52A6-8DEC-150B-1FA2E4BB8C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74" creationId="{851A8204-795D-9A3C-8360-D595F1C408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75" creationId="{1F490A77-D5F1-C58A-490D-ACC59782C0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76" creationId="{978C325F-A84A-9442-705F-E25A666433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77" creationId="{0E12BCD0-53C5-C571-AD68-FD0976B3C5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78" creationId="{C5E1B216-5FEF-D2AE-F11D-91ECB73C2D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79" creationId="{335A7C97-01A0-FC83-1D1E-00A86D6B5A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80" creationId="{5FFFB96A-0BB6-1FE5-BF0A-A0CD9760A1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81" creationId="{AA0B73C4-A309-5F57-F8D0-4ABE0BE5B1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82" creationId="{EE99A267-57A7-278F-FC09-F6A87D65B6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83" creationId="{FC892B73-310A-3C60-7054-1272707817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84" creationId="{0C864929-A25C-037D-3418-18FB84EDEA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85" creationId="{FE3EC12B-891B-23A1-C751-63A9083AF9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86" creationId="{1B2BC7AF-2C4E-0A05-289F-AB58355979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87" creationId="{81CE67D0-2168-4F00-B8E4-1ECAAEBEB2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88" creationId="{058ED49D-8F5D-356D-80F9-0D3542C72B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89" creationId="{6105AF1F-1C88-FB4F-BC2B-7CD2C114F0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90" creationId="{7CB93BA6-C6BA-5353-D2ED-0275E918A5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91" creationId="{0A0389E7-2833-C02D-22A3-27F41F1995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92" creationId="{82DC53DE-68E7-8AD4-FE13-198E8BAA46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93" creationId="{BCAF9908-9A3A-6278-04D6-2F05B36B61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94" creationId="{A74BDC6B-D752-B2E8-AD79-8E7C5A65E9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95" creationId="{ED775FBE-0419-E64B-1E2A-9EFC805E50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96" creationId="{8738BCD1-3097-E3D3-1DD1-1AFF8F3D33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97" creationId="{8F4E74CC-6402-486D-67AE-803BDDF6E9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98" creationId="{C62FD9A8-D10A-3D3E-1BE6-406EFBA484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199" creationId="{DDC827C8-7031-7C05-778D-741C8CAE4B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00" creationId="{B849548B-F39B-59DF-E049-8AD1FA5018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01" creationId="{603594D1-E98F-83A0-F625-BB7A1775DB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02" creationId="{C0532E93-4ED2-34CE-7D53-B7D75AB60F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03" creationId="{A80F0146-3B43-A3B1-6FE5-AADE3819B1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04" creationId="{83593A12-813F-C493-1540-B0702DFFD1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05" creationId="{D4857A39-C0F7-ED59-2A79-2C1B142521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06" creationId="{55979D48-2C5A-3EB8-641A-0C7E44FFB9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07" creationId="{4B2BD558-5FE5-5CDC-B6A3-2E6387123D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08" creationId="{53B151D0-C928-1ADC-FB1A-7C48527177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09" creationId="{4917ABA6-622A-4470-ECBA-50B70DBEBF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10" creationId="{21B7EE09-C0FC-9524-C457-12C1D6004E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11" creationId="{0429B74F-B4A4-A402-4594-3CF3235D87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12" creationId="{1CCC226E-E5D8-68C8-74D2-5AEE390108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13" creationId="{0EFAC6F7-0E37-B806-3BDF-494937CF5A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14" creationId="{71BAB0BF-4B13-EEDA-4E05-D1858BE06C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15" creationId="{3DA91321-5796-F534-F7D3-0B3550B9F5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16" creationId="{16F2414D-26C1-8D58-ACCF-42E82D4404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17" creationId="{303E19E8-C6A2-A5D0-2B06-42006926EC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18" creationId="{65522262-19C1-6713-4746-17773C8474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19" creationId="{00014C86-D8A9-344F-068B-18E340C0DB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20" creationId="{B31A37DF-CD0C-DF49-74D0-A48A5E5996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21" creationId="{BF64C8CD-FC35-3C3D-9322-2414377D93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22" creationId="{62514F81-8319-0A4D-3CD5-18DE03AA6C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23" creationId="{B47D27B9-3857-B849-31B1-5359F63888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24" creationId="{B52BD23E-57CC-8A27-3F93-01B35A9727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25" creationId="{48D03C5A-7B80-DE57-A6DC-BA390604C0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26" creationId="{77304DB0-C068-CB02-6C38-7736022D0F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27" creationId="{25419ED7-615E-3720-FED2-096EE5F015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28" creationId="{A3B44BC5-477B-A65B-7220-A4087CCED2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29" creationId="{B0EAB67E-E528-B750-D2FE-FE5AA82D21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30" creationId="{FB1D8DC0-2D10-110D-0390-7942F7B0C3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31" creationId="{C8F6D6B3-05DD-D896-C7D2-97E86E1B4E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32" creationId="{202FE3CE-7DD8-7258-A4D0-88D782553E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33" creationId="{E79DA5D2-0E76-163B-E3E6-1C77B2D9B7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34" creationId="{9526566B-0B78-1C9A-B4A1-6D81174B11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35" creationId="{C68C0955-BAF1-8934-AE7E-5A0D88E9BE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36" creationId="{E738BC39-12E5-3CE8-4F5E-5CED039AAA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37" creationId="{912CBC65-2F20-A3C7-2C96-A8FD10CABB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38" creationId="{FD59005C-ECA5-E700-5AAD-B83126055F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39" creationId="{ED0A31F6-0222-CC82-3BA9-497B45DD9B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40" creationId="{D3353CC9-0EFC-9F8B-80F4-1519974954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41" creationId="{895E8BBC-F396-9D85-3CD1-1754812D3F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42" creationId="{3423CC04-B4BA-B59A-EEE6-F40333E620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43" creationId="{910F679C-18D1-34AF-1104-2CBB6D8570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44" creationId="{A50D0CB8-6430-8AA0-3D8F-FF576FE32D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45" creationId="{21952B28-7F98-3B8C-B885-C36B7E6C85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46" creationId="{15B336AE-042A-5F41-D371-AD436BCB31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47" creationId="{F70FB0CB-2817-A895-69D4-856345F949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48" creationId="{6C865F3D-DEF4-CBE9-98B6-7BF226D13E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49" creationId="{66C06947-67DA-E87A-EE84-B971012B6A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50" creationId="{B56F9F27-2B45-FCBD-474D-5B009BCD10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51" creationId="{5FA68310-BD57-A0D7-33E1-55D673FC7B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52" creationId="{B596150D-0BA4-3E7A-263D-91B282B6DE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53" creationId="{B2CE1A20-B331-0E91-2285-58D92F8AC7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54" creationId="{74D201E9-605D-C9C6-2423-FB66A9367D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55" creationId="{4D48EF70-BDE5-DFD0-AF3C-A5EB33F55D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56" creationId="{03F7C310-8F27-32F1-61CC-2EA476E29C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57" creationId="{CEAF6C9B-C2B1-0F1A-D82B-CC1C4855AE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58" creationId="{E50528D2-A974-04BA-56C1-918D691180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59" creationId="{9A1BF867-1072-9238-F601-31EE42A414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60" creationId="{4E68A43A-8D64-5478-D167-B3841F061C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61" creationId="{2349115C-61A8-7751-6FFB-EFC8FC2934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62" creationId="{4285E380-0A2D-6353-ABFB-E2F48CB41F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63" creationId="{77570D4E-E58D-13AF-801C-670551D7B9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64" creationId="{96DDCE6F-BC29-2504-EE8D-760A400603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65" creationId="{97DD5A88-9D45-937A-93BF-2B6C692629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66" creationId="{18FEB3BB-B452-0F31-30CA-DBEBBCA1B1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67" creationId="{BF2C8EF8-065C-DCAA-5828-A004D6DCBB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68" creationId="{D3F1DF97-8A32-EDDF-793E-E81EDE46E6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69" creationId="{496346CD-6FC0-CB89-8B96-C404711B38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70" creationId="{EB6ED3B6-E5BB-4B0F-E5E1-DF990AFFAF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71" creationId="{5D8CA06D-CC73-FFB6-5627-41AF78F48A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72" creationId="{C1B0CB71-A1C3-E036-D4C8-50E3DE9253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73" creationId="{1248D86F-E930-5B01-5871-B775078AE8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74" creationId="{0D408519-0F2F-F8CF-BD2C-CC78CC705A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75" creationId="{2883566B-1A83-C1BE-F327-A09DD8EA13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76" creationId="{2DC8CFB4-8E95-2C75-4BFD-782F289F4D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77" creationId="{A3258B89-9BBD-CFD7-9815-D3A1F274B8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78" creationId="{59220548-ED66-7D37-071B-F848F24CD9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79" creationId="{8ABCF737-A4A1-2A80-A956-AAD2CAB3D7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80" creationId="{7F00A71A-3A90-9DB2-B995-4E3528AD9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81" creationId="{B88F6E22-F72B-C178-9D6B-62B417589C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82" creationId="{FA625CC8-A53F-484A-36BE-DB8E79E045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83" creationId="{C321568A-6F14-9264-C820-C46B6DE9DF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84" creationId="{EB6CC41F-0B27-0C94-1F07-26B475362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85" creationId="{F3FC7C66-B769-89DD-69AF-C7107474EF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86" creationId="{F76C0667-B010-56B4-0070-FF9D44350A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87" creationId="{C0D1AAB4-C44B-0946-66FE-923E28EEC4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88" creationId="{71D6E8D8-0E3D-BC00-FBEA-6E71BA5527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89" creationId="{09DD2E37-99F3-C5A0-B96B-98BB167B3D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90" creationId="{6D1BE9E7-4EB4-77A8-A42B-7AF1ECCFCB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91" creationId="{FE76B768-7F1F-D30D-D660-6329C0F4DE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92" creationId="{33C775C4-282A-22F2-3852-EEE94765E8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93" creationId="{68E3E25F-BD21-CA82-B152-F54602837F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94" creationId="{041AB290-6132-0704-CEF0-3946133A6C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95" creationId="{2165B793-4EDC-3CC4-DB36-5D652B331D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96" creationId="{695E24D1-6F18-6F52-5F60-E79C5D08B7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97" creationId="{F7F00627-675E-466D-7CA2-62ECA79AFA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98" creationId="{FF836B56-57ED-D628-9A83-27EB44A6A2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299" creationId="{31A21021-8E99-9FE9-B479-D3DDD89CE0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00" creationId="{88986160-96B2-E5C5-A118-9479681679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01" creationId="{08E15702-799C-0927-854F-D3A04AA722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02" creationId="{081FAE74-06D4-50D4-42DC-153599F7B0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03" creationId="{76CFDF80-0AEA-5C70-798E-F5F4225F34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04" creationId="{15A1EAE7-FCF6-C098-D7A3-0EF11FE7F1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05" creationId="{AA7FDDD2-BCD9-4D32-CF81-047848CB31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06" creationId="{C487D4D6-A02E-4BE0-B9DA-8D4CB2D153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07" creationId="{30B4B2ED-AE74-C86C-F83D-8F1F6547FD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08" creationId="{B6C8F554-7D9C-EDBE-FB83-99F06DAFBE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09" creationId="{9CD15261-EB98-D4E6-3E77-A6D77D41CA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10" creationId="{C1C9DD6F-85E2-BD0F-E430-6659B6FEA3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11" creationId="{1DAC086D-F476-F9E2-7020-2104086ACC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12" creationId="{DBA985C3-D36C-39AB-FEB8-7BC9E0C8C3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13" creationId="{72F4627E-BEDF-D6F7-64F7-F4B189D915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14" creationId="{ABA6A463-E5C5-7A14-E808-89EE9847E4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15" creationId="{58341597-C853-DB10-AE4A-DA6A03B56E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16" creationId="{4EF12B72-9339-E339-3302-397871E566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17" creationId="{97582E2B-69F9-A2E9-1F1A-57EA98D2AD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18" creationId="{127A1D7F-9140-D194-D9A2-2DF11C9DCC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19" creationId="{6AF60C50-6494-903B-8A95-1FF097276B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20" creationId="{333039B8-3CFF-E8C7-2046-732EB886B3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21" creationId="{38BC9831-9842-D88D-5EB3-FA06D6D04B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22" creationId="{00254AA2-16A6-93EB-EF4B-52D94F4C38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23" creationId="{3972F242-265A-43FF-956F-1B55884469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24" creationId="{0C3BCACB-7B5E-6C6C-8877-E8656F5F19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25" creationId="{54933328-10C3-A683-478A-850FD7E77A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26" creationId="{42988A13-8CC9-46EE-A427-C4CB6529FE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27" creationId="{16A5ADE3-C9AB-0C33-3736-BDA703F294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28" creationId="{3FC1ECA7-F06D-9886-7261-1E18AA0443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29" creationId="{8C3C2897-7513-7E2B-96FE-6694F5AD15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30" creationId="{8B7128F9-D3E9-24FF-648B-67B2131CBD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31" creationId="{5D3823EB-D265-1D06-E77D-36B4EA6295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32" creationId="{48AAAD96-8B2B-2028-34E0-2EBCEECDC5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33" creationId="{9F97F962-8DA9-210B-2D5F-C4D0C93B2F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34" creationId="{749AA58E-5C0D-1B00-3B77-515FE3534F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35" creationId="{28922E6E-A182-4BC6-845D-F6BBBA6361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36" creationId="{524451B0-FF17-67DD-F074-DB6AEFFCAC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37" creationId="{9EAFB2AF-B27E-2ECB-AD94-38027F0FAE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38" creationId="{D057D1FF-8229-4AF1-E64B-AD22FFC867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39" creationId="{6396E18A-44B9-7B3D-FB59-8A25D867F4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40" creationId="{477F6CAE-34DE-C558-C757-20180913D6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41" creationId="{1ADB5791-923C-58B4-C9B6-D2F12F457E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42" creationId="{B3DDC353-E55D-2D68-2A1E-ACA7CDB173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43" creationId="{BB2BEC19-0D9C-3ECB-A9F0-1AE8DC1277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44" creationId="{9B7705B8-9314-63DD-1724-A92305BAE7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45" creationId="{8674A72A-B838-24B4-0056-41EEE134F8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46" creationId="{429E98F6-B183-3743-B10A-877BF950AC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47" creationId="{8481A47A-4DD3-3DAF-1AB2-21FDF6D0F4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48" creationId="{ABB1951F-B52A-E1BF-BDBB-1CEE523CE3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49" creationId="{49C36E17-99E6-1A5B-2B82-9413984E89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50" creationId="{7B955184-465E-CC4A-BE75-CF4DEDD459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51" creationId="{2E5BEC4D-3E9C-68B0-977F-0D3B835BCB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52" creationId="{332246E5-BA4D-9509-547B-C0686EB8E9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53" creationId="{9E4E5DF6-76F0-DCE4-DF16-D592067210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54" creationId="{F506061A-AA0A-3D6C-00EB-29C87BCBE4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55" creationId="{1E18EED1-22C7-232E-6F16-F41CF8C479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56" creationId="{0932E57F-D1D6-382E-FBBE-B855B34FD9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57" creationId="{9FC14139-EB06-86C7-7B13-06C9A1500D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58" creationId="{AFF7DE65-597A-3F4C-7DD1-A280040969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59" creationId="{434665E1-FCEE-611B-40E5-82E9FCB327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60" creationId="{9A17F499-CB33-D0BE-50E0-4D35CFAE07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61" creationId="{E8204EBB-1054-2207-BD32-0B2A2628AB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62" creationId="{9A634674-CCAB-54C5-A3C1-2537C63F48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63" creationId="{FF723055-A6A4-DB3E-7B7A-4CA242B39D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64" creationId="{E0CBBBA6-7B0C-01BD-FFE6-7E53271A6E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65" creationId="{99214914-DA04-5BAA-1EBD-C67D9C3D42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66" creationId="{F1E31F6A-0707-3646-53CE-ACFA2BEB8C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67" creationId="{210CFE57-9D53-1480-1762-F5F1E8D569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68" creationId="{690FC2F4-7107-2D2E-D928-A8D2119243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69" creationId="{57E7FD7A-5389-8228-AF89-9F76938D91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70" creationId="{F30C9D19-193A-29C7-959E-032A6AA584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71" creationId="{BC10FFB2-EED6-FBD1-7213-16104E4FCF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72" creationId="{8F965C11-E64C-30DD-746F-AF0723C020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73" creationId="{CE42D3AC-8514-60DE-7F44-C1245B0D8D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74" creationId="{5B4F6AE3-34F2-CF65-1255-093CC04B88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75" creationId="{A397F5D3-2644-D2CA-FDF2-5CDE1606C1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76" creationId="{15C4A0C0-4A6E-8B0C-135E-6604E70B08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77" creationId="{400414EF-3CB8-6A02-654B-996661245B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78" creationId="{B4903989-6DC8-F9E1-CE28-A1444DD24D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79" creationId="{929CD220-212B-B7FE-B15A-49768F323D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80" creationId="{EA8BED0B-4B3A-BB35-E4F5-916D06C8B1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81" creationId="{CCE3A685-B4F3-000C-F96A-896D12A543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82" creationId="{16334A20-650B-8697-78B3-12DB86974B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83" creationId="{F9A8FDEB-05BB-29AC-D4C6-FAC955860E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84" creationId="{91ABE1F1-691A-6F1E-9DDF-39E54649D1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85" creationId="{DABAA3A1-C74D-9851-DC2A-2CD1840AE4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86" creationId="{0024B430-9792-8587-F925-FD42F315E0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87" creationId="{6562EF03-2100-E659-77F2-7503716B67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88" creationId="{F8297801-45CB-D4D9-946B-E4B5E83B8B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89" creationId="{1AAB6541-21E6-51E8-333C-BABDB0FC1C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90" creationId="{170DF92C-DCDA-479F-0036-06AFA0F91A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91" creationId="{7C4F6262-91AA-84B2-81F9-50004C440C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92" creationId="{688D4DDB-61DA-4F30-ACF1-06CDC812CF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93" creationId="{2881BA01-FCE9-49A5-DA7B-24B06D01CD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94" creationId="{87811E2C-E025-5DA6-BA5E-0CBE722B98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95" creationId="{810D7482-42C7-5752-FFED-E47D819B15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96" creationId="{88B4B750-EACF-C95A-786B-BFB937EAD2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97" creationId="{E8E181FF-5859-C0C9-E5BE-6CB3241ED9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98" creationId="{5C541247-67AF-252C-7B52-48EDAFCF37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399" creationId="{7974F8DE-465C-A8BF-1613-B9D57587F1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00" creationId="{F97FEAAB-B872-6D9C-94A8-281A83E9F1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01" creationId="{5C86D825-023A-A1E3-B831-729060B525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02" creationId="{96CC3CFA-ADEE-317F-EA09-7F45A0B9C6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03" creationId="{02BFE8D2-95B6-1C10-37AD-F40C034C85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04" creationId="{906DF7BE-2ED0-4E1C-CA83-57E4907555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05" creationId="{D5D7B43F-E5BF-F1FA-7860-B18BD8D785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06" creationId="{7CE8FC9F-4D81-9915-2090-8063D15A47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07" creationId="{AE3C8334-443F-8420-405D-8C671498B8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08" creationId="{857B1B1F-15F8-7A58-10E1-1351A53A31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09" creationId="{10007A4C-873A-30F8-852F-D5820DBE12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10" creationId="{66AF7970-D9F0-CD6A-3819-330167B534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11" creationId="{97FFEB35-5C4A-89B8-CDEE-7853E5FED0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12" creationId="{6432EF20-7F1E-9368-84D3-89D91F2B39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13" creationId="{E2B8F5A9-A5C3-097A-E3E5-90D4B185AB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14" creationId="{D18FE53F-72C4-E931-F3C7-0358107710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15" creationId="{326178E4-F611-0ED3-B164-A14F12D2F4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16" creationId="{726F1AF0-BFAD-169D-C34B-DB8DCBFE4B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17" creationId="{ED70931E-226C-31A5-7C7F-DF73E55D7F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18" creationId="{7FEBA467-9D2B-B61A-F01D-0B763D532B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19" creationId="{A579D44B-8BCE-CE6D-04FE-7D2A60125F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20" creationId="{3FD45DC4-B0BA-A420-4D50-3300885836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21" creationId="{151F8499-3CC3-9523-DED2-04E4B8F390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22" creationId="{6E1078A5-2CB9-4A96-F78B-37DE37704E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23" creationId="{B75CE11F-4F20-3ADB-F4D2-15F286846F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24" creationId="{AF0BB03C-383B-ED87-7843-8D6A373BE3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25" creationId="{4EC23594-D0E2-0D29-71C0-CF7DDA7173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26" creationId="{C9E0D5E0-732F-E3B8-8AE9-C0D699B5B7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27" creationId="{3292B340-E8E0-AE5F-64A7-1805D9721D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28" creationId="{CABA0B5D-26C5-7AFD-3FC0-9499FF86FF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29" creationId="{952C9944-0542-0E56-D490-755562A167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30" creationId="{E0CDF65F-E882-287D-6D42-1F5375B193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31" creationId="{A3D60822-D039-4C44-8E7D-BB33A37041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32" creationId="{2FDABEBF-2FF6-6322-0E2B-E3E2525D24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33" creationId="{257D634E-E1E5-0FF4-9E33-3270EDAA3F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34" creationId="{B0591594-1793-372E-F1FF-74F064605A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35" creationId="{CDE1FF52-C183-25C4-5968-A7813D51D2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36" creationId="{FEF65DAB-947B-4563-6329-582F7B0361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37" creationId="{70C305C8-CE82-EDEB-D42F-767212FAE5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38" creationId="{A958411A-BC5F-42D9-2BDC-4797EA1FDA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39" creationId="{BC756118-CEE2-1B8E-914B-BAD67EF93B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40" creationId="{94E9EA2F-0F8C-1A45-0657-D8907885C1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41" creationId="{8AB99210-DC49-326E-FC4A-3DF10EF51E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42" creationId="{FB96B921-CC25-981D-BDD6-FBDE57DE3D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43" creationId="{31A36A15-5B9F-417F-A915-28332F0F55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44" creationId="{F0ABAE32-999B-6FDD-0005-C3E44EF2AB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45" creationId="{D948E0B4-D00C-261D-A7F8-CCF674353A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46" creationId="{0E1FDB79-5CD1-DEE8-F172-B1BC6E494D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47" creationId="{30DF1B61-4B48-0014-B45A-CF024867D2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48" creationId="{A097BA5C-5AD1-61F7-7001-B6BE8C35AF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49" creationId="{AB8F61DD-589A-7322-7192-C87DC8F00F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50" creationId="{4C31F509-189E-0293-CD4A-E8C4D3A885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51" creationId="{1CEC9518-5276-3E8B-026C-1C66F5CB58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52" creationId="{1CD13C71-347C-DCA0-1BF5-5C99DE38CB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53" creationId="{FEAA3FAD-1725-21C5-2F2E-6A771C8295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54" creationId="{942C1BF8-C16C-0F47-F4A6-63C1811402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55" creationId="{D543B2CE-95E5-4835-DDC6-B1EBC19946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56" creationId="{9B2FCAB0-BF1E-48C6-B2F0-DF63D79416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57" creationId="{B5D72FC1-A062-96B8-877D-9127A14C9F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58" creationId="{2DBD2429-E7A0-9DB3-5711-667080CBEA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59" creationId="{32D9E1B9-EE77-59AD-0FB9-5DAA0AF5E5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60" creationId="{61725042-89E8-A8CD-E507-5DE9383767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61" creationId="{A420312C-038B-4FB8-4307-017CF18BDD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62" creationId="{AF4E0AB7-C6D7-2725-FE12-D75AB56301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63" creationId="{C66DD509-6472-F641-1AB8-10F0EF3D22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64" creationId="{05A7E92A-8ECD-41AD-793E-ACCCD9D420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65" creationId="{9512E50A-4921-5965-6013-39FBB8D547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66" creationId="{FA66A33A-3155-0AC2-F8D2-2AD83778F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67" creationId="{0D5CCB69-B1C1-7DF8-DCE3-69BF0E1A4E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68" creationId="{B75C4A66-2A2B-EA75-5F9F-572B0B787D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69" creationId="{4D47E656-FC56-40CE-3DA5-14136F7949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70" creationId="{B7C7F2F0-0EBB-25A0-961B-46E262E082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71" creationId="{9A7FD337-79B7-08B7-7AC6-58BB0E2B99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72" creationId="{FDECA005-95AD-8D00-3C68-3CFAD21E20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73" creationId="{2963BB9A-AB75-D3FF-28DF-F9F7552FC5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74" creationId="{E3621EEB-FCCE-233F-ECE0-3B64BFE42F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75" creationId="{ACA6E5D3-F62E-66A0-1B8B-55ABCD2052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76" creationId="{2390F1D2-4A06-AA4B-7D5C-0E2B0F2083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77" creationId="{C7B9B6E1-0FAC-4C7E-6B3B-71CCDA68AA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78" creationId="{3C9DB7A2-94F0-3CF2-039C-13CD77EDB9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79" creationId="{1F49AA76-BB4E-28FC-1800-A50F4DAFA6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80" creationId="{54D2B943-EBC7-5D23-4445-49F6962AF7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81" creationId="{FB2A3938-6E59-300B-6040-C86C313CA9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82" creationId="{5CF87D04-C578-8FC9-7B08-1FDF44340D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83" creationId="{2BA8117C-F365-5805-BBB6-8CFB45510B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84" creationId="{C6574BC1-4EE9-1769-FBEB-9AD853D576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85" creationId="{4C068688-3484-0ADA-896F-A12F065FDE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86" creationId="{4A7E2D25-1092-3F34-F30C-1C00FC7487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87" creationId="{9D8F6C2A-160D-36EA-2FD3-0B6F989AC0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88" creationId="{70A32304-C84A-B0AC-4D6C-557432EB4D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89" creationId="{0E7A4ED6-A325-EC72-EB18-37C5D88BA8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90" creationId="{52743F2B-23EF-DBB6-B2FC-CC4C5B019E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91" creationId="{6E3C0E12-53A3-85E2-33A8-0E94BC0F0B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92" creationId="{2FE05C8C-B256-AB4A-0E79-A2381AEA19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93" creationId="{EF9006D1-9F95-A4A6-01F9-FF391AE9E0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94" creationId="{1E46657C-DEEF-0106-F339-44CDFFCC39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95" creationId="{93A8C35D-4C7A-6FF5-53C5-9CC0A80B96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96" creationId="{E51EA7BC-82E3-593A-A3B8-A16D665BC2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97" creationId="{43170C9B-4E97-4716-1506-515ABBFE6F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98" creationId="{18EAE716-9D17-1DFA-6A10-A75E8DAB42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499" creationId="{619B60FC-9633-9F2B-A510-8496A20015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00" creationId="{3E044D6A-6F18-4DD5-C22D-F4CA3D767C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01" creationId="{46BFBF15-A692-CE61-6633-8FFE12BAD2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02" creationId="{A71B3B2F-4802-D2BD-667B-0CB0226CBE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03" creationId="{81BF3EA9-C2BA-8163-457F-EF9ED86D48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04" creationId="{C8E68F77-1A86-7836-E9BA-D7D97FB55C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05" creationId="{9EB26318-6EA1-422F-CCDC-57559FECD4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06" creationId="{FD328966-5F88-AD3D-3476-9E6E301E8B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07" creationId="{900DC090-BCC7-6EE6-90CC-F2B756AD3B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08" creationId="{89EA6397-EC9A-E885-9E90-05663D0BEF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09" creationId="{DED5482B-FE69-99A1-8390-9FFB0C73C2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10" creationId="{5E54FDD5-704B-F6D1-A63E-417818838C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11" creationId="{C195CE61-9A8F-D7FA-E91B-76BC66384D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12" creationId="{7D9F6A45-D41B-A146-2F6D-42DE7A6B61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13" creationId="{D9FE99FC-D825-BD1C-0120-F56345E7D1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14" creationId="{FCE92CA9-2D3F-F38D-344F-2E6BB703CD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15" creationId="{DF65D4A2-2EF0-EF11-A25D-87F0DBC50B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16" creationId="{2E909AC7-747C-7B39-3767-FD2112D53F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17" creationId="{41BCF2FF-894C-7896-7F64-86E670BAC7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18" creationId="{AB42F0CC-4088-EA5D-587C-2F49F518F2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19" creationId="{BFC52DE7-04E8-F4CE-128D-4F3B809B84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20" creationId="{CB6883F5-0CC4-246E-1A8F-0D8699E5EF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21" creationId="{52EE19C5-12FC-9BF7-B7CB-572E43C309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22" creationId="{DEA55F83-2540-8639-2840-430D97A77E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23" creationId="{1079889F-FBF0-FB7A-26A8-34A66AC978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24" creationId="{3DC1C07D-5268-3B36-1C95-B36EC93873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25" creationId="{D0FBAB8A-60D4-1FF0-7A49-15CA519B68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26" creationId="{77214E6C-AA3F-6256-AC01-59B8326D32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27" creationId="{CBEAD4B2-1E39-B2FD-5BB5-43FC8557F4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28" creationId="{14DEA077-090C-D01C-9E0E-C0DC8BC3EB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29" creationId="{B24C024A-DB95-0C66-6D58-923F539632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30" creationId="{CBC21AD7-7C71-9BC9-A3C5-DBB2C2946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31" creationId="{B690A961-C3D7-F953-4087-F7CBF3E33F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32" creationId="{3EE80A4B-C96F-EC05-F500-19B519DA01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33" creationId="{57E3BCA2-1253-B7DC-30D7-2F556E5A9E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34" creationId="{1ABFB30F-3500-2F30-49DF-8DBC009E95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35" creationId="{394D358C-ACC1-2378-4B61-4F2793AD1A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36" creationId="{88E6D6A0-2070-57E0-F4AC-05D6C69720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37" creationId="{5ED40FD8-BBB2-E5D2-7031-1F9AA9894C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38" creationId="{521C6DE0-F789-EB63-95CD-AA6FC03B29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39" creationId="{318202FA-A1F9-55D8-CE04-218B47ED8D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40" creationId="{A2F26500-59E8-C289-B72A-AA8B128206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41" creationId="{F7723ED5-0299-3139-87A1-AA9D0D784F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42" creationId="{B47196AB-25B1-4533-07A1-9F4FA3A431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43" creationId="{B44EC62B-A16C-12B9-2D8C-41EEEE55DA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44" creationId="{2348D340-B142-71EC-8851-783600ADEA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45" creationId="{6ECF512E-EE43-780B-E8C7-BA9A50DA73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46" creationId="{E4B3438B-9422-9B21-6A6D-9DF85974E5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47" creationId="{00B9D6F8-24D2-AD32-3403-60D3A1954A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48" creationId="{E984A831-2B03-0267-E823-613C79B079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49" creationId="{08917887-3CCD-1096-66D0-B9798F45C8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50" creationId="{759A1530-A2CA-2DA0-650B-846F4C3747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51" creationId="{E896816F-3458-3F96-F29F-7A581EAD05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52" creationId="{6885DB4C-D8D6-2AC4-4FE4-75A5EF6E82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53" creationId="{A445D5BE-2800-0BA4-0C1A-0C2D228697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54" creationId="{FCA8C2A4-3E02-29E6-06AE-2FE3738B3A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55" creationId="{1231B301-D704-5DF9-207B-39AD200066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56" creationId="{74054D41-B831-9149-1CCB-2D203AAFF1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57" creationId="{54AF2460-F6BF-4614-93D7-2731D56266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58" creationId="{34C00FC3-62FB-3360-915A-B5CFC9C624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59" creationId="{40053E5D-753F-0A93-535A-A345C38867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60" creationId="{D3444B3E-92D1-FB6E-54DB-FAA4755EC4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61" creationId="{10739D2E-A775-5BDA-3E54-F2493A2A1C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62" creationId="{7D45A568-8100-2EA6-98C5-35DBC5CECF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63" creationId="{511EAA7B-5D76-34C7-B428-3AEAECBC3C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64" creationId="{51D98CA8-EAB4-82F6-0C07-635F2B863D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65" creationId="{E5E5C5D2-DD8B-EC6C-8907-FD2AF6AC2B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66" creationId="{26DE3E6C-CBC4-25F6-B5F1-C585EB2AB9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67" creationId="{B6108FC0-A26C-567C-A1E3-90364A6AB0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68" creationId="{393A1204-7A5F-8D61-6902-311C11386B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69" creationId="{42228864-541B-C17E-1235-3F043712D1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70" creationId="{256F10C3-0A81-BAE4-9942-EE74F12D7C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71" creationId="{979D6F5A-AC75-4EFC-19B2-B6B937A3CC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72" creationId="{BB770FC9-2F3F-20D2-C69C-BB1A9E7345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73" creationId="{F2E49E66-C68C-8893-881E-9768FCBC0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74" creationId="{1A2AE910-BC16-8927-8E9E-0FDC78B510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75" creationId="{648DD387-2F78-7C60-9CF1-CCA62D8586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76" creationId="{35DDBA34-2DFD-83F2-8EB5-B53796A9C7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77" creationId="{4AAD038E-4D47-D421-97DE-AC673F42EB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78" creationId="{B232DA88-71BF-2716-FC26-9AB98EE8F2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79" creationId="{49130D3D-E7CB-A00A-547D-074612F121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80" creationId="{3F2FAF85-A0E1-26CB-02D1-2C199308D5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81" creationId="{C639D71D-093F-C084-D9DE-F456A06447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82" creationId="{039A1BA4-B79D-D3B3-0DD7-3897F1A0FA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83" creationId="{B2C31213-084D-1425-D3BC-8A7E8C178D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84" creationId="{04DF4FAB-FDA4-81E4-53A4-8552FF73AF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85" creationId="{0BD8B92F-77D1-1150-AE57-6E3FFE9E50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86" creationId="{30C4B344-7EA4-4153-A3DF-90482C78EC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87" creationId="{C4E23908-BC7C-C158-560E-C43D36106D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88" creationId="{57D61CB3-AAAB-E74C-7688-D040FEC72C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89" creationId="{B0A572A8-8CB1-B502-CDB6-B5853FB7B5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90" creationId="{F76F4A80-F343-AD7F-765D-2F46B91DE8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91" creationId="{370A924B-7F7C-BFC4-E87F-2799E4C889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92" creationId="{489F839C-F90E-2495-1B17-86A8FBF864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93" creationId="{AFB60266-10A5-63C4-3730-BF09FEA168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94" creationId="{53496F37-6734-9646-7B03-3AEBDFD4C2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95" creationId="{304EB79F-DA18-2235-25F2-3E63369024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96" creationId="{576B32E2-8643-890C-9658-B937112E07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97" creationId="{211A738C-6927-45DE-218E-0C7C394CA3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98" creationId="{FFF36B4F-50C7-1401-0CE2-D6485C72DC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599" creationId="{58775918-9D17-98CA-AC07-5502ADB890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00" creationId="{B181EC98-24EC-A30A-9AB4-15CB55FBEA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01" creationId="{167EFBAA-9DEC-98DD-3A03-D311DD95B8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02" creationId="{B432B727-FD6E-FA38-4D33-2699667DAE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03" creationId="{0937E932-A607-7897-6064-5C865A1C54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04" creationId="{24F942D4-6822-CFE3-4C0D-793148676C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05" creationId="{31EBBB02-42D8-C93F-6100-A4F02B86E3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06" creationId="{A03EC4B4-2F38-45FA-CD1D-31A22B0027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07" creationId="{5BEAE1DB-ED8A-B184-5D69-8A77D2E23A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08" creationId="{EDD987DF-3E76-619C-1E5C-B3A045B3F9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09" creationId="{E4B200E7-228F-E934-C497-172BD7BCD1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10" creationId="{3530BEDA-81B9-6929-BBC6-A6210D652C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11" creationId="{02F4633F-3D57-DD62-3DA1-494091D9DA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12" creationId="{F3520693-0501-32C7-08EC-0908B909C2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13" creationId="{7A6E503F-36A4-35A6-FC77-51BB66194C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14" creationId="{A652E992-6A3D-EF35-71FD-0DC6B5496F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15" creationId="{17A2A755-9475-D0E8-3CB4-CD20667E00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16" creationId="{3BB7220A-1EAB-8118-EDD4-8F26123088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17" creationId="{24AD9C34-6032-556B-46A4-7843680843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18" creationId="{1D4123E8-42A7-4AB4-3495-60339CD4DB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19" creationId="{AE4EF7A1-5DF6-C21A-9755-807DF02685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20" creationId="{96616183-57DB-C76F-6F6E-A2CFCFC8DB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21" creationId="{D47CA843-1749-0B08-F5DE-1D29ACBA03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22" creationId="{B8D87B4C-3CD4-582E-DB69-7B4E834281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23" creationId="{87D01C24-377E-5872-B7D6-681D19F49D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24" creationId="{99358E2F-ECF3-DE36-C0ED-9D03094F0D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25" creationId="{4069DD15-62DA-5719-5C40-C07715E682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26" creationId="{B5733D0D-A867-D3C5-201D-78DD77D7E2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27" creationId="{D8754B29-37F0-1054-FD88-E3417F18F7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28" creationId="{115F2441-50F6-1748-A266-D6FE4020B4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29" creationId="{39DA5C51-D370-49AF-CED6-2DC576FF8C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30" creationId="{C8FF5DF9-EAC2-EEF1-76BB-EB5EA10F8D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31" creationId="{22182F59-32DD-4C06-CA58-AF85AF71F3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32" creationId="{99B70F1E-F303-79E5-134C-5731860A8B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33" creationId="{DC23A027-768B-923D-9979-B4EB28D8DE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34" creationId="{D70701DF-E1BE-866D-00BB-A63E576F60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35" creationId="{48109C1F-618A-E950-2B05-0BEDE2A48B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36" creationId="{CD0A0D91-E4A3-C01E-41FB-4FCE7B8C11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37" creationId="{3848408D-7719-1FF8-AA1B-6D542719A3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38" creationId="{E68C75A4-8396-16E1-AF16-70C7E26865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39" creationId="{8C09B971-0811-E0AA-0B05-3344CCE222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40" creationId="{1E0B048D-0463-57A3-4444-FEA6F510F4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41" creationId="{1CF966FF-3AAF-2BCB-9715-2802F41359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42" creationId="{F2A48C81-BA5F-2278-9C9F-C3BB7FAAC1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43" creationId="{1D13453D-4146-0605-8C58-71C2035BA2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44" creationId="{44935D21-FC0B-2B73-366A-0D0133D33F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45" creationId="{F0189086-EEDF-4333-719F-AB8EA6E9F9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46" creationId="{688611D9-1CD9-9ACF-D3F1-53DE769E8C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47" creationId="{E5871218-31E7-C8A0-3178-FC702C8864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48" creationId="{794DBDBA-7CE1-040A-BA08-979422A88E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49" creationId="{5FBB287D-AD29-2A43-9D88-10E1C2FF01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50" creationId="{A84CAA81-B3AB-15CD-E40E-0F212909CD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51" creationId="{D5F4535F-5E7C-38F6-CB93-419621EC38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52" creationId="{EEE26D2E-6687-98CF-00A0-F9404DAB82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53" creationId="{A65EE2EA-70A4-92FB-85FF-D485C546E7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54" creationId="{464A295A-6078-3693-8D2E-288C5C3AE4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55" creationId="{A2A73267-70B6-D90D-3257-8EEC116D5E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56" creationId="{B95112BA-008B-17C0-DFAE-9D6768635F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57" creationId="{45401177-F2EF-097E-2DC7-B8C0CA7928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58" creationId="{1C52AA0D-ABDB-7495-1E57-35AB0B87C7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59" creationId="{F71669A9-6085-1FC9-F707-70A3B1FBC6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60" creationId="{0C137898-C6D7-27CA-24F6-575F01784F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61" creationId="{F3B0FCDA-73F2-9CF0-DD49-88FF8B6508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62" creationId="{992DF976-5888-0D9B-BA61-B1C52EA3BC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63" creationId="{005835A2-974A-82E6-8C3E-65D864C731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64" creationId="{4ED7E4F4-0853-F427-170A-CC3DA46A8F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65" creationId="{7D9A8700-334F-C811-E024-B2D3D95461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66" creationId="{722EE059-E4DC-8C0F-6AC7-265FD44358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67" creationId="{6FD3D71F-DD32-252D-DC97-F8EC4CF01E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68" creationId="{5E9474CD-3902-0106-AD25-A5DCDC7EB0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69" creationId="{B4E83EC7-B448-20F9-80E3-9A880D830F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70" creationId="{BB92E2C3-59D6-BA79-1E85-14C27FFBB8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71" creationId="{BE453DD6-33A8-8370-9A88-913E51407D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72" creationId="{83CFAC78-CE69-FC98-49C9-1F747BCDC0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73" creationId="{E0BF47D0-3F3D-2BFE-9034-C52765164E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74" creationId="{5FD68B0D-C3D8-4FFB-4420-A480C44204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75" creationId="{D9219AF3-C401-9BAD-C796-30FC75E593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76" creationId="{F4F238E2-491D-34B2-3CCC-38138500E8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77" creationId="{6E19C77B-05B9-0C25-BB40-76026C6385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78" creationId="{73EBBCDF-5EA2-D33E-4DEA-65EE3E37DD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79" creationId="{490BE3F9-E7C6-0B83-2FAA-0AAE09E364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80" creationId="{C1F66627-24C9-78A8-E775-7D13E2644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81" creationId="{C7223FA0-D1EE-60E8-8762-C64C108A0A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82" creationId="{7BFAD406-4DB6-B49D-AAE2-A73E30D894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83" creationId="{77DF8EE5-CEC7-49F3-184E-B1758302E5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84" creationId="{28EA3240-F1A9-B786-D3EA-5154EFAF1C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85" creationId="{7CD49463-E44C-C70E-8034-CA1CEEF17D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86" creationId="{C1F1789F-3077-03C5-86BF-524D413230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87" creationId="{6A1B6923-C028-8373-CB5D-D08CFDC3B4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88" creationId="{1E0F4D7D-E128-5474-FA90-A6D76E6CC7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89" creationId="{5F11B001-6D11-D5ED-EE86-4F7B879DF4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90" creationId="{33C79CC5-AC79-65E8-9DF6-FE8560BCA4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91" creationId="{BC652A75-B68B-1331-1224-886ADFF24F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92" creationId="{55A29BA9-45C4-88E6-7538-255BB6FBFC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93" creationId="{D97D494E-09CA-1194-E276-DB612B2744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94" creationId="{D97B049B-AD75-309D-8504-2FA1E5D786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95" creationId="{BE7473B5-CD47-000C-F434-29F641038E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96" creationId="{707B3BEA-0D74-5F86-CF39-A638B67308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97" creationId="{E27F67D6-4996-B90E-17A9-1987B93403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98" creationId="{2ED42F94-9799-374B-6B9F-0F517375AC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699" creationId="{359F8A02-BC04-A755-C63A-F3F5CEDBC0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00" creationId="{3F0E85E0-E835-E4A0-1125-0F7ACB54F7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01" creationId="{F178AE55-E4A7-1DBF-C0A6-225E2E2F84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02" creationId="{C1A29113-E805-4C47-37B6-5B4C2560C8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03" creationId="{B6CE999A-B889-A2A0-6ACE-D724B54279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04" creationId="{D9811825-4FD6-103C-BFF0-727A00FA1A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05" creationId="{40104406-D9B5-AA9F-5846-5491A469E9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06" creationId="{DD96D69A-576F-74CD-B3C1-DEFD7679E1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07" creationId="{E7C49B25-A597-983E-1C08-79F3222047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08" creationId="{6E519C24-C0B8-50F5-FFFE-292C89C2EF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09" creationId="{DBC74C0C-D345-F1BE-20D1-139FBE23F5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10" creationId="{EA78D3B9-FB9C-FE51-35EA-D24E4FFB2E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11" creationId="{F50ED49E-D726-CFEF-6F1F-D6D7F3F157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12" creationId="{C5FCB043-41BD-B1F5-D31C-E35E5AA0CE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13" creationId="{6ADA7CF5-EF6A-9538-DCC1-4F7A937E7E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14" creationId="{94945B08-A7E9-A9D0-028D-668A348C8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15" creationId="{5AB8899E-78AA-EA91-1BC8-1F00889FBA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16" creationId="{3A8FD51B-A69F-346B-D4CC-E0FBB6AAE0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17" creationId="{AA0DCA76-5748-2849-4D5E-090B076A5B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18" creationId="{872AA4E8-2116-B9C9-A6CF-C980877C2A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19" creationId="{CEB3E2F3-12D3-7BDA-DF16-A934B32572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20" creationId="{DF0928A5-47BA-5BB7-17B4-3546A7E357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21" creationId="{28F7C88E-C00C-748F-C2EE-7B6569EAF2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22" creationId="{6BA4C0BB-04D9-8224-085C-300BBDA035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23" creationId="{F952207B-ACF1-B6BF-12D6-44FB98F242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24" creationId="{1693B92A-A970-BD4A-C795-29D1803D8D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25" creationId="{8B6BE1E7-FCE8-0657-2122-28E6718618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26" creationId="{BC62BA05-C913-19E0-CA71-D220E0FD66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27" creationId="{4DCB8015-C3A9-5373-2BFB-9F755B6A1E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28" creationId="{6373DB54-F0E4-8EE2-C1A5-C45D249FE2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29" creationId="{73595A0A-D245-3D58-8724-703D8F8CF3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30" creationId="{6192E9B3-C932-75F7-15C1-5501AB9A9F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31" creationId="{B9EC7D94-9C15-871B-06DE-4E1B990A1C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32" creationId="{2246C7FD-95E4-FED6-06B7-260C75338E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33" creationId="{44183AA9-B8DF-8AAA-104D-356FF50DF4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34" creationId="{43E5885E-0F39-639C-8C4C-32D37B727A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35" creationId="{3917A26E-B3EE-2121-6782-037D67165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36" creationId="{C02F2469-1D3E-E454-054D-C7D7974FD7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37" creationId="{8D78BC0D-DBC0-D2CA-F47F-B734B830C0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38" creationId="{30E32A23-3EA9-E447-9CB6-69C3A5B03C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39" creationId="{7321A92B-22B3-6909-EF63-6839FF9776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40" creationId="{C3C03CB7-F14B-D403-A3C1-B7397197FE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41" creationId="{8B575A6B-841B-5F11-9DB6-02050B529C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42" creationId="{F2FEF377-B26A-4E21-8458-02C475B07D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43" creationId="{6232D679-16E0-B344-1EEB-532842E3C5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44" creationId="{DF30A72D-FA6B-A801-C3CB-153D8F0EC7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45" creationId="{13C6BB31-E71E-E549-5C5C-4EA7432BAE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46" creationId="{75A17DE2-7BDE-00E7-04E4-E4C8E9E541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47" creationId="{515187FC-0B1B-148A-30F2-D825FE1817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48" creationId="{0B16AD1F-7610-B170-4AB0-9644DA2B35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49" creationId="{61E068AE-8A2E-EE78-44B4-81163DCE84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50" creationId="{B961AC4C-A47B-5C90-17FB-A1E5828D5B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51" creationId="{261D07F8-5992-54A4-6A11-0618D7A3B1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52" creationId="{E7FB680C-36E0-A2F0-446D-3629054E71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53" creationId="{5BA09BF4-0638-E4EB-4166-4C6B559ECD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54" creationId="{C7DDE710-A959-7E8A-DBD0-B3FC6AC9F9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55" creationId="{791C5837-8B3B-CDFC-9BC2-0CE454BA33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56" creationId="{5A4A11E9-5AE4-CE74-6F31-5DB7553F52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57" creationId="{21DC5054-9192-8DBB-FFBE-C39A90373C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58" creationId="{5C3C3D0D-3969-C1F5-0270-7215BFDCB3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59" creationId="{D2A05E54-18F1-3AB6-8AB2-1CCC3E4FB4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60" creationId="{9F493FD4-B8B9-F329-261F-429C8E1805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61" creationId="{EB530647-B7DD-B2C0-01B4-8B1DF69FA0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62" creationId="{84E5B9DE-1AEB-C6DB-A437-360F3DC6BC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63" creationId="{D9BB7193-EB37-319C-8D4F-4C9E2C6C8C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64" creationId="{A27532A4-EC29-4831-32E2-BE716009A4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65" creationId="{008BEBC0-BB5A-EDDB-12DF-B5016FD997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66" creationId="{BBE7D9DA-BCD3-80F3-9DCF-CFA5CA84A9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67" creationId="{79B286CD-3852-B5FE-B85D-DA1D7774FB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68" creationId="{2055FB16-9344-82DE-633F-05E8AC84B8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69" creationId="{08283FE3-8443-136A-AD8B-D67E365F88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70" creationId="{9288DE53-CBA6-3030-DD62-B0D51BFD88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71" creationId="{A04696C0-5726-DB3B-31B0-C7C2682780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72" creationId="{B47435F1-8EAD-4045-B61A-0496DE3DA9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73" creationId="{7C5FDF5E-F8DF-9115-7976-9A794A019B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74" creationId="{43129117-39B8-0192-2383-D8D645337C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75" creationId="{16B3CA3E-B121-78E2-8EDA-4BF397AC52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76" creationId="{DAE110FD-C1D4-271F-0491-2C2A7F2E63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77" creationId="{2F4C4B40-4A57-1947-B049-254CADB35C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78" creationId="{55DDEE18-7C24-484B-6656-F8C0762522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79" creationId="{A03EADB1-DC77-5812-B2BA-ACECFADD21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80" creationId="{BB582AC0-35FD-F301-D369-0376BDAFD1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81" creationId="{5F701F5A-190B-D7F6-48B4-64A7F0F963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82" creationId="{F186D1E7-90D6-5B64-2B85-93106FFCEA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83" creationId="{B76429E9-7038-11EF-D8F5-64C55D63D5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84" creationId="{982E6E75-9705-EE66-F051-6B96FA6891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85" creationId="{5E55D175-0644-6015-2AB5-B8D84411E1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86" creationId="{2FF57593-B88B-E395-B5D2-2F09AFE5C3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87" creationId="{184F3EA8-6CFE-75E9-0397-4EE04FD4FE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88" creationId="{028A6F0A-C517-D09D-2E53-AC7F8784FB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89" creationId="{CD2FCA94-3493-1AAE-1927-30591FFC93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90" creationId="{F94B8DBD-5F45-B5CE-0055-093D2B6A1C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91" creationId="{A28F3833-55E4-D752-77F4-B4EE4128B8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92" creationId="{4F18F933-72A1-4363-395F-AD6C976B28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93" creationId="{8CF95B70-CE64-4C49-EE43-7FEE814E61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94" creationId="{A1157116-6E4A-E102-EDFF-2F62A0F7A7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95" creationId="{F758E192-F31A-8034-EBAF-D73B61BE57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96" creationId="{091FA14D-83AF-BDD4-16DB-85A2E40AA1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97" creationId="{B5DCB47F-64E7-E2EF-C7E2-24A32AF97A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98" creationId="{35EF260E-6714-4526-9C87-5BE8A48221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799" creationId="{412DE2DE-773F-1333-B7B6-F0826C77E2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00" creationId="{E897E3E3-8F46-7666-300C-31B417C47D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01" creationId="{B05402FE-8C65-A1E1-E4A8-FED12873B2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02" creationId="{C15D1A7F-54E4-0274-0FD6-82DA93B15E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03" creationId="{607D2790-2363-F818-13F0-FFFC3EF419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04" creationId="{05366D2E-B669-1259-C7D1-6BEF3FA454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05" creationId="{B69F17B2-A9B5-4A8C-3490-6ED06CB0D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06" creationId="{2FAECCB1-5889-3C8A-C634-20E283477B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07" creationId="{FC25197B-C84B-0A41-BA9F-0210351222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08" creationId="{279479F2-9FDF-6FF4-F425-0553EFC560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09" creationId="{30BD9599-4C3F-1E9D-C354-CA798E8CFD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10" creationId="{A88CF146-0082-7E43-9335-CF32646CD1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11" creationId="{DF126C7F-E6C5-6794-7B6C-2059325C9F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12" creationId="{9F7B19BF-CC44-E697-104B-5F15B9F641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13" creationId="{94794F44-1474-E10F-0924-84B9E61794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14" creationId="{7C2114FE-9DA6-91BB-83BC-731B932DCA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15" creationId="{2DAB9C59-DA1A-4D64-C8A6-95A52E15C5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16" creationId="{1FFB24BE-F78F-53CE-F725-DB1EE3B314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17" creationId="{F2052D1F-6523-4AB0-EA59-112D024567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18" creationId="{966F5B46-4F94-BE46-8873-E2AE130AA9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19" creationId="{301BA0DD-471C-11B5-623C-F512C7424E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20" creationId="{C9223AFE-CEC7-DAF3-2655-998C871FFC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21" creationId="{6C4E83B4-BF7A-0202-074A-8882FD8C7A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22" creationId="{1DB59A67-56C1-DF26-7B94-04156C6EE6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23" creationId="{56A9A40C-6C88-5777-C903-5ACBE8076A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24" creationId="{480AE495-66CC-5A48-19B1-C34E23D37B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25" creationId="{51139275-108C-7F92-2B01-E04181E8CB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26" creationId="{5E88E46F-0737-6663-BD9B-27CAFAA949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27" creationId="{7CA27297-B2F5-997B-1F3A-FABF8B9794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28" creationId="{796F46E5-5F8A-3133-2A3B-6182C0881E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29" creationId="{B911BDB3-49E8-0CF0-E4DB-70B8556768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30" creationId="{A119AB2A-8F65-85EB-1305-CF1FA14389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31" creationId="{1A1C65A9-CB32-F21B-E3FE-3CDA3EF9EE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32" creationId="{76059C16-EC31-E5EA-7BB5-43B9179A9C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33" creationId="{0E215C87-369A-9232-7D2A-3DF5E861D8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34" creationId="{6A82D56E-AD7B-2DDC-24B8-017569E679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35" creationId="{74C8EF0F-AD08-0F44-47B5-3B8E793F8E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36" creationId="{1CD79187-D850-76A8-A786-22CFCAEF76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37" creationId="{89E29C3C-A2C2-477C-5BDA-304A8B8825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38" creationId="{423B43C6-7EEB-2E9B-8EBB-4BBBBF790A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39" creationId="{AA3554C4-91E2-C8D0-3006-D3DA98B0E0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40" creationId="{8E30050C-9D74-AA64-96C7-1AB93914E8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41" creationId="{F48AA801-5908-9A2D-D90E-FBC9DFA5C2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42" creationId="{09B26735-0878-F0B3-3C1D-E85EE1C5FF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43" creationId="{5B61164A-4AD3-609B-2FF6-98DF6751A5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44" creationId="{1856CA76-1F32-183F-984F-FC8A57F453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45" creationId="{2DE65471-1001-453C-12F9-72D4C6FF03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46" creationId="{F46CBE94-AB8D-6245-D07F-C2CC8E3C1A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47" creationId="{949E0AC7-123E-303C-44BD-1E1A5B0943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48" creationId="{429992CC-EBB2-81E2-4473-CE4D105679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49" creationId="{6B6AA7D0-41A6-239A-4E9D-CEFC7A2E39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50" creationId="{D0A8CE89-7A66-B55B-9A93-A95A412626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51" creationId="{2A347624-99D5-641E-6453-EB734226A1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52" creationId="{24F16A76-AD38-9718-E143-BF35967038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53" creationId="{C5D40220-A5E3-4B36-4995-8A94E55B02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54" creationId="{09F9A9E2-87B3-F104-DBEE-FB420D3C0A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55" creationId="{2FE4D0DB-1625-CC17-2C0C-2BC3D201CE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56" creationId="{FDDEA574-87A7-40B4-396C-FBCF06F6FA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57" creationId="{B18668B7-D456-1C54-1D64-72BE3B202D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58" creationId="{5E86B50B-3CC7-667E-1DD6-2A9FD6AE12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59" creationId="{03DC13EF-5AC2-0A08-96F3-4E6731FD11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60" creationId="{0C7D2B6E-8F45-FD82-35EC-23C41AB87D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61" creationId="{0E035B4C-BD1A-CEFD-78A9-C31E285E81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62" creationId="{8F4CC289-9663-A602-B184-A5C681C0E1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63" creationId="{C072FEEA-C5D5-2853-20F6-9B2655E7BF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64" creationId="{1E3FC176-68B7-133A-403E-EB9424A6AA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65" creationId="{DF7A16C2-9B1D-4B9F-AE87-2D3E926C5D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66" creationId="{DD94AA2E-DDB1-8393-626F-B9E2AA069B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67" creationId="{1B24C384-4CCA-8386-F70E-AAB1ABECBD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68" creationId="{3641683A-58D3-317A-0A4B-2460C543AB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69" creationId="{A3BDB1AB-7163-32BA-FA96-B05C40DDEC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70" creationId="{F3CCDD14-AACA-212E-0DB2-38835FBC5D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71" creationId="{12A54F7A-06B1-C229-E263-5892AEF91F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72" creationId="{B0B75CA9-B23A-DE5A-DDAE-93665CC63F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73" creationId="{190EEBCF-D267-A735-6364-14F4D6A44A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74" creationId="{9BE26A91-11A9-D656-AEE0-15039A7A7A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75" creationId="{D7009AD4-19F2-4E48-1973-B8A2DC1344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76" creationId="{DE954A2D-9CA4-F052-B7E3-114F315E8D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77" creationId="{FA4F9E0E-F5C4-31A2-B930-CDB246A487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78" creationId="{8FAC781B-E096-ADA6-3481-DE786BF682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79" creationId="{2F23A743-1D3B-DB95-ECFD-4E6AEFC062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80" creationId="{4F56D7C3-78C7-545F-F5B0-DDC98DFB2C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81" creationId="{A1C6D7A9-ACFC-EF14-1DDB-D02060C9EB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82" creationId="{B9C20687-6D73-2813-1A92-55AACA53ED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83" creationId="{B7A05974-B97C-CC18-9E9C-18D8A9CEC9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84" creationId="{3B227636-3B39-F302-82A7-94D30D45A3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85" creationId="{1344913A-507C-8297-E519-761FCEBCAD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86" creationId="{E6020CFC-C58D-18BA-1ACF-2498E73517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87" creationId="{4620B1F6-40C9-9CF3-EC69-6375997104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88" creationId="{316307BB-D2F9-0054-A418-ABFA233D6C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89" creationId="{52E4272B-449C-19DB-A7D2-921252041C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90" creationId="{1CBC2C61-9735-61CD-704C-815F82C0F4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91" creationId="{CD1260BE-A647-2062-6EB3-E16368C878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92" creationId="{B7789D98-9A6A-8A62-A05C-F26A6C16AE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93" creationId="{35C0AE60-DA4F-62A3-24A3-6CE776F9B4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94" creationId="{A73C8BCE-ABFE-3F09-30C0-71D91AE2AF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95" creationId="{A9EC134E-30FB-C54C-88CD-FDB97D715C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96" creationId="{15292189-26B4-51DD-C95B-FCD40C70FB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97" creationId="{BED33A14-2AF0-4C4B-422E-B453529BDB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98" creationId="{149EE19A-3D4A-3A0F-9925-AB9FC30B54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899" creationId="{DBFD305E-912E-123B-0F4D-EF239AFD9E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00" creationId="{21FFE9F7-AA9F-C481-EA86-ACE141AEC7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01" creationId="{1AAF8196-6798-7981-0264-E994F32E06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02" creationId="{AB795EE5-4100-83E8-0242-62F9633D99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03" creationId="{6DD7229D-54C2-7EC7-75C6-9616F8EBD6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04" creationId="{5BA18FEA-F417-C8AC-B4B4-B21A8537A3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05" creationId="{927B22D1-5839-AA43-982B-A13077BC83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06" creationId="{6EC78C28-1CB3-1D35-6EF6-8F7F012F21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07" creationId="{E3101F9D-1A66-40E2-1F77-AF8A828D64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08" creationId="{7C09FBEC-0BCC-A7F1-6AAE-08AB2D222D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09" creationId="{18CCAB5A-34E1-9A00-7BB4-6C41776A4C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10" creationId="{CB7899BF-CE09-7A92-0DD2-F157B487A6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11" creationId="{1541A82B-BB19-6F66-3041-4D2730F6D8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12" creationId="{AC0A1231-0E85-0763-01F9-DA802074D9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13" creationId="{13CAB34A-2748-99CC-5FAB-31A70482A5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14" creationId="{7D8E5371-B955-8DC6-9993-960A38F8FC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15" creationId="{F0DCAD73-D1A8-2D55-7F10-1C584A0EA0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16" creationId="{59939B9D-77E2-658B-E383-CD1CC21B8D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17" creationId="{64D8B8FD-17DF-3DB3-8EE3-51F8F9E226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18" creationId="{DF22541F-36A3-F0E1-CD56-E2522EF50C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19" creationId="{2E59575E-D3EC-38B6-49E6-9E40F18875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20" creationId="{72A9A87D-D55D-2862-B28B-5BEA3353AE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21" creationId="{0EC94A7D-47D6-4DD1-8589-CACC398360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22" creationId="{EB9942FA-A168-4D85-83E1-0F0F4C9395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23" creationId="{78D5F722-7B14-8C28-BF5B-91FA82AC00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24" creationId="{227BA704-597C-60BE-023D-8876ABD1E6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25" creationId="{EED780AB-BB50-E227-ED98-8C8BBAD06C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26" creationId="{F770107D-B83F-765D-4F4A-F3CFDA4578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27" creationId="{A495E79E-DA1C-D0B4-E580-648583FD94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28" creationId="{65679752-8613-01B7-1494-088491F35C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29" creationId="{5ABB8F16-6C40-A1A0-B5CE-4BB6EE5764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30" creationId="{EF868DA0-28F4-C819-87F7-1C74E95C21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31" creationId="{6A737390-601A-4D0E-BA57-124BEBC4AF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32" creationId="{87F20E9B-EF93-B7C9-5317-268FB229CE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33" creationId="{F78F7D74-61AA-C2DA-4260-E4AD9210F9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34" creationId="{8999C5B9-7A23-300F-0B2A-9C218DBCB0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35" creationId="{3B143A94-DD88-AD51-198D-59A008A7C6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36" creationId="{A8AAE9F7-02B5-E812-65F1-6219139A1A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37" creationId="{7A5D6AAA-CB0A-55C0-01D2-8536B7B2A7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38" creationId="{CCAD7DCE-2E5A-A6E9-35D3-A92728F4A3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39" creationId="{02B89A1A-10AD-3014-AF65-3CC6A3FB2A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40" creationId="{0A9AB308-2E57-D9EE-43B3-B67FFFAD4A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41" creationId="{2A8788F4-A279-6E24-3FF5-1C6E6D52D0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42" creationId="{B5E4E2EE-6413-45C3-2805-CD523C7804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43" creationId="{5D5C535A-6225-7753-E18A-661FBDE7F4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44" creationId="{90477ABD-6F23-9725-5505-C5CBDD4FCA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45" creationId="{F2C8B6D2-2C0A-0192-F31C-05FAAAD40E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46" creationId="{75B819D4-A3CA-C50A-F0C8-9E72236E85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47" creationId="{CB4956A0-9045-1057-58FC-0A2914ADA2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48" creationId="{7EF531AE-F9ED-485F-E17F-5210359844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49" creationId="{9EB4BA9D-06B4-5C65-FED5-3B9B56E906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50" creationId="{9484016C-977D-9C9C-5AAC-D2845FD5A2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51" creationId="{F611626B-CA8C-49E2-CD90-1434EF5317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52" creationId="{4C720E56-3B72-1EED-EDE2-DD9393B397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53" creationId="{3BBE1E7E-0E19-9191-BB84-FE3042F80F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54" creationId="{74AABC18-75CC-FC58-0D88-A6C9BA3CE0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55" creationId="{CC5A402B-B096-A003-09C1-BD75A8D1CF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56" creationId="{F44E0538-E24F-8A14-08E1-D005B470C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57" creationId="{1778B83E-0FDF-A237-7648-AB7E1FCC83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58" creationId="{03C823FC-7E5A-5445-0CFD-5F19414CD5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59" creationId="{F8675ED3-F29A-7A9A-39E1-F12D81B215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60" creationId="{1D6F5DCA-592B-F88F-8F2D-BEF337D2CD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61" creationId="{60E49BD7-FEEA-9A84-F419-994247102D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62" creationId="{1946B019-9F7D-7090-9736-600B45A9B0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63" creationId="{C387F924-82AA-DFD2-2C29-DB72C67440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64" creationId="{B427E52C-BEA5-FCA8-5B60-3F1E04595C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65" creationId="{D383B74E-02AE-DE15-5097-B063455C43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66" creationId="{8A2E2AC8-1CBA-10DA-0B35-E0A8E34767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67" creationId="{2DFAA857-F52A-43E4-843E-FE1011889D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68" creationId="{3220558E-B8DC-D5BD-E785-9F6B1A1E43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69" creationId="{4398D6B4-64B2-928D-B421-2181234B1B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70" creationId="{F4EFB371-0B00-B65D-9570-97C75C5EC6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71" creationId="{1DAD3E9E-D01A-5BA1-17C4-EC50FFE293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72" creationId="{459728DA-254E-A246-0FB1-683389DA08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73" creationId="{B5726A7C-469B-4057-E8DA-B55013FB32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74" creationId="{9153E6CF-C3EF-A162-C8D3-1D4372EE00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75" creationId="{FA614BAD-2877-7394-0AFB-B0A733D5D3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76" creationId="{16F3ACEE-4D88-6D77-CC45-449ED5B016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77" creationId="{AFBDDC7E-E6F2-A6BF-2403-8D8542088F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78" creationId="{D3353E52-B92F-1239-6E5E-F282D865F0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79" creationId="{F91D56C9-57A5-E6E8-98AD-352DF40C1E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80" creationId="{0768889F-E022-7A76-BDC7-725528C853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81" creationId="{0ED3EF19-ABAE-0818-624F-23B227C64F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82" creationId="{7BB4147E-D159-8D73-121D-33EFB09095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83" creationId="{A7380384-FDB8-A467-0E3B-200CE36679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84" creationId="{99D86093-82E8-3C9A-14C0-466193EFEE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85" creationId="{6E9E23EE-3501-9128-4A71-E23578487E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86" creationId="{B045816C-900B-C813-CD5B-C3210BF9D6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87" creationId="{3865D7A5-CB22-29C5-2BF6-0DF0C2D7CB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88" creationId="{F656912E-7704-5A0A-1AE4-2C994A169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89" creationId="{04AAB1CC-B7A1-42AD-D279-70CA0E648A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90" creationId="{BDFC6F73-B0DD-D2B5-5A47-6A39B93259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91" creationId="{7A1848CB-617B-CA9F-94CC-BFBE3266CF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92" creationId="{F36ECA7C-3895-7EF0-3BD7-EEA3EDDA74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93" creationId="{BE9A8463-D1FE-19CB-EA8D-E1E0564739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94" creationId="{BF2874F6-1CA2-074B-DEA3-87FE92D19D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95" creationId="{038185E1-4555-3800-C2D8-97B9914B14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96" creationId="{A8BADB24-59A9-B89A-E8DB-9BBE25F860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97" creationId="{93B5963D-4DB8-E238-6A29-F6538AB09D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98" creationId="{9ECF5D75-4D08-2A4A-21F9-9BC846E848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4999" creationId="{84F9EE97-772A-7756-8F38-47733EEAB3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00" creationId="{41990664-44D7-4C10-C9DE-53DDADA982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01" creationId="{E89A0CE1-2965-F136-E7A9-134D59AEA6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02" creationId="{F06FDCFE-020E-1E03-5A82-CF8B79E9F0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03" creationId="{8C9F7ECE-A335-0BB3-BF7F-67A595FB37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04" creationId="{A3FB3B1F-4BC7-4248-F004-69D6BA0236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05" creationId="{D7F6CFFD-0FA8-0FAC-9078-54163D626F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06" creationId="{405DA334-5124-AC1E-A7EE-DD5FBFBFD4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07" creationId="{C80FE6DA-2E62-9A7B-65BE-4A15ED894D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08" creationId="{C6E163DD-130F-1CDF-D65B-7955B742E1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09" creationId="{D165333B-60AE-70E0-40C9-2AB5712E0A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10" creationId="{F90D06D5-784A-8A28-EE08-4A6DFC055D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11" creationId="{8D367D24-0213-A583-07CE-7EB6553580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12" creationId="{E1E0FE58-E558-3EF0-EF2F-64DE82CFAA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13" creationId="{FACD56BE-048A-0575-9031-EF0D56EBF3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14" creationId="{1C59845D-6C8E-FE34-596C-30BAD91753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15" creationId="{70CFCF4E-34FF-F7D8-5015-127C55AB5B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16" creationId="{B9A7790C-4BCA-01EA-6A24-1CD298B2CB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17" creationId="{FCE5D8FE-A4E6-AF9B-F130-6E2BCA3527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18" creationId="{26B5BE1F-C605-0F70-B544-2C12BA6429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19" creationId="{C8E8DC46-78A5-9D13-47FA-5F235DAA83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20" creationId="{24089FB2-1D5B-8246-F54D-E71896DA9E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21" creationId="{A5CC121A-D3A1-4D87-487F-49AC056062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22" creationId="{9A457007-900C-D26C-582E-AE4D67D2EB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23" creationId="{8AECC81F-181A-8622-43AD-A7E2579D1C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24" creationId="{67589CF7-4CA8-1A25-AE12-121E1395B6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25" creationId="{C3C89AB7-DC2B-44A4-A739-8FB56FC1E6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26" creationId="{E5895BA2-F601-8523-CBE7-2A6EB4F4CA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27" creationId="{AECA4989-4AB5-C3C2-AF4E-0BD281B198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28" creationId="{8209B249-3EA5-AEEC-DD38-D92D090482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29" creationId="{5FD6329F-0BA7-82BE-BEB6-D24DABEEDA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30" creationId="{548D5351-44C9-5BAA-6543-CB6E76C528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31" creationId="{848B42E3-1A02-6888-4AB7-A58D57DEDD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32" creationId="{3C8BC182-871D-7C69-F630-68C0C78915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33" creationId="{93EB0203-4869-520F-86AB-0CDD558FED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34" creationId="{86D3C3D4-37C8-1399-856C-7F801C9B6A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35" creationId="{68EAC471-FB09-E435-3153-F2CED084C2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36" creationId="{F5E9FD32-A85F-6AEC-F4BB-0D150CD99F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37" creationId="{576D0093-59C8-86E4-E843-126380849D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38" creationId="{08273664-B947-AECC-5BAB-39F62A9FA2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39" creationId="{EA4451E9-888F-1100-223C-C66D51E7BE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40" creationId="{C271DA8B-6496-36E1-0C1C-FC2ADC02E8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41" creationId="{4ABA91BB-099D-D138-6A4E-96D56E158D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42" creationId="{F5BA7BBC-CBA5-7B3A-E07E-75CFAB412C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43" creationId="{4642D8A4-12D1-9FE3-6474-7CA403AD9B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44" creationId="{8AD87595-86DB-4D06-4987-7CEEC8459C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45" creationId="{D4422DC8-AA9B-4BA6-0903-68785ACC7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46" creationId="{46909673-8507-1096-B7F1-5C39D70DF4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47" creationId="{37667D26-FFBF-F0D2-4985-280BAA7EFC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48" creationId="{E5A46D32-8B98-7FA9-39C0-65852DE943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49" creationId="{1D0E2B41-5878-D6EA-3D5D-1B3B16CEAF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50" creationId="{D63AB1B2-F057-9268-619F-572C5367A6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51" creationId="{5C024638-E3B7-5890-5527-A7BB2A4FCC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52" creationId="{5569DC29-7277-F183-7301-B1F7528EBC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53" creationId="{44E44F9E-26D4-B8B3-B1E0-E364AABA7E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54" creationId="{66A91970-B98D-0F61-96B5-481AB7DD64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55" creationId="{D341BBBB-51FE-2591-7B1A-A53AA3BF21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56" creationId="{35B29826-F5F4-086A-A9B4-C092E19DE1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57" creationId="{7CF2D9CB-6B2F-9CB7-2916-C866676B30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58" creationId="{4D20D7C9-3494-A6D8-C0A1-D37D7EF8B9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59" creationId="{7FCAC878-33D9-F98C-0CDB-89DFEFEE47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60" creationId="{561E5469-12F6-FF5D-8B43-AD2950AA80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61" creationId="{AF1767A5-9D38-0D6E-6066-1D337E12FC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62" creationId="{1848AADB-4AAF-B268-ED89-22766DDDA6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63" creationId="{C5118CBC-E065-1D62-94AF-D22076D920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64" creationId="{8F49F0DE-BC5B-A4CE-6F9A-F08DD03A46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65" creationId="{EC0095DC-A476-8D35-16F6-F4A17C1A60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66" creationId="{6A51B27F-63D8-341D-754D-B055FAC8F1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67" creationId="{79436E8A-47BB-CFC4-6EB7-FE75AFDA86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68" creationId="{73B6DDFA-24E9-692D-88CD-9431A85AC2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69" creationId="{32C567B6-A824-57F0-CB31-1E2FBD4322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70" creationId="{20D39DA2-2D16-A706-25A5-1B926FDE6C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71" creationId="{0EF27908-5940-B9FA-4035-FF8A782EAB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72" creationId="{402789A3-CF11-3655-775C-8F860B774E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73" creationId="{65152E24-AFD7-4D71-BC0E-12F89003A9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74" creationId="{A90159CC-B628-368F-DB3C-16C874250F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75" creationId="{5E5476B1-0461-E3A6-776D-2D265E50ED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76" creationId="{B72271D0-F8E6-A5F0-76FF-9CCA059CC5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77" creationId="{1537B36C-E527-55F3-983D-2717D52558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78" creationId="{734D4776-CCF6-C840-42C9-52233A0743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79" creationId="{1B0D58EC-BAC0-22F3-2BAE-F299D20583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80" creationId="{59F60679-5F5B-61F4-0741-DE089E90A7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81" creationId="{0FB6A11B-AF9F-A255-CFB2-4AB240679B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82" creationId="{CFA77C7B-5D45-3100-62E5-C3532E2347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83" creationId="{CFC45C1D-85E1-5AC2-E1F2-93C5D7B7EF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84" creationId="{E725CBDC-3649-9802-6D43-68495BFAEA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85" creationId="{B5377DC8-EDBB-B094-2509-3BCAFA299D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86" creationId="{7574810F-ADB9-A35D-E703-0C611D8678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87" creationId="{E0E621ED-D261-16EC-C1CE-6685A87152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88" creationId="{896AE957-FC9C-2BC0-B593-EDD8A995EE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89" creationId="{FD089254-355B-2319-683A-A7D51BFABE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90" creationId="{C56B8900-21FB-3892-D300-BC1E2BDBFA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91" creationId="{96FF1A7E-0D81-BC5A-4A46-BBD60A49D4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92" creationId="{6A42A58D-3909-A3C6-FC79-DFC230F862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93" creationId="{C8E33DC2-F55D-4AD7-04F6-66620A33EE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94" creationId="{DB9EC858-9BAA-B94C-DAC5-83C03FD332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95" creationId="{4F6E3345-CE9D-F57F-B4FF-CE074EB83E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96" creationId="{2307B16A-1233-0DAB-01B5-73AA3271AE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97" creationId="{7795A913-1C20-A36B-94F3-868FF867E8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98" creationId="{BD6273D8-8CB7-9E09-36A4-292E1D8A3E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099" creationId="{C3987F89-909A-1984-858F-821B697EA6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00" creationId="{203BF7C1-1621-57B5-3585-8B6B7E5589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01" creationId="{F3330583-D1AA-F77E-4716-87AE4C0AD5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02" creationId="{7553DB03-2A6E-9C5B-4E8E-6BA2AF3678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03" creationId="{D144B75B-EB99-7503-08B1-20D73B78C0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04" creationId="{85662E25-7CD8-E181-AA94-6A4CA03BD4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05" creationId="{8639B90A-B394-F9AE-CAB4-9D9D1675BD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06" creationId="{822D3517-3819-FAAE-1FBD-192F5D326C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07" creationId="{122FD799-DEC0-502C-5099-F15BC866D3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08" creationId="{EEBB17F6-B154-3B7D-C038-9C51634579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09" creationId="{0ABB9639-84FE-AA18-9453-5F10833BED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10" creationId="{EBE62832-675B-1386-6F47-297E5C3248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11" creationId="{667672F5-4FE3-6779-8741-7023F02808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12" creationId="{2ABBF63A-8454-4472-3648-FD68DFF0BF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13" creationId="{D4578573-DBDE-4E81-3374-875D844020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14" creationId="{EA3C34C3-E6BE-2639-D78C-B409858130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15" creationId="{8B301DCC-B46C-1D09-ADB0-E9C1BDD62C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16" creationId="{FCE99BB0-AF73-AB90-0281-E0433360B5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17" creationId="{7B573E56-34E8-D004-7891-2291620EB8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18" creationId="{E77B70A5-5925-3F54-5E28-3FB5B4F4F7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19" creationId="{B9641913-17EE-3306-A6E6-92EF7E3FF1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20" creationId="{31567C3A-4B68-97E2-91E9-8E76ED3E5D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21" creationId="{8BA2BD75-0F10-FE4D-A73F-C8A0D02FEA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22" creationId="{3D5D12BA-E998-C4A8-174E-C604B544C0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23" creationId="{CE7D77B0-C86A-4FA7-9889-9E8D07F404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24" creationId="{61618321-861F-132F-A434-AF4AB00DCF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25" creationId="{6A4F6D65-42F4-1442-AF68-60812B2963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26" creationId="{707DEA13-FDFC-6F69-A5C2-17C178B73C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27" creationId="{FED19653-ABB1-7041-78DE-44BE230D2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28" creationId="{A506902F-F8D4-71B7-15E9-98E06D9AB7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29" creationId="{80449D78-8EC9-8E46-FB82-70B5756508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30" creationId="{C17C4E19-2B9A-8057-D0F5-D3576ABEC5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31" creationId="{E5BA50BF-69FA-3EF6-3583-5AAD24E4FD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32" creationId="{9BDEE6C6-A3C2-AB1D-98C3-75E21B1354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33" creationId="{2BC2D857-69C7-5D0B-0A92-7AF60CEF6B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34" creationId="{497D9E03-A102-2FF4-E109-A2F9640299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35" creationId="{A9301C71-D8C5-F564-B2C6-8A60437089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36" creationId="{8856CEBD-A63D-4BF0-7A42-EDFC4C49C1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37" creationId="{11974DBD-552B-8663-B4AC-42877CD4B3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38" creationId="{7C191EF1-55B2-88EE-4830-E7DD236DEE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39" creationId="{2D5E6EFA-ECB9-73C7-A32E-75B8E339B1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40" creationId="{DE122F1E-0EA6-20CC-4876-EDFCFB516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41" creationId="{FFEF4D7E-3D21-D3FF-A5A3-86AAFC4F9E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42" creationId="{C99846AF-9CC6-950C-F470-19A277AD90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43" creationId="{F3B3BEB1-3D4E-5CB0-AA8E-F3D050B230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44" creationId="{CA540D45-8B40-AC19-E472-F3726C854A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45" creationId="{4854EAE7-843A-8AF7-2E44-888FD4B10D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46" creationId="{B30D0E5F-3D3C-6560-31EE-8BFA6C26FE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47" creationId="{D2BCFB97-8B08-55A2-D19B-7974925B33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48" creationId="{26556666-F74C-BCBB-1DCA-0099B94F5F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49" creationId="{85CEA91D-C194-A05B-4167-B78DC29E3B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50" creationId="{FF8D8103-9DC9-B08F-4E22-C7AC2BEA08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51" creationId="{6CAB7348-E8D6-88DB-A944-5E34679F7D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52" creationId="{BE522401-0700-E042-332A-72AFBDD3E8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53" creationId="{73B4E9F8-6D37-0049-86EB-BDBA4B5906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54" creationId="{9B6CD5B9-6EE5-FDDB-C423-90EA874B3B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55" creationId="{964F6DDC-7970-92AB-612C-6F6DFF2639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56" creationId="{E92050D4-C024-05E8-52AB-DD4B1378EE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57" creationId="{210A88F5-775A-5DBC-F746-1A4E27D85E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58" creationId="{9135925D-F97D-AE91-6486-1FC19D2AF3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59" creationId="{F818FABD-98FC-B499-CB49-F3F0D9C244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60" creationId="{24A7B230-D5AE-A6FB-AB8A-7BDEDEB63E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61" creationId="{8832A188-C721-0D47-64BC-4E8A6CEBE3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62" creationId="{447A0E6B-6A5B-F846-63AF-E22B4A68D1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63" creationId="{FE3ADF64-D06F-4519-189F-83F1537910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64" creationId="{899910E0-0BC3-7ECB-CCCD-950CCFB053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65" creationId="{08CB4BA5-E712-BE76-E664-57B127C328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66" creationId="{5027C359-F0BD-E8F5-91A2-67EFE91FD1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67" creationId="{64CC60A1-B88E-B10B-A3C6-C0253FE566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68" creationId="{2F2CD5DA-6330-5FE0-9D40-BE43D66E9F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69" creationId="{31432B8B-673A-2838-C4D9-4A0DFE460F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70" creationId="{7370954E-A0D3-1BD0-CFAE-9EE02D82A9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71" creationId="{918C40D4-81C3-87BB-FC9E-051FE4E1F7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72" creationId="{4CA11DC2-B4DC-7A4B-2B34-BC25ABBAA9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73" creationId="{621FD767-D6B7-4956-B8D3-1D245FE753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74" creationId="{F61F01F6-D0EC-F84E-EE2D-A82A6788F0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75" creationId="{434E5866-A9A9-63F4-8CC0-D188B9E87F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76" creationId="{1340E2FC-DDB7-14A3-B68E-05C15ADC7C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77" creationId="{7C764D3D-CA42-81F0-D746-F7D7AAFF32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78" creationId="{7A91F65A-B050-82E2-69D8-8953C0A894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79" creationId="{647BAA5A-4F59-6813-7B58-2E2B285713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80" creationId="{F16220FE-9B4C-000B-FB04-CB8342A49A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81" creationId="{7A37AADA-ABEA-70B8-6942-7344139F7C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82" creationId="{165AF571-EDA0-3E07-309A-97CDF09559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83" creationId="{56339DBC-57AB-B0C3-631A-CEC37667DD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84" creationId="{8E8A4A27-B256-B247-6B61-9DF07A2729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85" creationId="{1F69E61D-65B6-CC96-5DF6-5011C72C62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86" creationId="{1F266BCB-1121-6512-22EF-27DCAB0705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87" creationId="{846167C5-5228-FC22-9DC6-1ABA06F0A6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88" creationId="{1DFCF5C2-58B1-11AB-023A-20EBC6245B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89" creationId="{7888C4A6-2EB1-F4E6-C525-72B2AF4C76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90" creationId="{75943BF2-6DE3-9B03-FAAE-C73D8039EA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91" creationId="{FD4397AB-8837-59F1-C0FD-B27F3AC782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92" creationId="{CD36F6E3-1A2C-5178-E40B-292D94692D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93" creationId="{AF171EB6-27C9-18D5-B78C-D296CFF588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94" creationId="{3A62A04A-3A41-8353-813B-5600CEA0A4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95" creationId="{EBE23ADF-6A50-C92F-D6E1-CACB3BB44F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96" creationId="{723D9B0B-FF9E-8957-4EC4-342A5EC5BE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97" creationId="{4A9FA47B-7810-602A-6EF0-2D714E1938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98" creationId="{1AA16D30-FB2F-1E99-8144-D33AF221A8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199" creationId="{5182745D-9327-EA9E-A6DB-3D19FB8F97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00" creationId="{2241027F-C44D-7437-8DDC-B35CC0FFE9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01" creationId="{A8CF7E1E-1552-45BE-164C-0CBDE9E62E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02" creationId="{EFEF305F-AFF2-F73B-F402-3016FB769D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03" creationId="{EC141876-890D-EAE3-5E04-BC18D526FC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04" creationId="{9C2A044C-18A2-5678-0204-637D2EC744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05" creationId="{CEC9A337-4F25-BD16-85D9-86E3B3073E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06" creationId="{093797C5-FDD1-D7AC-9EA8-A206AF3582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07" creationId="{D92A53AF-9FD6-88AB-EB94-5FA935825D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08" creationId="{09759049-3EE6-5B8A-ADF5-D2DA37D6A8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09" creationId="{2B55D737-2F88-745C-8A92-109F6D5CE2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10" creationId="{8A8069F2-613A-C47C-04D4-ED31833722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11" creationId="{19CA026A-F3A4-AB49-D7FD-4207398746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12" creationId="{764392BF-650A-9BDE-6570-0C68F78487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13" creationId="{C0755AC3-B2D1-C832-899C-E071F171D6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14" creationId="{0E7BAA9A-48AD-C27E-B1D5-796E9F5B7F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15" creationId="{3F2FEDEC-2112-B834-D7BA-6D2D47FCB3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16" creationId="{820506EE-DDBF-81C4-B79F-43AD7F6AD6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17" creationId="{FC88E0DE-A3E8-A7E5-0DA9-9D31706514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18" creationId="{A18EDB4A-3C6A-17E5-CE7B-611BAA5D0A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19" creationId="{854F3915-2394-BB57-06FF-EF7CD93E6E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20" creationId="{219A2838-37AC-6655-1E38-D9AE301639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21" creationId="{07F77B1C-6D75-BE4D-B619-2ED6418072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22" creationId="{49F0B80A-680A-FA41-678E-DEAE150AE5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23" creationId="{1769BAE1-7C2A-4E75-715C-21D92D665B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24" creationId="{63CB0507-2539-E5CF-9968-4ECB6A2829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25" creationId="{C59FEEDF-CDCF-01B6-DE39-FE192B88B5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26" creationId="{AEB67B86-0E88-9A82-B761-9BCF5B9348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27" creationId="{9C9D0216-0F39-F5B7-C26A-6E7F19CF12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28" creationId="{45D1DEC0-CBB1-288E-7ADA-C8777983E4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29" creationId="{A8065830-979E-EF12-2C37-F9F248F297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30" creationId="{95BE8515-CE42-B09A-5ED3-15A6853F29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31" creationId="{796278BD-C12E-C895-3823-5D333BC01E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32" creationId="{C1510AD3-B6A1-5CB0-F913-EE2335AA34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33" creationId="{6CD64578-D6F6-DA62-F494-455B42A23B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34" creationId="{CC430B0A-AAF2-D55D-3ADB-C7CF507FB6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35" creationId="{EF54EDD5-5BFE-2A0E-9C17-BBF578C42D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36" creationId="{71355B0F-9523-D674-D2B0-FDC40B7483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37" creationId="{7AA31449-A4E4-CAAC-E01C-249CAF5256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38" creationId="{056E8CD0-9150-CA7B-6FF3-105ED60550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39" creationId="{EF7DCEE3-3581-33C5-5B1D-62878FF31B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40" creationId="{3B11C1FE-1DC2-C0D4-44BC-B219B34FE0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41" creationId="{72FC46DD-4CE2-EFA9-DBA6-3665A0FD42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42" creationId="{26B60C5E-9954-6778-56C7-E7B5FFC6AC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43" creationId="{795416A0-0AE7-6FA6-C751-A2A8EECC52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44" creationId="{B6EAC328-C538-4DF7-A50F-1910606798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45" creationId="{8138AD4E-5220-00DC-FEE2-312EDF9E4E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46" creationId="{68CC305B-DDDB-85F5-A767-14B1A44CE7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47" creationId="{D393EFAA-A53D-C3AB-8259-A2CFE48500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48" creationId="{75C57CF0-C8D1-2A9B-89CC-40793797BD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49" creationId="{3F585D9B-74A3-775C-49B9-56C169359B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50" creationId="{C3AA404F-3503-C1D7-A745-FA1B8A632B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51" creationId="{62937D4A-52A2-47D5-B317-7C0C450F3F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52" creationId="{98D0F365-C4B7-03B1-20C3-8EAA3E2BEE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53" creationId="{799795DB-97D2-4CF5-9285-4B8AF5A0E5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54" creationId="{8B8AE887-B330-08D0-8035-8EC03F1CCA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55" creationId="{42B3AA92-70E7-F749-161C-DB7B80C799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56" creationId="{AB8CE33A-4E78-5515-DFB5-A759A278D2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57" creationId="{D576F91B-0BFC-93A2-9725-5D89C5798F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58" creationId="{EE1E627B-4932-8E2F-1514-8872F48963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59" creationId="{22903328-9E52-95D7-B03D-0DA64501CE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60" creationId="{DDD6EBE5-0823-2ED7-B834-4246096D2B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61" creationId="{603E022A-2C9B-492A-D1AE-493303B065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62" creationId="{DCBA4E61-0BC9-F1F0-9F9A-340A093E76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63" creationId="{AF4C81C1-5575-BEAA-4DEE-974B4305FE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64" creationId="{410DBCD4-2AE6-CCAD-13E6-0B70EAC2BB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65" creationId="{E923F396-5001-ADDD-0CC7-A3C44A108D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66" creationId="{F999BD7C-A0DA-1DCF-88A2-12FE22402A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67" creationId="{C40BC138-A6A4-10CA-CB8B-96B3AD4169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68" creationId="{DF10BF99-850D-1621-02DA-CCD8936BBA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69" creationId="{C9FFFE07-44DE-4B5C-7558-DAFCC255F7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70" creationId="{E52BE731-6552-222E-C689-E6A50AC719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71" creationId="{05AD2850-8E98-EFDA-1AC6-9AB1B6B466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72" creationId="{CBCB0B27-0C8D-2B7F-391D-3EC0478C58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73" creationId="{2C8198CA-8BE9-CAC0-6B81-D9FF2915A8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74" creationId="{AB6D50A1-BBCB-CACC-1F85-0DC94A61E4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75" creationId="{E5279C50-FE0F-43FF-CBF7-73FFAF8AF3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76" creationId="{904A14AC-8C33-91BF-4813-5344CAEEA4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77" creationId="{80F39740-CEB3-E6CB-5AB5-AA54F3C2D6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78" creationId="{45DB73EF-AC13-5097-DA9A-CF41B034B7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79" creationId="{2DB97C28-B5AD-6133-BEA3-2FF1113D52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80" creationId="{A7F4EBB6-AE58-4BF0-A3DE-0F4C43A20D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81" creationId="{0EA87467-3D5C-93B7-DDA2-DC73D0EFCA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82" creationId="{ECE01874-0635-4D72-ECE1-C0EF26B0C3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83" creationId="{C263BA26-0008-E4A2-C469-D1AFD9305E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84" creationId="{34539C87-154E-98BF-BD9F-A277EF52A5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85" creationId="{9F3D3299-35CE-49EA-087F-97598DA541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86" creationId="{44ACBEB3-690A-A55D-E095-0A398544B8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87" creationId="{49306C19-18A0-03EA-DF39-D1DA21E793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88" creationId="{5A22FFFF-D298-7724-3D6E-4A9C91245D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89" creationId="{BFAB2980-3007-4ED9-2C67-D31985840E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90" creationId="{69A97844-970D-272E-2F01-DB2C3BEBF5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91" creationId="{8E24C835-6274-2378-11BA-F20C72C6B4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92" creationId="{A60EE800-86D5-F8BD-6566-0B986A2CEB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93" creationId="{EF509A9E-9D46-3CF1-26AC-BFB521FA63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94" creationId="{319AE009-833F-9071-D337-5C612D8F3E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95" creationId="{9BC87205-9CA1-F3B5-FED1-2EA0B8C0D5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96" creationId="{25B423E6-8318-1448-6258-65764BC94B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97" creationId="{3CAC512E-FA3A-16C8-554D-0A38F293E8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98" creationId="{9F3F4176-E578-E565-2C5C-EB4AB5EF9F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299" creationId="{E32AE676-F993-6719-8CD6-856A97A4F7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00" creationId="{5CC5B5A6-AB14-0894-20FF-1F7BF8C19C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01" creationId="{3065C80E-F32D-679F-0543-A4649267EA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02" creationId="{BA85A276-3096-7D7B-F85A-681E941F2A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03" creationId="{00070974-2EBB-2DC1-77AD-9EE552B69E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04" creationId="{1B220CBB-5713-CE99-5B90-4CC3A0882F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05" creationId="{92DFC76D-4B49-2249-2E74-9C96AD667D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06" creationId="{CEBF2451-0042-E56E-475A-4C03D93F76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07" creationId="{F8CD07D6-2B4B-C73B-CA0F-473BBC4E58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08" creationId="{CEB6BFA9-B6D3-83DA-D491-CD5EDBDB1F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09" creationId="{80F76095-07C8-266F-4C55-7CF5A1E1C0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10" creationId="{6B1457C4-4DAB-B127-E6AC-3B8A37CA1A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11" creationId="{79A92D07-0E4D-A577-20E8-E9FD368CE6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12" creationId="{D8108A66-3AAB-AC8F-9DD6-1A86C928F6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13" creationId="{B7E85EB4-8489-2FE7-7571-C2AB1F56B1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14" creationId="{C0180905-B295-38E6-5204-9569F47E21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15" creationId="{8503E6C9-0587-FDF3-63D1-55D4D4DA8C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16" creationId="{E2EF1526-0369-D66B-D333-2DB7C8BFD6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17" creationId="{12A6B947-A76E-9DC5-7F6E-A7BC78333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18" creationId="{892EC455-EC52-AB70-F6BE-F932BC3120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19" creationId="{447F50D0-E916-BEF5-1BE5-8C8BB84E2C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20" creationId="{8A603648-A340-0A0D-2768-16902CE808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21" creationId="{BF89B469-7A26-4821-8952-D21DFA41FD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22" creationId="{E1DD2895-55E2-B526-1F90-B4DF4DB753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23" creationId="{3E3CD3A3-9693-FF84-644F-5E930DBD7F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24" creationId="{6655B176-1D0C-80D0-0FFD-39E4FE2174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25" creationId="{CDA0DEE3-5FF0-4E5D-790B-1B30163E1E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26" creationId="{B95DE3A8-4866-F6F9-8C0B-C72C4D7490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27" creationId="{8C3D132B-61EA-A445-6C37-767B23E7CF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28" creationId="{5D837B10-0911-31A9-9042-31A0AB8BE7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29" creationId="{B3544AD1-70BA-2A11-7A42-1F7FDC5305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30" creationId="{F4A324C8-C5F0-9B5C-0BE3-BE046DAFCE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31" creationId="{038E28BC-2EC7-34FB-8B62-63AFE537DC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32" creationId="{C6AA2361-4D6A-D828-0185-A944B3EB2A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33" creationId="{CB3F67F0-9884-B5FD-2A54-B92BB10FA2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34" creationId="{9F937E19-B18E-B41A-9EAB-B283F241A5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35" creationId="{DBE536E2-96D7-3AC6-5EA6-0E0CAD802F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36" creationId="{1B0967A0-7AD8-10CB-4F01-3E933221C2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37" creationId="{B32D3A4E-9AC1-819A-52BD-5106D3D082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38" creationId="{FBAEA599-D5AB-77BE-E71B-2601A6115C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39" creationId="{AAEB8EF8-D893-90A5-525C-E32A865E8B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40" creationId="{88358575-A8F1-20FD-197B-5511488D98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41" creationId="{C0D330DD-BB74-2EDD-10C7-E6E9EA4C2E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42" creationId="{34A4F3AF-AF04-89D9-38E7-11EAFE496B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43" creationId="{6BA7027A-5669-06CA-4007-4EDF2D6255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44" creationId="{49ED41C8-A9E3-F80E-46F1-B129CC5194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45" creationId="{131D5B21-97D0-A95F-6DA5-725752BF45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46" creationId="{4F5E22DF-1BC9-5AB5-6246-BD25557832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47" creationId="{15C3AB84-13DA-F9A7-4014-3C2581ABCE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48" creationId="{D811D33D-FEA9-32CE-A521-A4AE4F0222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49" creationId="{EA084696-2D26-814E-C71D-67BA2DB41E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50" creationId="{13A265E1-5477-908C-55EE-D54E409AD0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51" creationId="{90FBF489-5D85-A1D2-F844-451C07DA81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52" creationId="{205B2BC4-01FE-85F1-B1C8-799E6DC34C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53" creationId="{E20334C7-64B9-7250-80DD-C67153113B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54" creationId="{596FE5F7-09CA-2A2C-F1F9-C23B21EBD1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55" creationId="{1112FC6C-C749-BB5F-65E3-36AEDA3372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56" creationId="{53127926-CF4E-E342-0DFB-11E6265BBB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57" creationId="{59494A04-4617-763D-1D28-35BD07B658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58" creationId="{AF33E0D1-6BA7-F8E7-992C-49773EC035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59" creationId="{CF9C16B1-A0B1-2CD8-0D27-D42536E2FA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60" creationId="{A50A1B35-3729-1814-C77F-9756E14F02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61" creationId="{9027E4BA-118D-9087-9334-B14EB41BDA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62" creationId="{F87605B4-CD5A-AA78-FC8F-FABEE6649C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63" creationId="{DB824F57-C923-ADFB-4E63-9A08432415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64" creationId="{3A30E671-4446-EB21-2EA3-2B8B1F443A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65" creationId="{33F553D4-A53B-EBEA-5CE7-70C523E2E7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66" creationId="{550E19EB-6361-4A98-34E6-A5F717BE4E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67" creationId="{188CA200-023A-C9A5-47D4-072AE8DD93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68" creationId="{04BF3AFD-F44A-09CC-400D-E599A9DDAE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69" creationId="{C3D38487-CE3F-55B3-8B32-66F1FF51A1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70" creationId="{48F60529-EF3A-F503-3AF6-F3E0F87C4E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71" creationId="{28CE2207-BE87-1511-2322-1F649DC383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72" creationId="{F796DD2E-0A1F-618A-06EE-7BA1A4E0B6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73" creationId="{2C95CBE7-83A5-B0A1-529F-63CC30AB89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74" creationId="{48B217D7-F244-D106-9FFD-AE66F4330C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75" creationId="{649A6297-54C3-3739-6D55-19AB1AD9D4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76" creationId="{6F084147-1C5B-F58B-A1B1-84E3A9FA4E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77" creationId="{613C1B9E-1DB3-79A1-789C-717FBF3C90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78" creationId="{CBD23F9F-7AB1-942A-74BD-4148560B21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79" creationId="{2B1B5440-91E6-63E6-DBB1-462CB70D9B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80" creationId="{2C826FB5-7892-995B-29B8-41AC9751F3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81" creationId="{B21B1EA2-54AE-BD09-6D03-6E3F44A516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82" creationId="{BA5BC000-C4F7-9D32-F4C6-5CEC289835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83" creationId="{6170CE5D-F07F-43EB-4CC9-C8EC0870B3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84" creationId="{8FE18B42-F286-E497-9336-76BDAD042E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85" creationId="{079189A7-E1CF-DA88-6C2B-EBE6AC943B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86" creationId="{12B90DEE-A9FE-E9FD-C660-7CE5C76000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87" creationId="{B8B87EE1-2DF5-93BF-128D-185401A6F4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88" creationId="{13AC2729-F44A-ECFE-D298-C93056D10C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89" creationId="{E48E91C2-1C09-092F-43D6-D62E59CA3C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90" creationId="{A43C74CE-BA53-B643-1657-11D60E6005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91" creationId="{2D2C7EEE-B54F-41AB-1655-2DA951039A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92" creationId="{69AE73D7-D251-C339-B44B-5BC061C96F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93" creationId="{548B154E-511E-B9F8-7312-BC9369A5A5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94" creationId="{1BA99688-1BC8-E0F6-2AB7-4997F2CAB4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95" creationId="{CC764965-544F-7243-4E89-96EC3C9B9B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96" creationId="{250D19A4-1370-499C-9228-B51339E7A1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97" creationId="{06FD1F92-3986-A8D4-938E-35F244FA4F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98" creationId="{8435C926-7561-97F3-55B0-FE8F482E5B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399" creationId="{BB9564E3-395C-A4AE-5FDB-9A3E966CA8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00" creationId="{9AB1D0CF-3971-EAEE-BC00-A4B745B785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01" creationId="{E94C5880-4937-6043-B141-B033102FEE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02" creationId="{C32BF9D8-E473-ED23-7D1F-8061C46338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03" creationId="{482150A5-A1E5-F301-5BAD-73B6EA2615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04" creationId="{07340152-6D6A-DB57-9722-2D7AF19B0F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05" creationId="{FF5DDED9-9E03-8C42-8FDB-7534A7E705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06" creationId="{C4F5CEB7-741C-9C97-66E9-1A87B69F0B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07" creationId="{A699A71D-9988-FDE5-46EE-3FFEE5E0F4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08" creationId="{F961DCFD-8046-E21F-58BB-FD80D66CFD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09" creationId="{4DC600CA-F7F9-894D-FF39-6A7C6A32AF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10" creationId="{95937A8E-7B19-B397-4502-F69A790043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11" creationId="{6550749A-87F0-FBB9-CAB0-558699ED2F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12" creationId="{BE718990-433C-F366-EB39-2F7DF11A2D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13" creationId="{D2464D2D-DD23-0C6D-D0BC-9CEA47C113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14" creationId="{8D850A26-0ADF-B6DB-B625-E9349135D2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15" creationId="{F1CA203C-A820-AA3E-B3F2-53AEFE9E3E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16" creationId="{1A6B309D-1AFC-493A-5DA9-BBA5E27384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17" creationId="{5E00CEFB-ED70-5613-3D9A-83C8C73C61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18" creationId="{9A230A1C-EC92-01BE-DE16-3C40A0BD40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19" creationId="{CD20FFF0-D0A6-CD60-6355-94DD0EE810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20" creationId="{86DF453C-16DC-D061-2B16-8A5B0DE137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21" creationId="{1768CB39-DB93-D6E9-2186-08BF06ABAF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22" creationId="{87ACB4EF-4D64-BFB4-874F-97F61209CB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23" creationId="{A4D2E257-5347-5BBF-5D5B-A54E8897B0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24" creationId="{B3F0BD2A-CA20-F726-CF3F-37D878FA52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25" creationId="{91831FFB-8A7E-DF51-F974-443DFCF899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26" creationId="{3574E2F9-3103-5F46-460A-11C78F4E44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27" creationId="{E900B424-0D69-D155-2763-BD9980C785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28" creationId="{DB520B33-3985-E3A0-ABAC-395ED47E73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29" creationId="{BBA0B3EA-E2F2-76C0-A834-1F2ECFCA60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30" creationId="{C7C918A1-3CF6-A3F2-2D54-D0FCB28568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31" creationId="{787B0CE5-E9A9-14B3-29FA-85170D4786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32" creationId="{A61F1D75-E15B-D13B-9309-4236AF4E26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33" creationId="{EE0E54C3-F01F-A11A-A3B0-B96437EFB4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34" creationId="{D3E92331-C690-7AF3-F0C8-88E573DAE2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35" creationId="{8614D3C4-B793-6A9A-2EBC-D682CE5278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36" creationId="{8EABEBF7-4237-9D59-F0F8-29ABE66F01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37" creationId="{FCA78B0A-7A94-62D4-5495-A9F24B1305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38" creationId="{C3E32C64-1643-FBBC-E651-1F002530AD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39" creationId="{FA5C81BF-9767-5A3E-971F-CCCADD9237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40" creationId="{76BB77A7-C847-37DC-5E3F-BE6ACBDAAE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41" creationId="{1E469A29-FAEC-5DFB-81DF-9CBE3C8038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42" creationId="{F4FD2BE6-1A8F-D983-0909-9067C888AE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43" creationId="{4743FEF6-9F88-53DA-B2AC-957E1A91E4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44" creationId="{D693AA80-1C9A-931A-8BCF-79CA8E5321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45" creationId="{2B37BC1F-A007-4684-929E-B8C2D34AE3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46" creationId="{FE698FEA-7AEA-F269-01D9-401CC15072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47" creationId="{AE4D01ED-E3CB-0C3A-1AD4-2C733EE5A2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48" creationId="{F0DF3DC4-1173-87FA-A7D0-9B38526DED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49" creationId="{B8C1A09B-BDD1-94D0-EF71-370B6B9085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50" creationId="{985AEAE4-1BA3-E5A4-135F-81665F0746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51" creationId="{1CB32356-F9FB-6B7E-C073-7F87DBA13A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52" creationId="{CB84B71A-F2D1-3E34-B374-095D93CDDE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53" creationId="{29E9B862-EE1E-416A-8005-FC961E381C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54" creationId="{35B164B4-20C7-9DB3-6110-5F24AFE0B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55" creationId="{4CA759BB-4CD8-B4F3-65D0-F5BE74F9FC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56" creationId="{3B7E8F08-2F94-FE38-387B-7DBA1C52C3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57" creationId="{6A4F821E-E392-4AE4-5ED8-4E49B3672B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58" creationId="{16E9A1CC-1F6F-6E85-A1DF-22A6FDDD78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59" creationId="{E7D51B7A-3FD3-3E86-F274-F72E12F125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60" creationId="{23E9339A-86CB-2A67-8842-980D8C0618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61" creationId="{C5E00C8A-F7A7-9C24-7483-568761585B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62" creationId="{0480CE95-7791-F157-5AA2-068DCADB11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63" creationId="{7A7929AC-5205-9040-BD96-7FE15A6527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64" creationId="{B1B975C4-06BF-1A91-94EB-86CA3A8E5D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65" creationId="{843E4D7D-4BDC-C3C4-51F8-D254059E42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66" creationId="{97FA8923-9788-D5F4-6F3E-C585214F12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67" creationId="{AC92D1F3-2D57-CC4C-9CE5-4C907AD68C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68" creationId="{5A22F1FF-01C2-C9EA-D098-D58F2187F1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69" creationId="{2D7DE551-C8A1-EA2A-091F-2827BEB596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70" creationId="{1077E969-DDD9-6737-3365-9C8A8F026A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71" creationId="{969B3F8D-5E56-CBC8-29AD-66F72800BD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72" creationId="{6F772F14-AE19-45BD-620A-E8BAC4B964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73" creationId="{1103B1A5-7422-4432-687C-6BD7B4866E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74" creationId="{BF61B5F5-4ACC-B53A-75B4-B5DE8E4374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75" creationId="{45873D56-5FE2-2C36-1154-F335466E2F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76" creationId="{5D0E9B8D-9EF8-CA3B-981E-DFF464E2FA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77" creationId="{7FB03AAD-75B2-6BAB-FFE5-1662E52A28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78" creationId="{4A5BDF83-9DCF-05B6-C950-89FAA73368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79" creationId="{F62E7AF9-F6BD-0D9E-8171-EBD4952D64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80" creationId="{E5773449-BE35-06C4-E0D3-3A6EDC9EC7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81" creationId="{69B3B07D-7AA2-BE4A-7F06-5E742BB75F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82" creationId="{686BC346-ACC0-CAF4-D77F-00BDB9BBF5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83" creationId="{D751B33D-9935-FAFD-AE31-080535F83B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84" creationId="{717C0AF5-7391-C2C6-7285-70D7619EAA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85" creationId="{518FA2B2-C627-F477-C841-C50C25804F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86" creationId="{D0B202C9-901D-A665-52A3-07F5102DAC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87" creationId="{227980A3-3CC9-D2C6-BEED-682F0A7BED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88" creationId="{54E47238-5C3C-11E9-86A2-B19F98E0C0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89" creationId="{E7B31BA2-18A7-9C28-82BE-CE1E21A6A7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90" creationId="{8D8EEC69-3B41-DB49-8E84-DCCC170CD2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91" creationId="{BB4AA7E6-B608-9F16-FDA0-F744AAF238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92" creationId="{2326A79E-6322-93DB-2B5E-A800E5C2A2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93" creationId="{53B963E3-D899-CFBA-E37E-D821B9BABC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94" creationId="{612C170A-B6DE-CA4B-443A-483BF12150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95" creationId="{B5886606-512D-2AA6-2065-96B8B2D03C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96" creationId="{7312C35D-C041-4235-9AF7-14AD35C2D5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97" creationId="{9E1855F1-0626-6E30-26EB-E0EBF3877D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98" creationId="{7236A9A8-A78F-5B05-5663-B49F7F91AA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499" creationId="{1F523A1E-4A21-C1B5-ACB0-C46181C748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00" creationId="{876790D0-AD6D-8320-E3FB-E8A9511295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01" creationId="{D74D83B6-D475-308E-FE4D-34807C3C51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02" creationId="{B5CCAEFB-DC17-AEF3-8BF3-C8378E6721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03" creationId="{8C129A7A-BE4C-7CAB-0F30-47C0991D13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04" creationId="{E371BCC9-70F0-43B8-478A-2813DE946C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05" creationId="{457AD610-C093-A18C-C1A2-3E50DAD632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06" creationId="{5184F8FB-54D2-8429-3A9C-E99BC2C6AB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07" creationId="{EF792209-83C5-9708-07E6-D9EEC6C63A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08" creationId="{A0AB21AC-8AFD-34A5-41CE-28DA0E5E06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09" creationId="{62454A63-5A05-0C5C-0C6C-2D8CDE09F0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10" creationId="{643E73AF-2B6A-8C00-EEBB-35675378B8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11" creationId="{85B55DBA-8037-9A4F-54A6-CA593F13C9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12" creationId="{789D84FF-A493-4C2D-4E1B-9D228B7986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13" creationId="{16323113-B6BD-1B91-84F4-37AA56674E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14" creationId="{CC117501-0559-27D9-2864-835B8BC1F4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15" creationId="{DFE4C459-4C98-0353-3CF1-6E5D16AE96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16" creationId="{798CC717-F2E1-0023-3DBC-DBE5E26A39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17" creationId="{4618FE7A-F68C-A4E2-7DCD-C886012F24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18" creationId="{18EA41E1-4FE3-C666-30EB-26131726B1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19" creationId="{EB9084A9-0A7F-2190-F04E-08D78487FB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20" creationId="{A999EF4A-F803-D4C7-0F28-7C8DB07E35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21" creationId="{BF116062-D5D3-06B3-CB11-418938FAD6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22" creationId="{46C706FD-3316-CE91-BD1E-79230D58F7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23" creationId="{0A303647-4E90-C155-633C-3674240F20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24" creationId="{7C97DDCE-1189-1199-7469-D7CF0809B4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25" creationId="{6C8C6E45-2174-53FB-99A9-A262BDE5CD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26" creationId="{919B8B90-1BA6-42B6-52F0-C788F8C481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27" creationId="{D9FF4EB2-90B0-AF50-85BF-81F852AC5C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28" creationId="{8871A2C6-BEB2-30AD-8782-302FC0AB4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29" creationId="{4F4EA65D-A0D9-6526-3ED3-A4041BCC59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30" creationId="{0553E170-F276-9F7E-A33F-FB112DDE35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31" creationId="{D869C0BF-9B73-64D1-2633-ABE97CF245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32" creationId="{AF93F0AC-9BAD-EEFF-79A0-A32463D8D4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33" creationId="{117F719C-461D-4487-1AF1-7AC75C386F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34" creationId="{D703119D-C2DF-C644-7C22-800AE434F4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35" creationId="{6C3B27CA-742D-9B6A-2EB8-D727DE7C9F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36" creationId="{012F4C30-34BF-925B-4B65-ABF5A836A3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37" creationId="{308EE38F-9102-5045-D2A3-31F0A9C544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38" creationId="{310AD22C-3776-769E-929D-71F94BE418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39" creationId="{12149FF8-1D60-702D-0769-315A0D1A97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40" creationId="{99A0ECC4-D7D7-B90F-A49F-5630F04DB9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41" creationId="{FF3A413D-FB2B-297A-05A1-1C60338228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42" creationId="{76BD283E-0336-FBC7-59EB-A5B1F33DA2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43" creationId="{022D4503-4D93-7014-8199-CF9054729B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44" creationId="{A4629D5F-B8CE-E6BB-62EC-575403ECF0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45" creationId="{AE57055F-D6F4-5AFD-86E6-4FD83B060E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46" creationId="{36FDD7A1-E29B-2422-10F4-7CAE708016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47" creationId="{9563F09D-8F4C-9B76-7E39-42B54BC37D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48" creationId="{4F7909EC-3CE9-7E22-C431-11E7097D5E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49" creationId="{2DAC2404-DF9B-7630-23DE-2F47EBEE92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50" creationId="{73A4718B-21E6-10A9-A295-E9F56F69E9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51" creationId="{3D41DB0B-976E-207B-84D2-97C275F24B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52" creationId="{4BB9259B-6545-20F0-04A6-275394FDBF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53" creationId="{4C0E7F39-BE0D-A3EA-F053-9FD31C2A2B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54" creationId="{244720BB-EC36-8B21-89DA-CC522D7B1D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55" creationId="{40A6D256-8780-ACA8-E31C-900D0BD65E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56" creationId="{3C7F087F-A73F-8ACF-1D13-04E136CEBC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57" creationId="{0E92EED8-76CB-F049-8399-499695A72E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58" creationId="{088A6B93-4824-4788-A353-852F56D410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59" creationId="{C1A63F46-C7FA-C464-C6DB-6AFF52C835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60" creationId="{B97B82B3-7538-D75C-C389-F2FD1AB9BE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61" creationId="{1C65E63E-617F-FD96-BD66-AFA7D6DB74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62" creationId="{E1A35D72-D299-E7AA-B4B2-F5F5380CE8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63" creationId="{8BF2951A-16BB-9982-CC0D-A6BD0F1724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64" creationId="{72F4CF26-A7C2-7D67-FBAA-F2D7546F61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65" creationId="{847B1705-2CFC-069B-A4A2-55EEB3884C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66" creationId="{61A86588-D5F6-A2BF-419E-4200F8F915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67" creationId="{81B97E0E-F167-79C6-B4F4-FE76EF1E2D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68" creationId="{D47A3A8A-EF51-819C-8386-C035BD141A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69" creationId="{E80849EB-F365-33C2-69DB-848A7B14A3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70" creationId="{D73F0CA7-011B-16B1-122D-A3F40A9590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71" creationId="{057F4F9D-5B71-00C2-EBE3-98853870BD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72" creationId="{2AB59A83-6114-3E4F-BA3E-ABF8E75441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73" creationId="{CE98BD39-472D-7108-A866-B1F9E1C060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74" creationId="{10EB2C29-47B5-15DC-EC5F-3121A0E032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75" creationId="{463D563B-567F-B92B-A9B9-1AC4FFCBBE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76" creationId="{3678177C-DA51-F178-074D-B5030A014D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77" creationId="{6238E122-E82F-44D6-E273-1A6EF4405C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78" creationId="{484CA029-1ABC-B7A3-A93B-5FD54AF00B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79" creationId="{3B874EB5-2F44-D859-F7B5-B74E1C2902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80" creationId="{50121AD5-83E8-80CA-4AE2-2F53F5564E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81" creationId="{01770797-CC2B-DC6F-5A82-10F1FE3333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82" creationId="{D117B890-8D4B-A3C7-60F5-029EC73415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83" creationId="{48EB4039-A33F-00CA-0F1B-7B56740AE1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84" creationId="{7A7BF587-C553-BAAD-A359-19B37761CC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85" creationId="{2BC504E0-7E08-046E-CD85-E6420446D3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86" creationId="{3D21F31E-2F34-A087-9E4F-28FC3AE9A3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87" creationId="{53753FC8-064E-C6B6-042F-7DE471AF68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88" creationId="{9169DA28-2277-B20D-5A57-39ED067390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89" creationId="{A0F66B8A-D372-207E-1A8A-714F0E5A32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90" creationId="{B75374CB-DBCF-4EA6-6A2C-EFFA86C1EE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91" creationId="{B641CB3D-A197-D198-6BEF-74D75E372D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92" creationId="{51840592-CE20-D0A7-4251-CD5853168C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93" creationId="{E0697326-F611-C58B-0619-64FF46F27D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94" creationId="{010F0305-A2D9-1898-4814-038720FB46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95" creationId="{4F148B06-5144-5FFE-E1CD-63AFC954A3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96" creationId="{C3A3348A-3068-1CC7-3C40-D672870F0A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97" creationId="{23E8C230-7B1A-B6C5-D82B-C040FD363E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98" creationId="{5E751C0B-4A3E-10A0-7035-8C3716437C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599" creationId="{99E29064-8DEA-FA89-26A5-4A04A4CB57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00" creationId="{A8C307A5-00F5-DE98-EE58-1F7FFFF400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01" creationId="{B8885B5A-AC87-C8DA-0619-0D62B92701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02" creationId="{2711D3F7-0DE5-B85F-616A-3012790A13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03" creationId="{39914F3B-44F2-C514-FEB1-3B552BA3AB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04" creationId="{4B8E9DEF-DDF4-B595-88FE-62A47CE4C6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05" creationId="{17B17E50-5A64-E055-38A5-560A2C4CCD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06" creationId="{E58B685A-06B9-3916-75C8-94546EB2EA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07" creationId="{89EC96F1-3C31-DC12-0F1E-A5E93269C6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08" creationId="{160CDC12-270D-3943-141E-8B86218D72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09" creationId="{E8D0AB58-F777-8FEA-FC41-34A964849B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10" creationId="{6FFEEA4F-F875-63C3-7A5D-FB4CFADE0A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11" creationId="{4AC7EC73-13B7-D672-83F5-D24E967132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12" creationId="{92949DD0-508F-FF24-46C2-52B3877D0A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13" creationId="{29217998-4131-6F13-D8FA-3A9DB40991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14" creationId="{6962104B-2C69-717A-EDF2-4D0C7EE18B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15" creationId="{4F10E569-A981-B11E-051A-7703B74587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16" creationId="{8483FD9E-9774-AFD9-97E8-5D9DA54747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17" creationId="{5BB11802-EADC-4FCC-8155-1F9786F8F4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18" creationId="{6BCCC602-8328-28BD-60CA-760B64B312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19" creationId="{596CD60E-E4D4-C301-51A4-9FB8B1009E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20" creationId="{ADBC282C-1173-8E17-19AF-A9ACC05648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21" creationId="{1C66F3AC-665F-F495-0920-A2BE2743BA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22" creationId="{71FB06AD-8E80-8DA0-4B53-A90D2E6CC8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23" creationId="{E6E0CE4D-EDD7-3011-E13A-43A84D407D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24" creationId="{32843E57-C208-9CB6-CC1E-D6D9C73768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25" creationId="{90509DE7-E0C3-A5AC-79C2-C2C154CBD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26" creationId="{95652ED8-A028-BFB2-9AF9-CE46DA9ABE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27" creationId="{DA8E5626-3E0D-A2DD-9B4C-3928D63E7F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28" creationId="{984B0C34-E876-369D-0EF2-09F0031F0B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29" creationId="{596FC614-0394-5421-0790-E1D1522153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30" creationId="{1E82422C-187F-A0D5-A913-0FD52DF705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31" creationId="{038D98D6-4773-1533-25DF-72260983C2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32" creationId="{E7D8E256-A4CD-BC26-597B-9FCE198BB1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33" creationId="{98BFB38A-52DE-C0A3-37D1-2C98AADFCA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34" creationId="{BDE73324-2D27-58AB-0451-5FB199CCEC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35" creationId="{2E61420C-F6AA-7AF8-CDFC-5DABD6A864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36" creationId="{4F20D7F1-4F12-24D5-F18E-B831CFE2E3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37" creationId="{05BA5ABE-1278-9786-5844-9F28431EAB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38" creationId="{464DBE3D-2A86-66CC-BCA0-E754115B99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39" creationId="{EA2433B3-A128-1FC5-85BA-F7E00D3130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40" creationId="{7659D99F-AC4C-4C3F-510B-9D9384A755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41" creationId="{01B92B00-077A-962E-61F0-901072EDA1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42" creationId="{2862D8AA-BE09-915B-B16C-CA78C884C4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43" creationId="{DDB9865D-48C2-F73C-B290-8B75344B5C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44" creationId="{5DA92DA1-F5FF-458A-0A27-069BCE24BD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45" creationId="{B53F8700-45E3-0AFC-D6A1-9C2CFB782D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46" creationId="{0F0AF33C-1089-DFD2-CB50-6B45295109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47" creationId="{FE806FD0-70AB-1263-4D61-3F60F6164F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48" creationId="{DF1E691D-D98F-AD51-68BD-1482F8E7E4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49" creationId="{F1184BEB-34C6-E3AF-3F73-A37810C702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50" creationId="{4DD87DEB-B1D7-1516-6582-A644A645ED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51" creationId="{CC5AAB63-2332-38E1-AA41-81526A801B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52" creationId="{067FCFFA-4B37-4EAF-C3FA-98A4ED3B74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53" creationId="{A61BBAF4-C8A3-A53A-CE8D-B9D739D705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54" creationId="{A439D3B1-EEE9-480E-A7F7-099F21A053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55" creationId="{AFBB8520-EB5C-E88B-2089-11A0A71121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56" creationId="{F253A3EA-5E39-2D51-6B12-6337EA3362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57" creationId="{7D139A84-1E20-A7AF-817C-A64AA3A8DC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58" creationId="{312175F2-167A-23E8-95C4-5760313E0F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59" creationId="{2F18351E-7D81-DA1D-FCBA-D01C5E90BC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60" creationId="{593D00E1-264F-7DF4-C944-EAFBCEC27B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61" creationId="{CA90900A-71D2-97EF-F267-2822A55CB0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62" creationId="{0646D37D-AA72-2843-CD8F-09651A2B82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63" creationId="{43278DE0-BC04-13F7-6033-6F61487DD8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64" creationId="{6D51010F-767A-72C7-3D6D-F1966E1143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65" creationId="{21F54E15-B364-84D5-1780-272A7E13B2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66" creationId="{1663CAAF-9F47-3B39-3A04-B4A3711C41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67" creationId="{8E69D362-7DA1-A3D2-ECAE-2A8EC52222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68" creationId="{81D15ED7-310C-B8AD-93EA-FB779FF57B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69" creationId="{1FA004B7-B488-9411-8E76-787CB03402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70" creationId="{16DB4497-49BC-25B3-059A-BC414E0897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71" creationId="{D24E7F03-7B4E-1262-81B7-F03F1C0E4D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72" creationId="{67854281-5075-8D87-1B33-C478DF3490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73" creationId="{6A5CF5D1-C470-07C4-5086-3127E5B1E4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74" creationId="{FC94F561-5ACE-2B4D-BB24-6ED040E49A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75" creationId="{3BBFE659-5B73-78D9-8C6F-3D452270DF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76" creationId="{E8892B5D-5C13-74D7-33A6-929BD96A4A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77" creationId="{AE0D4251-7F27-1B35-500A-6387BAC60A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78" creationId="{314A4DAD-4051-3CFC-EF95-E2AD33E932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79" creationId="{477C89F4-CAE1-FE21-D171-11F2132595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80" creationId="{CEB0C5DA-9634-FDED-DF17-53D51C3DA9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81" creationId="{448A0D43-897F-4312-E795-CBD40629B5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82" creationId="{9EEEBB14-DEA2-625A-B898-0A28D76293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83" creationId="{179A25DD-FA3A-EB28-8200-75101AEEF4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84" creationId="{C76974B6-5B92-783F-B85E-ACC0BB0153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85" creationId="{C34F96C0-3EAB-7564-ECEF-1D90FF64C6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86" creationId="{A14537E1-AB70-4849-860E-80ED6A6872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87" creationId="{EC8ABE15-FA29-453D-9BCD-B381D4517E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88" creationId="{BFB2C547-2EAA-6A2B-B1D5-184B87AD2A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89" creationId="{345065A1-4EE5-3AC2-0D7C-884C02AC0D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90" creationId="{565062DE-6E4C-25FC-D82E-37E7A8AD76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91" creationId="{9DF32418-2CA7-0FCF-93D8-D157A0D07B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92" creationId="{2D172646-6AE9-145F-40BC-04B904E308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93" creationId="{4C8B553C-D189-366C-B289-EEB77E4051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94" creationId="{28E5CD58-ED89-6724-222D-42ACE82AA8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95" creationId="{F7684A7F-A67D-E570-652B-F36A44DC77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96" creationId="{D57E8027-B985-C630-7659-E93B7A28E0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97" creationId="{5568AB0C-6906-233A-3420-746E30A227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98" creationId="{C21853EA-1E6C-804A-EEB7-F2377083D2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699" creationId="{89165B61-41FE-CCE4-A545-0A958FBC51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00" creationId="{15D32A14-CF3D-0437-25A0-DCAF086D0F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01" creationId="{AB4CA901-AB92-2E83-0DA1-576FBFF3B9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02" creationId="{46AE4EB4-819D-8755-58AC-9B42E60D34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03" creationId="{87010F54-9B54-EB6C-AD11-85D45E8B6D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04" creationId="{A4574334-36B4-8D3A-7BC1-2A331F1A96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05" creationId="{A5487DBD-F782-855C-A317-087A9B172F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06" creationId="{013D18A6-BB66-5CC5-97D4-9F68C8B276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07" creationId="{F9EFE10E-200A-7B08-1965-F2F7789C78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08" creationId="{FFF1E6BA-9BCB-6948-C92B-0A431F265E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09" creationId="{59DC03D9-1F0A-F027-499E-935FCE7F24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10" creationId="{ED392AAC-98D9-3663-88B5-DA2302E557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11" creationId="{A9236304-B1DC-5D89-993C-888F39DE32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12" creationId="{AE6AEBE0-8BFB-1910-47B6-90449F4B36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13" creationId="{F004BE8A-6DA1-8B2E-8D60-004A29F65C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14" creationId="{26036F90-EFEC-765B-D535-AD505C1251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15" creationId="{8DCF9A76-CB79-FE79-115C-25B0EE1B7A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16" creationId="{196100EF-ACB6-DC25-20DB-3C73B9EC86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17" creationId="{BB251B60-7E54-E5A4-99D8-6CD575091D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18" creationId="{BF15C2AA-B583-028C-0116-A048BBFD1C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19" creationId="{979A377D-2817-2AC8-D66C-3B218B3E2D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20" creationId="{9F8C1356-EF07-AC2B-9FAB-27F868A547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21" creationId="{DD052FFE-9F6A-0054-02F1-F7B1DC6C37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22" creationId="{31B50671-0748-7E11-28F3-860CF0FE6E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23" creationId="{9F41226C-791C-2BDE-B533-852EDF2E19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24" creationId="{1EB20A05-23E0-E43A-4FBE-DA22BFE94D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25" creationId="{2AAEE516-B631-E0DC-1230-68AB5E3DD7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26" creationId="{B0C32B04-EC63-ABEE-E198-2E420A4D76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27" creationId="{5EC28AA7-7FC2-8231-8ADE-195FA2A9A7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28" creationId="{A64BCC3C-EBE2-9E5E-31E6-8E235B6580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29" creationId="{C59E8CCF-6C22-ADC6-EA8A-93735B9C96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30" creationId="{0807F046-AF92-E4C0-2386-91808DDD0B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31" creationId="{C738D0CA-3D4A-7485-F503-0F0283494A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32" creationId="{6EDE6F83-DBF4-ABC3-4A92-D7BD0868D1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33" creationId="{C3E52AC8-635C-06D7-8AFB-D7688879DA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34" creationId="{93F6C802-C0E5-65DD-04EF-852022CCEE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35" creationId="{49FDD219-CC36-96A2-3104-3E34484CF8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36" creationId="{65E1CE06-C985-C744-E033-5CE9F7C204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37" creationId="{722FC071-9450-8D62-4360-C06C0C0CE4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38" creationId="{DC0C9CC0-3AAF-F7FB-E52D-E1C33CE144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39" creationId="{19387911-4886-22E3-3A8C-DDFA3187F5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40" creationId="{4BA55F1C-65AE-19B4-8A32-6D7D04241F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41" creationId="{1E3C89D9-CDFF-031B-98A2-BEE0B33CD7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42" creationId="{A9A74BA2-56DE-6784-5CA7-5115DEB5B1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43" creationId="{D10D35DB-B93B-0222-E0AD-ABA94730C8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44" creationId="{2F0894B3-25E6-C4D9-BDB0-C1234E08E8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45" creationId="{CC803C9A-8CB7-8ECC-8635-05C454DFBD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46" creationId="{972C4932-4AA5-A541-06E8-217060CAB1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47" creationId="{054E0158-B44F-29C6-E7B9-117EA1A02C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48" creationId="{8CF9C658-D063-5D28-0CBF-80FBBF3FE4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49" creationId="{8E6CE36A-C4D7-6883-BD4E-D1BB055C69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50" creationId="{CC5E2B0F-7EF5-4735-57C3-8560398F03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51" creationId="{F2C52439-9944-8542-0A22-3763AAFA3B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52" creationId="{82983E80-61B8-61EB-02DB-E9B04FDADF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53" creationId="{EF6F9D01-D0A0-D67B-5924-43B120BD69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54" creationId="{9898CCFB-AB4B-779D-3856-09D3440214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55" creationId="{A1B73A5C-BC43-5118-C5DB-3A69AE4240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56" creationId="{9F5D3F7A-C506-5D17-4377-E0FB71A2EC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57" creationId="{9859AA4D-4854-3E80-A572-4A52DAD33F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58" creationId="{630CFAFF-8A48-24AE-D87B-343EE08CBD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59" creationId="{B2A51A2C-689A-08F5-2E69-9E51BF3E81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60" creationId="{573CF378-3FA9-482C-3C94-EC4EDA4146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61" creationId="{3EF8494C-2328-5234-FA86-6726691B94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62" creationId="{2BB0ACC0-BA6E-EF81-B691-D0A1908577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63" creationId="{91AE20CE-A5F5-C2C8-5C6C-7EECC50817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64" creationId="{955D733C-22E1-2ED7-06A5-4B1DC7DD85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65" creationId="{C15AD10B-32EC-A451-F973-1F265E83E2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66" creationId="{A439E81E-ED1B-EFE4-5E76-22AE1C2E68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67" creationId="{2D2B0922-EB71-645F-0BE6-3D3A159E4F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68" creationId="{7B57C3D7-7121-538E-B950-DC7D6FDB6A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69" creationId="{08AC2EB6-E618-96FE-2B32-F142A440C7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70" creationId="{FDD5AE0D-607C-E1DE-B0FB-9FE87570E7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71" creationId="{4291DE52-63BA-1E3D-541D-D79D86E1EF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72" creationId="{A94A1908-29DE-FCCE-178B-1A46E22BFA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73" creationId="{3C61D9A8-F7BA-12EB-CF79-7DC7D2D150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74" creationId="{88E5D8BC-3835-DE65-033D-45220E5863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75" creationId="{19C8820C-998D-96ED-CC5C-B4D1F8C3FF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76" creationId="{4139C476-62A8-97AF-9B61-4CFA58DB24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77" creationId="{FC441B62-91FB-DF9C-0E3F-C414C03AC6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78" creationId="{49FC6794-0A67-379D-20DA-9DFCA6C07F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79" creationId="{2EB26211-283A-FAA9-9FB0-9DD3FEB109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80" creationId="{5CE4E5C7-D1F2-087E-E022-6FCAD52FF7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81" creationId="{90852008-23F6-DD65-E16C-313B0DFE31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82" creationId="{7202E5FF-96CF-AB27-FC81-7A2E82CFCC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83" creationId="{E74CC7DB-8FC9-DD1C-0378-E566BA1580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84" creationId="{D23C876B-18C7-17D4-E3EC-0784D64AE4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85" creationId="{4D38AC5D-1A04-830B-9430-ACBDB0F85C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86" creationId="{DD3C9511-79A0-9C73-F284-EE226D784B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87" creationId="{C316F2C1-2D97-A83F-0F16-1CC7A5EC54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88" creationId="{24B1E619-9449-9C84-CC32-A885EE8BBC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89" creationId="{694A6DFF-33A7-445F-9D33-0F0A678D69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90" creationId="{F4D047E4-68D0-D011-A0DA-75ED518C38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91" creationId="{5317A01A-F16D-55FE-8208-0A3425AF8E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92" creationId="{9E113CCA-3C9C-F629-C332-C1418B4EC3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93" creationId="{513AF7B2-9A1F-7CA4-39AD-8E625A1A9B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94" creationId="{5B874DB1-B7EF-BA57-B972-E8FB093613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95" creationId="{5960986B-F5AC-2690-3F04-5B91834612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96" creationId="{D3075ADF-A4AA-C74E-7FCF-B0098FC99C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97" creationId="{25DE66F3-37CD-7252-C248-1485C8FEC8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98" creationId="{B6A7FE66-6F34-9F73-811F-88E8A24554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799" creationId="{97D11014-4307-B2CC-F52D-4F22987584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00" creationId="{6B3F60BD-D9EB-80DE-4763-C463CBEB6B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01" creationId="{F8295354-96E7-3C94-686B-EB6B5BB0E8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02" creationId="{3C446B31-AB9C-A067-D5B6-A0F7AB4970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03" creationId="{0EF033C6-1EFB-6372-C524-5324DF7321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04" creationId="{8775F8D3-8898-A577-3C13-0650F87F66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05" creationId="{E2E9288A-6FBC-9FD0-9EC8-A18B80E0AF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06" creationId="{CF386836-0554-D245-B72B-8D530ECB15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07" creationId="{4F7D72C4-292C-084F-38EC-103DF54E6F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08" creationId="{4CD39046-4B40-02B6-7F7B-75BD56CC61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09" creationId="{E76F624D-2120-B7F5-045F-1426ADF712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10" creationId="{8FE7E148-0BFE-C34B-8332-813366336B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11" creationId="{30A1EE48-A6C3-4EC6-26BB-8DEF023528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12" creationId="{695346F4-013E-077D-F7EC-47897B439D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13" creationId="{D4C3129C-97BE-E3BF-327C-7A8FA7B9D8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14" creationId="{A8C6A784-C7EB-CF6F-2ED4-595BF9025A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15" creationId="{B7867848-AE8D-ED8F-96AC-F3EFF278C2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16" creationId="{F6F85ACE-32FC-20F6-DCEA-EE140E2127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17" creationId="{FF788750-7848-56D5-CF0F-CAB975FC7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18" creationId="{3F8BC04F-D13A-F401-DF82-824DEA1368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19" creationId="{D46E6B66-E48D-C8BB-16C9-44DC863DA4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20" creationId="{79457B9E-68A0-C055-FA43-8F38BF3E79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21" creationId="{60313D06-0BA5-3865-63F4-F5CC62E2B4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22" creationId="{607B75D4-E33E-5FAB-7033-4C8A8ED16D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23" creationId="{11E3707A-8482-8592-461F-D9418CE1A7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24" creationId="{A9EE50F0-174A-F0E7-BC89-84ABA81E80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25" creationId="{D61CC521-E254-BF57-C63A-F6B372F75E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26" creationId="{0BA0B9C6-43AF-6693-F5E6-3E8B84451C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27" creationId="{4FB4E456-E3F9-8F6C-286B-944042593F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28" creationId="{765AA3AA-7FC1-6623-1A97-64B9E55978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29" creationId="{09F6D516-7456-C240-D0FE-66C18F0818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30" creationId="{EF82E363-4BF1-B5B7-CF80-3737E99141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31" creationId="{51928D6B-F627-C5D6-AC55-AFE902C761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32" creationId="{5CB3ADF5-326E-9699-3D92-C178E3A275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33" creationId="{FBB5FB56-B28A-F69B-C034-9C2EC98856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34" creationId="{AE923971-9814-3347-5C8A-7C3E05C11B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35" creationId="{9BA1751A-44F6-E7B2-7742-362864FDB2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36" creationId="{0EEA5BB8-691C-6B44-9800-23F1F4FCA6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37" creationId="{760D2883-4BD3-D208-0791-27C8B8FEEE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38" creationId="{B12FB33D-C235-5FE3-86AF-0A639E11A8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39" creationId="{A6E4E3CF-9336-47F4-1ADE-CE1E7D14BD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40" creationId="{04F20BE1-AB49-CDE9-B3E8-1A6D0A222F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41" creationId="{F09673F1-BFAF-F5EE-22A3-5887A3E5BC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42" creationId="{94253003-E3D6-8118-8B25-4F27D31A8E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43" creationId="{AD65A784-3CDD-4E89-8B07-CA2D05EAF0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44" creationId="{C26ADABE-2C9E-164C-3982-81FE9336B4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45" creationId="{B02CE6CE-5F16-C0C7-D23E-02DC3079C5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46" creationId="{F7872471-2FDF-E929-788D-8539CD1851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47" creationId="{4DEAF53D-1E84-16D8-A169-C7C2C870B7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48" creationId="{1F445260-DBAA-66D4-B2A4-4EA7880FD7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49" creationId="{2643B906-EB41-AC29-FC12-95BDC8113A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50" creationId="{086E041D-1647-525C-5784-D3679759D7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51" creationId="{24401F6C-246B-F5C0-4CF0-3338030D1D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52" creationId="{59DB5CA1-3AE3-4F9A-6EB5-81A61B74BB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53" creationId="{220F8FAF-A6E7-E139-8310-535007E510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54" creationId="{E7C463C2-5686-D244-BD66-D45D206260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55" creationId="{C76F7AE9-9874-946D-C3BC-1DA20904BF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56" creationId="{9ADAC83E-9B8E-4062-DC0E-D3659435F0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57" creationId="{5D0758EB-EF41-E7CA-82DA-A018BC9C44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58" creationId="{494C9B49-542A-BEF6-9BBF-23C612256B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59" creationId="{1316BB21-0E2A-1301-0938-AEAE913B9F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60" creationId="{3435F6FB-06AE-B451-CE9B-EA5F4F4E0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61" creationId="{CA6E86AC-4ACF-3A49-F277-6F24027932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62" creationId="{52DF92B2-488A-207B-2071-470E6D4BF0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63" creationId="{56179CF2-34D8-900F-2DA4-013F3E1FB2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64" creationId="{77CE6857-F3FD-89D7-4D7C-231EB1CD3B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65" creationId="{E3DCF81B-8712-57F3-5A8C-F40AD2CC13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66" creationId="{1255529E-0DEB-755E-7E68-D44550F999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67" creationId="{1227E84E-91C4-34C2-5ECE-B0F7BD087C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68" creationId="{BE021DB0-036B-8F2A-57F4-E4A221FDCF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69" creationId="{1EC84F88-05D4-EB5C-2CA6-FC88C7C042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70" creationId="{9BE90883-91D4-D374-CBA7-162BD8D9BB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71" creationId="{F01ECF4F-4E1C-FE3F-AB9B-76B796CCFB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72" creationId="{F2516D2E-6AB3-5967-39BB-6DBE29867B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73" creationId="{AFC4FD22-D25E-720A-B0FD-315D8B7DB0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74" creationId="{99825C2B-5DCA-9B98-70A2-DCFB4030D5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75" creationId="{77F0AFA0-78A4-5E8F-044E-3FC1E4DA34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76" creationId="{5C98229B-F45E-BC13-4AA0-9A3E6AFDEA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77" creationId="{BD183F9A-FA32-22ED-B9F6-E975E72C3A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78" creationId="{9CF058FC-7EE1-1AC2-CBB5-1A9F78F51B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79" creationId="{8828C99B-D5C1-DD71-85A1-982EA8A240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80" creationId="{162A94A1-621F-0EF0-438A-9BA5616E5E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81" creationId="{032C3559-7086-1029-BE67-3F93812D0B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82" creationId="{EA75D746-9F8B-2FDA-3400-E0E016482B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83" creationId="{B188B63D-8BB5-D002-9912-C5611CB5F5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84" creationId="{A765DCA6-A586-513F-90D8-6C11A1413B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85" creationId="{B7186F7F-81A1-CE0D-B32D-43DAFEED8C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86" creationId="{098B7C64-B028-2543-BCE3-6634BC2099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87" creationId="{CF08B831-5AC4-4E49-058A-EE5E30FCD8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88" creationId="{719A5BAE-0D27-F8BA-E6F5-FA29DB138D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89" creationId="{765CC3D8-30F1-5284-A7D2-DAFC01EA97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90" creationId="{C064AF43-905C-C5EA-1A94-6B65CA0B3E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91" creationId="{ABB620D2-18A7-9EEC-2708-F74026E29E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92" creationId="{C57B66CB-7289-BE2B-E5EE-A8F5CDA431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93" creationId="{1021C1B5-4480-AFBA-8E44-DB5ACA8C6C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94" creationId="{C43FBAA1-8E1B-DBD2-68D4-958600A889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95" creationId="{4799466C-FF0C-E94D-07A6-B8BCFC5CF0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96" creationId="{58610422-02B4-9AEA-0CC6-00DA80C2D9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97" creationId="{7F2459B3-AEC5-46EE-8898-A30E1A7BFB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98" creationId="{EF79584D-F940-93ED-65D5-C4C39C041A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899" creationId="{CF34D751-6913-B206-CE7E-15FAB8132E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00" creationId="{45C4F9D4-1D3B-ECE6-0415-98F7DE19E8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01" creationId="{AE16F452-894F-8207-64C4-734828B6E9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02" creationId="{2AFA18CC-E11B-62EA-0D63-4C78CCE612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03" creationId="{AB1D2A37-DFD7-A162-FCC1-AFCD9BF8DD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04" creationId="{EBCC8204-2BFD-3AAA-1B79-B2A68BC795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05" creationId="{DCB4D0BE-D34B-FD13-72B6-49F0BD2ABD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06" creationId="{08507BAA-D44E-2F27-B1B4-6EDEFBCBA8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07" creationId="{AF6011E9-DA24-D903-E6CF-0BAAC10065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08" creationId="{7D3D384F-2200-2521-FECC-2FEB3EA294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09" creationId="{9E758BC6-5479-11CB-FFE1-5E1BD7EC88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10" creationId="{FD273BE5-2901-694F-DE95-0A7D0CC179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11" creationId="{F19F38F2-1A65-09BA-D2B3-20A69D69EC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12" creationId="{762EE007-03E3-6E71-747B-A0D18A9F0F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13" creationId="{CDB0FCF0-F4BD-A0ED-5CA5-F0862290F7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14" creationId="{0259A88B-9CD5-1910-33AF-CC6A219C5B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15" creationId="{70BA868E-10FE-EB37-2070-0E9534B6CE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16" creationId="{A5235F4D-7F9E-88F6-917E-F226D97449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17" creationId="{1F57D2D9-E1C5-FB3E-1A01-F9DE0281BD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18" creationId="{43242253-BDE6-B4F2-842C-4EE5FA9827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19" creationId="{98DD76EA-B4A9-F670-013E-80CDF78A2A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20" creationId="{734285E8-DE16-CC41-BEB3-A025E84324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21" creationId="{C8D5ECF5-276C-39EC-8112-3C8C212DC3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22" creationId="{CA4E24CE-C13B-3C66-0442-95A9E68221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23" creationId="{E8B3D90F-F7A1-3D95-C69F-6394C5A6EB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24" creationId="{7617E1AF-A0C2-396F-4227-1D37BF8CE9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25" creationId="{1795BA18-B1C6-C098-C98A-289E8C2B0F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26" creationId="{1790989A-FE08-9F43-57C8-84DAD4CE74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27" creationId="{EB69133E-9B62-D6C0-8B8D-665B5FABC5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28" creationId="{23061A87-9D85-BB34-CBD5-7E94EF0CA9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29" creationId="{566846C2-00E2-E839-342A-E70630AC28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30" creationId="{C7CC25CD-2C67-B7B1-D35B-30CD4D52FE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31" creationId="{D0E1CBCE-A8BC-20C6-E633-B1A63C7D13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32" creationId="{17BB38AA-504F-C0E4-2538-8E89DC7EE3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33" creationId="{9C9AEA72-C7E3-5977-4C49-9FECB622FF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34" creationId="{E0E71041-99DF-12AF-2767-D8C86D1E0E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35" creationId="{6B633A94-5353-A95E-8ABF-6129917D1F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36" creationId="{3D76E9BA-4CDC-A56A-07D4-90F47CD6A4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37" creationId="{74CAFCB5-E3D3-FC4C-E640-4D92EA579C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38" creationId="{94A93F23-7B24-DA6C-1A53-B0B0E4D2A1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39" creationId="{D409BC00-313F-4F5A-9A19-B25FA5C50B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40" creationId="{EFEF7D3F-FA3B-4AA3-D694-2324AC7B8F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41" creationId="{2611CEB8-4B45-AEB1-3517-C68CCE5F9A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42" creationId="{B5F85AEC-C31D-0B97-A3D0-154292B60A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43" creationId="{5D06373E-CC4C-BB69-2B37-AEAAB36EFE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44" creationId="{B4A1BF3A-726C-0161-78B7-661FD6FE73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45" creationId="{4B964453-4DF8-597A-D469-04CBFBEA96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46" creationId="{840BFF15-CC2C-DA73-A099-D177495037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47" creationId="{EB60C15D-EA77-B796-A45D-D90E76913F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48" creationId="{27E36AF9-C6C6-4536-2FDB-5FDC900B53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49" creationId="{CD46CD57-4585-6D27-2BC1-7B084EB06C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50" creationId="{B6FF5ED2-050D-6E1B-E326-42DE228A56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51" creationId="{99EA0F08-DB65-00F2-2280-FBCF287A30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52" creationId="{C5681430-64FE-2DC3-5C52-5F3F4AF608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53" creationId="{A074477D-AEBE-1095-50B5-EE92CBF11E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54" creationId="{E967A28E-7710-3DC3-EC9F-F24B9A739A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55" creationId="{56293374-78AA-603F-B909-125447E1ED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56" creationId="{C1C2F8EB-DFC7-9F1F-06B1-0FAE70E64B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57" creationId="{A286AC5F-4F17-BD1A-D980-27572FB3D3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58" creationId="{75792E98-49E3-49DA-ED1E-19AADDF72D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59" creationId="{BC5FB8BE-BF29-CC58-0B8A-42AF3972BB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60" creationId="{4A055447-54F9-230F-8505-6AAE27084C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61" creationId="{DFAF7174-A508-266D-5EB6-1EB6A973D1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62" creationId="{95E0B330-CDF3-1946-95F1-FCDF73FF29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63" creationId="{C6B2E968-3513-7808-5344-9CEA39BFF5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64" creationId="{F16DEF32-14AC-3B2F-4722-FE521C95A2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65" creationId="{F06E88C4-078F-A3BD-947D-E42D249E28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66" creationId="{E45587CD-2E46-7023-073E-D3754CF747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67" creationId="{10BDBCE4-D6A8-9073-57D8-042C03DAC3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68" creationId="{48EEE709-FDD5-4E88-3F09-EA887845FA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69" creationId="{E2EEA319-0A77-9045-FC02-EEC8630AFE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70" creationId="{D8F7A27D-8C47-5DFE-2630-8B70DB7A9A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71" creationId="{E4CBD3B8-E33E-4CCF-D4DC-624610F987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72" creationId="{129340FF-8582-FC81-6385-E44F8163C6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73" creationId="{CC80975D-F1A1-093E-54FE-BDECEFD9DC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74" creationId="{6CEB8F82-EF7F-5B73-1F26-DE13C3DCED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75" creationId="{EA8B5274-2D91-94A0-3F57-DB8EBED4CC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76" creationId="{F4C81C70-90F6-A6D5-B794-7E95E0C399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77" creationId="{2CB7340F-822C-A933-A887-D1ACCBA5A2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78" creationId="{A0DF2B56-A117-0734-FAAF-E7FEAAAB06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79" creationId="{7F6139AC-49C8-E21C-C98F-3129AE6C97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80" creationId="{2455F708-3F90-7271-3553-F2A652F751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81" creationId="{2251BCDE-B10B-CC40-0557-927AA0C92D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82" creationId="{868BEDE4-BE4C-815C-335B-BAB15DFFBD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83" creationId="{7FC2C88C-3FB6-2761-7CA0-580D71F7E8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84" creationId="{A53FAFCE-960B-FBC2-64B0-328BF491E5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85" creationId="{482668E2-22EE-ABAA-801A-C28ED06A9F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86" creationId="{AFC7A4E7-9846-E6C2-8864-55C47BC9BA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87" creationId="{302FEC25-E035-BA15-715C-36F09BD427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88" creationId="{BF2ABF96-DE82-C147-75F0-EE95B7EB9C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89" creationId="{B3F4C04D-C078-2726-D8DE-96194BAE98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90" creationId="{36158230-C405-A296-9044-50431F95F1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91" creationId="{97266209-311B-26E6-8241-E2CCB3DCA7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92" creationId="{9843F671-C745-22CB-AFD0-6EF0B39191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93" creationId="{FDEE85E4-9F64-B2F6-B088-1221D318A8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94" creationId="{3B3A429A-4AAA-994D-8BF1-236FBDB987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95" creationId="{3C987521-411B-7EB9-E669-B25BC23E91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96" creationId="{47FF4A1B-F5F3-A961-94C1-8F97B3EE47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97" creationId="{5939C48F-E0CD-7330-03DD-55CA36DE05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98" creationId="{017AF55F-095F-FF76-CE46-04CDDEAD2D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5999" creationId="{9662F0E7-B193-11AB-2B26-29E31D3979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00" creationId="{4411270A-3A12-D1EC-676B-D0CB03F367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01" creationId="{50ACDC0F-7A86-AD87-7DC1-6871F87ACF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02" creationId="{6ED4AEF9-A226-178B-3D3C-A0A54174D0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03" creationId="{22A83B63-74C5-5533-834A-1A5DD5F480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04" creationId="{B54D3D59-D883-DCF0-3E5B-8E54E41F10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05" creationId="{C2C3A772-C76F-7769-1011-3B19710A24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06" creationId="{48DED11E-4944-6611-E79D-F522EF267D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07" creationId="{2F7945EC-ACB1-1F32-01E9-994F10B225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08" creationId="{2D3C8855-031F-32C1-8170-323799E588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09" creationId="{9F30189E-F631-254B-8420-23D47770B9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10" creationId="{378D641D-C1AE-C1D1-CC97-107583876E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11" creationId="{906144D9-34D6-E0FA-DFBE-64F2B01C3F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12" creationId="{C2BDF00B-C698-A757-D174-8959E4EC35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13" creationId="{FF698E8B-BD7F-9C8D-A786-D5C33ECC5F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14" creationId="{6CECBFAE-2D16-A448-71B4-FD9FB74BEB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15" creationId="{E3F1C663-1FE0-F408-CEF3-5573547A80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16" creationId="{F8783373-0125-5D9D-E14D-833A47CA79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17" creationId="{68F02F6D-0C19-3491-CC57-D80CA082F3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18" creationId="{94528EC5-4C2C-19D7-ADAA-FD159A3B80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19" creationId="{4F7C4DC4-9D37-C50C-F8EE-776E8D54E4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20" creationId="{89DC8EE4-2997-D41D-0331-44601C0E36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21" creationId="{2AB7EB05-2A13-EC42-CC50-6BF6F84DC2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22" creationId="{B37A978B-E0B1-C91F-5AC6-7CA75815E5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23" creationId="{A65CF0ED-CADD-B8DC-DB18-F38DB442CF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24" creationId="{2482295D-A017-E8ED-9CFF-0CA133C0A1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25" creationId="{EC32CABA-4D85-9A15-F216-CBEB2EB74A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26" creationId="{77170B61-12D5-20EB-2775-4205364D43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27" creationId="{00274D67-D29B-9B4B-F4D1-D6A4BB9DAA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28" creationId="{389B9056-BD54-2F7B-6C76-7093671259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29" creationId="{6CEAC027-72B7-D621-FA8C-6583F2A748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30" creationId="{2E82C6B8-3BB8-34AB-49E3-09C98DAED5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31" creationId="{433E06BD-B61D-D853-505B-C55BB63F5B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32" creationId="{F606DC7D-EFBA-9032-A264-4FD24643D6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33" creationId="{E52E9DB6-1108-C996-4788-F3541D9ACE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34" creationId="{6B1B2926-5BCB-78E7-2394-BAF4AB4FDB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35" creationId="{4EDDF85D-8ED3-A05D-A79A-70FC739418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36" creationId="{85F590BC-FBDF-EA24-DC5C-3946A05F1E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37" creationId="{221A8202-235A-6C70-BB59-2A85201759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38" creationId="{8E416480-91DF-7BF8-B340-33410B43F5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39" creationId="{6F5C06F7-ADAE-9CBB-4C79-AA60F49BCA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40" creationId="{7125FF45-41DA-3A90-FE1B-537EB21394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41" creationId="{3235F27E-190F-F2E6-F6F4-92EF8AB1AE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42" creationId="{5AF0D692-8D0C-1530-9965-785DE67E49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43" creationId="{2544CB30-6199-AD5B-5B2C-7610EDD4F3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44" creationId="{4C4019BE-B4AF-36FF-6BAB-00155F4A4A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45" creationId="{6C288BC6-81D8-729F-6F68-AF81E26089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46" creationId="{1CFA8A03-66D5-4D8E-245C-1655F19C70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47" creationId="{44A2A6B8-E082-06CA-878C-D2A14F96D2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48" creationId="{B2ED8B08-A79D-CD5C-D3E7-67B947F5E4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49" creationId="{E57AD173-BAF8-B93B-4100-DC5EA794C5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50" creationId="{9EF59F0F-878D-0694-2798-0B450CD57F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51" creationId="{2F4A1335-1A4D-DA77-3FFD-C4BEB13440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52" creationId="{C2F27FF6-C6D7-81D0-482E-4AE31ADF87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53" creationId="{AFBBDE08-9AF7-3FE3-B79D-A7E12D08A4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54" creationId="{0801B8C7-AD85-D634-B424-2B0FA57EB1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55" creationId="{49E7A440-10E3-FA72-EBFA-C94264E72E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56" creationId="{982EA9A8-86EF-6C9C-A4E8-7C2499FB2A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57" creationId="{7C89B098-251E-2E66-B024-1E7C796099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58" creationId="{1EFBFCAE-F54B-90B8-A3A7-24D41A265F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59" creationId="{80AEDB40-C148-7135-454E-0DCD9C231B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60" creationId="{EF30E2F1-60F3-4039-3356-7493869BEA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61" creationId="{80E0B375-7798-2680-1905-22268A374C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62" creationId="{B707B5A6-5087-9EA1-2D5D-17FC2EA412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63" creationId="{7EDD58CC-C634-63C1-C337-1E4899E63F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64" creationId="{BC18F29D-9EEF-29F1-3916-693B397841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65" creationId="{254606F4-2B11-4EAD-EEEB-CDE59948A9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66" creationId="{6B1B849A-7839-89DC-774E-EA2FB5005A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67" creationId="{DAAAE1B0-6C7F-8135-157A-F5BEFC699D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68" creationId="{0C1E9ED3-415B-B123-CD95-CF530A5C27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69" creationId="{43D241C7-E879-01F9-D8CB-9CBDCC3ED1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70" creationId="{E0D954F5-DA16-BF53-F957-B8EAA45113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71" creationId="{73311EAA-0731-8F31-D3E3-F3C2EF91F7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72" creationId="{E1A640D1-3C7F-F820-8DE5-032608FFAA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73" creationId="{60066630-D4C2-259B-4DB2-6196380598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74" creationId="{E3959BD7-1429-9FA2-64A3-7D0C623E41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75" creationId="{4DF1C0B7-8418-0FC2-7A43-CC3313D3FC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76" creationId="{2B945C47-9A27-5406-2377-73DAEBC494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77" creationId="{77C96BA1-BBC0-FADC-A937-0AF9D59719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78" creationId="{6F45B729-C21B-3BA6-6BA2-0CF3C4D789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79" creationId="{B8FE04BE-4EFA-7E30-0E7D-A183216B94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80" creationId="{299CA7F4-415B-2E96-209D-D3665471E8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81" creationId="{36CBC3EC-D903-BBBA-E3C2-C6EB6B0B4C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82" creationId="{08F8174E-583B-473F-1445-63CCC57C16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83" creationId="{4DBE3D20-DFA4-54C5-E935-9346B92A76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84" creationId="{A87E1F06-A40A-DCEB-6BC3-0F7A524489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85" creationId="{72E468B9-F875-F189-C93B-674305AAC6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86" creationId="{CAF737B7-07CD-7A17-75D8-7F25F66DC5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87" creationId="{E0F15117-3E9E-3B76-26EE-78316056ED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88" creationId="{8E942A15-5692-7072-5630-63A7E4A04B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89" creationId="{64CF181A-D55A-B640-C2EB-A25C086F41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90" creationId="{08348AC3-615B-DC4B-BE4A-92CE4F7EE9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91" creationId="{7191F96D-8B84-77E7-35EB-3B6D1946BD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92" creationId="{7191B2C3-EB9F-97C8-E3B4-49E0AB21B5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93" creationId="{73278432-8A8E-D266-B3E5-11C24FE037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94" creationId="{98362353-B440-F8DE-B0C6-183C4A72AA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95" creationId="{B10C5208-323C-9C40-E5BC-A2DB50CAD2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96" creationId="{6520E4F0-68B4-D78B-8CCD-DF7EB20948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97" creationId="{253E5CA9-C357-E685-5F1D-43DCBCD6E4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98" creationId="{4691C9A7-9C9F-F47B-E984-1E8F701503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099" creationId="{93F7E506-817A-D8E0-8448-89174B72A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00" creationId="{9451F481-46C0-42F6-9B58-6BF7750411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01" creationId="{03956A7B-8E6D-540A-4F1C-F4EA816520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02" creationId="{191B45D8-86C8-2630-38C2-EAC99EFCF7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03" creationId="{CE096A57-A0EC-77F8-D390-04D01B948F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04" creationId="{356D1114-5846-7625-0C5A-C47A1DCAB8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05" creationId="{98DDA9AF-20D0-04D4-E323-C7ECEB9E90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06" creationId="{091E923B-DA5F-2425-E88D-3C6390323E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07" creationId="{89DA9156-4EAE-DF05-951E-8F2BED0834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08" creationId="{A0A51DF6-DED6-4CDD-1F83-1B3267851F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09" creationId="{5DBE675C-67E3-369B-6BCB-FBB500EFDF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10" creationId="{01746A5B-1149-139F-B0BC-CDE127868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11" creationId="{94357B16-F840-9284-16AB-B1745A0880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12" creationId="{6AF4BBAA-D4B7-A118-6482-F4E03C4CF7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13" creationId="{AE1A483C-E6C3-8B9D-A91F-661A027476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14" creationId="{833648D4-9DD2-BBB5-AD33-23CEBA3175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15" creationId="{83018950-602F-32B2-F90C-1619437953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16" creationId="{5B11E55F-EC92-9592-0DFE-9A072FE5E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17" creationId="{27714F08-E2CF-A047-7362-CD87C8357D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18" creationId="{F8E2ACBF-DAA7-8D91-6FAB-6CC7A24BF2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19" creationId="{A5C8E33E-1AD0-43D8-E519-BB9E062DD9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20" creationId="{566C485E-21AE-A999-1225-59EA0EE3B5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21" creationId="{9634D9A5-BA50-1321-6927-B1B4D636C5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22" creationId="{E712D7AE-8E5A-DBBF-8D59-174BB236F7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23" creationId="{23967785-6DFF-0A57-0B30-183AE14E3F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24" creationId="{94255FEE-FD5F-033F-8B86-8F1B7F51FD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25" creationId="{E6A540C7-5444-B762-4F54-BD914E84C0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26" creationId="{894B5F8D-F619-8149-B15C-9341DE2EC8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27" creationId="{9E97DA5D-94EC-03DC-B013-3A92E63756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28" creationId="{197A2D04-0269-7D73-1E6A-580128EAC4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29" creationId="{4024BFA8-54D6-B17C-F5D4-B984C93736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30" creationId="{8C797171-DB63-5C8C-86E0-D1B463480F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31" creationId="{A5F61F8D-D1D3-2133-72F0-FA2715FBB7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32" creationId="{CE870941-9914-858A-5F8B-CCCA2D72B7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33" creationId="{72D12860-4DF0-88B3-3B1D-B44075FAA3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34" creationId="{CCEED865-8193-7C23-A2E7-93C733DA72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35" creationId="{2C3506C7-46AA-EAB5-9240-51900CEDEE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36" creationId="{F69AB595-5BA7-3C61-DD0F-BEF95E1BFF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37" creationId="{4060F5C1-D99C-6BDF-AFDC-828CD57349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38" creationId="{4232C16C-F110-A769-E6C5-B27B56CC16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39" creationId="{444B0106-D569-6C06-C58C-7A559596A1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40" creationId="{E9D56AF3-6C55-4A7F-F20F-A2E692F5E1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41" creationId="{CE3EEEC7-B6EC-2650-09CE-3A5CA6FD75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42" creationId="{3369CE84-6A34-2F0F-25C9-CBFC056EAC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43" creationId="{EA0EC883-8AF8-CF26-A7FC-0E17939503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44" creationId="{D5C02356-8383-ACFE-2A27-50D6E1ABF5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45" creationId="{EAC7E4B1-87EC-A14D-A595-942FDA399D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46" creationId="{1C50AAAC-1DC8-87B7-CC1A-7609D0A368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47" creationId="{8695D551-7257-8C78-88D4-CA275B7A1D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48" creationId="{AEE95181-EF09-B718-C1FB-F6A927DF16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49" creationId="{0F66376B-923C-A5CA-058F-62178790E4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50" creationId="{620C8CB2-2076-28DC-6315-BDCDDC6D3F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51" creationId="{C0B2F4EE-5F25-6CA1-114F-424F09435C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52" creationId="{29DC9AB6-03D9-E71F-6EE6-C0B8BAE53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53" creationId="{BD512A1C-EBEE-01D6-4109-DC29A0A58D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54" creationId="{D262D8F8-06B8-F4AB-1C79-E0D7FE695D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55" creationId="{6A6C66B3-C3CB-0183-FFDE-A04B120CF0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56" creationId="{46C7BFF8-8631-E921-5EDD-407C74DA7D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57" creationId="{A3975E60-1E54-F715-6ECC-8DC5C30393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58" creationId="{70F7327F-D0F4-1182-7502-1DC832CC6E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59" creationId="{D7FE5622-1DF6-5089-F2CE-20ED3CFE70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60" creationId="{35385BA6-0918-D8E9-FA14-A19948BE20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61" creationId="{BDB51B66-16F9-D2B4-FD65-3DD20CC0C5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62" creationId="{03B530B5-7719-75B6-AC6E-375FF2646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63" creationId="{A8C2B9F4-E7D0-F976-A53D-8C2CF181BE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64" creationId="{F5364793-F638-D719-6A7C-2C16B8B017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65" creationId="{333C515C-526B-4225-1B94-293819DA52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66" creationId="{D771A3E9-F5A2-7165-172E-12929EEB8B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67" creationId="{4A7ED2A1-F7D4-DC19-896A-3A03DF6128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68" creationId="{3DDAD67D-658B-9F08-0B7B-B3E1D6B0D3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69" creationId="{6FF775A7-AC36-E549-84D0-D9B6DAA34C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70" creationId="{90FEF7BF-F60A-8859-EE5A-ABFF4D2200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71" creationId="{11702C85-7624-9FEF-DE9E-13E140EF14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72" creationId="{787CBD33-D29C-B810-21B2-585963A7D6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73" creationId="{1440848F-EABF-75F8-C7B4-C0F4F69E15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74" creationId="{F0E0E808-09AB-5A3D-E646-0C97EB39F6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75" creationId="{2AE80E6B-C811-53C9-B920-2372C0E6D7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76" creationId="{949D6A55-D05C-A73A-4D19-7A79F9F123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77" creationId="{F263E96B-F970-2515-DA88-640AA65E61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78" creationId="{BF761A9C-D661-CD4E-C995-AEC05114A7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79" creationId="{5BAB9AAB-8801-A9CF-03FA-D2930AEDD2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80" creationId="{B8395404-4FDA-4EEF-5E33-C69F3F0393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81" creationId="{C55C3368-A16E-5795-EE5A-1D0765DBF1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82" creationId="{6205A661-34B3-0A66-2836-386C61642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83" creationId="{01E9E5AD-58B9-5F44-A082-A5538C22E3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84" creationId="{28EF4F08-8150-1431-0F68-B63EF34807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85" creationId="{D75EC244-FFFB-8D36-7F8C-1BF41692C3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86" creationId="{3491EE97-08FC-E370-1D7F-E957AEFECB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87" creationId="{CAA58E06-D3C4-27FC-3FC9-646563C88E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88" creationId="{EFC31111-43B6-1179-E7EF-81A6940EAE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89" creationId="{73730773-B1C6-D9D3-50F7-F8B947C10F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90" creationId="{E8ABE32A-2D65-DB08-D15B-D90D6E114A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91" creationId="{C56AD858-3655-0A3C-8DE6-5FBB9CDBF4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92" creationId="{26742AB4-1796-B502-7B1D-3BC8F2F86B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93" creationId="{E9AFCA64-5E22-D2F3-5B6F-F0BFB52C5A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94" creationId="{DE4A56EC-795A-E1D4-BB0C-775DA01F08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95" creationId="{6CCE3CA2-8433-BB37-2311-104A0DAB15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96" creationId="{801E2AD4-CFA5-8EB7-4B78-9A8DFEEBD8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97" creationId="{FD21203D-1C10-0A59-1904-7079378808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98" creationId="{960EDD33-A645-A3E8-57BF-E0DCAB1303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199" creationId="{DFC78DB6-9768-9716-61F1-110BC2F1B3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00" creationId="{8C81F292-2AE9-CC6B-FB68-F38B9CDF46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01" creationId="{FE1A9211-6913-72DB-892C-5D5550E69C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02" creationId="{75BD74D5-1813-23AA-C6C3-4444696515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03" creationId="{3E8DA7C2-23F5-7423-6EF3-4F625E8E92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04" creationId="{8671E43B-1D9A-F998-1C6A-D77839BF0A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05" creationId="{362808A6-61E5-639C-A258-1471210F4E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06" creationId="{9196529A-C9BE-B3AB-3577-E0CAB9E9F3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07" creationId="{1527E4E4-D68D-6573-3D5A-CBAECCBA6E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08" creationId="{6FD24226-FE8D-9C55-B7D8-A592478A2D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09" creationId="{550CE1C7-B5FA-E306-3188-DA1BCC882F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10" creationId="{EBD2E69F-77B7-16CF-0CA7-BE35356D07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11" creationId="{3FAC845B-29B7-E9FD-4D27-5036A88DAF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12" creationId="{D127123D-5C55-1DFD-4410-4A3C0962FF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13" creationId="{E7C3EF0A-DA21-B06D-8EE1-1370CFF93F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14" creationId="{0F4332C1-271A-59C5-CAB1-658A40E7D2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15" creationId="{416DE050-863C-F973-A027-B6DB90B673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16" creationId="{48B8367C-BDA8-0667-F169-CDBE50D1A5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17" creationId="{D65B060C-4674-7489-1C59-B10F28AA0B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18" creationId="{91CFF634-F955-43CD-F2A7-7721613DFC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19" creationId="{16458909-11AE-9B2A-DBBD-CEC845270E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20" creationId="{CF52A126-1D77-170F-DD96-C755157956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21" creationId="{D073491F-694F-E9AC-AA8B-1FB5A260BE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22" creationId="{76442A7F-5696-E1E2-9974-94B8B776B0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23" creationId="{1566A528-1533-2EB7-09D1-E848EC263B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24" creationId="{DD860492-D60A-C96F-2CAA-6D6F5BF4EC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25" creationId="{3DB9ECF5-CFBD-792D-EE0A-DFEA8EF9FA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26" creationId="{6A658E97-F15B-6402-66BF-77690B11A4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27" creationId="{4972ADF4-D21D-8C54-6865-D6612D4F39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28" creationId="{A0C5C4CF-CCEB-2547-BBEE-6A83FDDA55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29" creationId="{72821E93-8680-A8A9-4C1F-8E1D8BBFB3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30" creationId="{CD08B55A-EFF1-85D0-D24F-70A7F4A91C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31" creationId="{ADFC6AFF-C2B6-22D5-FE00-DE3ABA788C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32" creationId="{005CB0AA-B331-ABF5-DFFE-8194C8A00E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33" creationId="{F889C644-9A47-3B56-E606-13B6FC780D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34" creationId="{152DABBE-E1DD-1369-7278-0E5E6A256B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35" creationId="{AB6039E3-004A-0367-2688-A701CCAB8B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36" creationId="{02CE2F5B-7361-50FC-55B5-757B925E38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37" creationId="{ECFD0DAF-DA9F-CA9B-1018-67CAE9D32D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38" creationId="{0B65CEB3-A73B-3949-F733-1CF934E84A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39" creationId="{0C68A3F8-C988-594D-3B80-441DAAE023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40" creationId="{F77F2FEC-30BA-BED9-5C4B-581E7ADBFC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41" creationId="{62CCF5A9-774B-39A3-CE15-D9ADCB859F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42" creationId="{2F0E188D-E2C7-0DC9-036C-BA35A5442D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43" creationId="{3A363591-5A39-0D6F-0143-553ED01067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44" creationId="{C71D8B7A-397D-0319-D3BB-111FA68B35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45" creationId="{649516F8-AA6C-AE75-843F-0CCD1570A6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46" creationId="{265FE1EE-180A-1F5A-36AC-29D7F32BCD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47" creationId="{137176D8-E851-13D7-65EB-A4FF59E3D4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48" creationId="{4FB8EB23-32FA-3D26-9E47-E735734852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49" creationId="{40254C3E-3478-9460-0253-061FD1E799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50" creationId="{84FEFD53-CFB5-90C5-963C-59D0BF75CA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51" creationId="{C8172722-B022-1DE1-05FF-903EEAB69F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52" creationId="{CD39DDB0-A149-3586-417D-0539669ED4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53" creationId="{6629771A-DC2D-0CB0-1B56-954FE89A88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54" creationId="{0CD7544E-9F87-E041-0B31-F3A3D4DCAB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55" creationId="{75E79121-FFCE-49A5-BDA9-AB9EA0479F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56" creationId="{DB3DAB3B-2E3A-3C88-26AA-C817E242E5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57" creationId="{C4563698-ED3E-4AAA-761D-EABEA6E094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58" creationId="{2AA53956-A715-CEE9-5446-2658F9BC77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59" creationId="{4BADF781-FC66-87E2-9918-3B8B509587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60" creationId="{E8ECE68A-FA4A-0C0D-E70A-73DBF89733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61" creationId="{BA57766B-012A-8EEB-E9E8-F353B08960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62" creationId="{333CBB08-C0C8-6B21-1EB7-FA9C49B8EA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63" creationId="{C1AA412C-55C9-AB08-A5DE-C8932D8B96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64" creationId="{C5121D3D-C62D-80BE-9364-BF199D7633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65" creationId="{4C17E5D5-2B6B-B85D-3C81-CA715DDE42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66" creationId="{91F433E9-AB9F-9C45-6F7E-5EBF88C97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67" creationId="{9B9EDF44-1CB2-AA12-FBA6-130F10AAB1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68" creationId="{0DE8C58B-DA00-C148-6EDE-268B98A627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69" creationId="{64234404-FBAD-F0E1-12C0-5C8B1971C8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70" creationId="{9E0A4655-BD91-40EA-F5B1-1513550DD2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71" creationId="{E140265E-B6DA-FB81-1A35-199DEC8BC9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72" creationId="{1578E777-B083-23BD-7A04-0C2E227C49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73" creationId="{C88198C1-7DA1-3085-1557-35E437B8F3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74" creationId="{160B6F13-D4AA-F030-2865-E0475A957B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75" creationId="{F07991DE-366E-CA02-90DD-E999EEB6E6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76" creationId="{8CF54C26-FD1D-75B0-6852-EDA0DE5C65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77" creationId="{154E139E-C4B5-9958-CD36-E60FD6D608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78" creationId="{3983457E-7F91-05B9-6D7A-E8425373B4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79" creationId="{75F75157-40DF-64AC-9438-4A9D8DD54B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80" creationId="{F13A2071-7B95-9B53-D864-8608A5D97C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81" creationId="{23BA6846-44F8-66DF-6239-D44DAE60B9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82" creationId="{14C78457-499A-03D5-31B2-88DFC151A8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83" creationId="{E143E263-EA70-67B1-49F3-C0245D6AE5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84" creationId="{9AD56779-C0AA-C516-0EFB-EE5CDBF77E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85" creationId="{D212A5FB-3B9A-AB3A-8664-703B863301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86" creationId="{FA76AEC8-5E0D-AF3F-4DFD-F9070063E2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87" creationId="{B92D8BF3-195F-326C-E4AF-E1250A3C8B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88" creationId="{E458DD17-C346-11B3-B9D7-0FD6EE0C37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89" creationId="{F41602DC-4F27-A30A-4F87-5C4324F693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90" creationId="{CE6A59A4-5038-D085-018E-7C423F4E9C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91" creationId="{A4A34DA6-BC1F-68F3-EBA1-51A22F8EDF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92" creationId="{F9C3C936-C455-B860-FB79-009AE6C254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93" creationId="{34D97DB5-AD51-1898-D999-F48F3747C4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94" creationId="{15AF40C3-9C1F-09AC-AA50-B97079D340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95" creationId="{2AC83C81-DFBE-1740-D6B4-065AED1CC1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96" creationId="{F6D5736D-20FE-5EA9-5DE9-ADDB42B05D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97" creationId="{0EEB0D1F-D85A-6C9C-75A5-594E81CA36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98" creationId="{86E5B92D-7171-E1EC-69EC-B8220781BC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299" creationId="{81C5F7A0-4EF5-1CAE-A9DB-12EBE1F005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00" creationId="{25CB7B05-E9E7-8FE7-16BC-146D2A6740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01" creationId="{FF2BEB3E-1995-8AE8-3DFC-87844CF6A6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02" creationId="{011C96E5-170B-22BB-6826-D21C15DE13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03" creationId="{BD76FE27-E8FB-30F6-A51D-E7ECD210CE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04" creationId="{28D5FC26-48F6-A8E4-A8D9-E9E90EFCBD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05" creationId="{7CC52B7F-E598-5287-C384-D0186DBAD1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06" creationId="{E1DEFE33-2BEF-CD6B-E21A-194A91A9F2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07" creationId="{556DBC43-2855-18BD-5FF9-4FC992A2F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08" creationId="{27473840-8D40-59B3-2C26-663B6F7D9C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09" creationId="{31A30DBD-6EFC-9969-DBA2-3D8E76CE08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10" creationId="{76EAA416-C305-7B53-D677-E314507B89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11" creationId="{156CEC79-4033-24BA-61D9-9857D0AD1C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12" creationId="{2FFDE364-2191-1E55-EC33-AB27B881B9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13" creationId="{A1142672-A19D-3C99-7DB2-5D2C87FC74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14" creationId="{454051A7-E6EE-9E81-3C38-2E3783661A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15" creationId="{1D0DF299-1A0C-4773-0004-7E363F69F7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16" creationId="{00ABEB8B-5A6E-E84E-3F97-454AB24D0D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17" creationId="{EC3FDD83-FABC-77ED-AD6D-50126CDA33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18" creationId="{AEF9967A-77D0-1615-F2B4-CF532377A7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19" creationId="{17D703E0-1BDE-D9AA-AEF4-E88F4748AF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20" creationId="{DAC8626B-4828-9F04-11CD-2AB7ED733A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21" creationId="{00FA5B10-418C-F310-842D-AAB5703A65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22" creationId="{7E283DE4-F3F1-6308-2F51-6B73DB6571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23" creationId="{FC71CABB-F9D0-4F22-AE6A-F0CA4AE38B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24" creationId="{4CBEA120-541D-7A33-544D-05E2283DF2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25" creationId="{3A686EAB-2E3F-2699-F774-1B4C69F8C2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26" creationId="{40B70949-E489-E394-AFBE-BA547A9649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27" creationId="{FAC1C2A8-35EF-0E1F-B28E-2CB80F4CB0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28" creationId="{A814B178-5194-9133-FBD2-822E3D68AE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29" creationId="{A32B2A60-2F64-2B77-E7AC-3B60687889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30" creationId="{3326BA07-4864-41FC-9179-9FF34E10C0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31" creationId="{F7BCCD1A-7CEF-1125-6624-67BBA3EAD7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32" creationId="{E919256E-A966-7D1B-DB1E-69D96BA266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33" creationId="{F60ED3F9-4F64-F21C-1A5F-26E24F665C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34" creationId="{7BC13A79-77F8-55CC-3C42-1B9C183010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35" creationId="{AEAF50FA-7B0B-3D96-C95E-0E08F4FAC0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36" creationId="{D40806FE-B05E-756E-81D0-D47D22E1C9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37" creationId="{D45DE4BC-B635-760A-F596-8CB325C09B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38" creationId="{C6649D18-53AF-8BCE-A611-E69B6FDB4D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39" creationId="{1C143AB7-31DD-23E4-6CCA-04D1B2F315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40" creationId="{FCB250EA-BDBE-E669-809C-980B8910AE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41" creationId="{FF62588D-C0B4-3D4E-C067-D288B11660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42" creationId="{EF5B0FC7-7386-EBAF-0237-7DB92ACDAF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43" creationId="{A0A54DD0-1074-BF34-95BA-31BC13AEED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44" creationId="{8F23AD00-DCB1-8A8D-7DE1-876A337916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45" creationId="{9F55CD0E-B3D1-1105-C6F5-C39852D246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46" creationId="{F4949E4F-30B8-61E6-21ED-6D477469A7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47" creationId="{395EBA88-B021-EE97-6D09-464AEDE4CA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48" creationId="{84245458-0922-09D3-534C-1FFFB8A230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49" creationId="{F26AE9E9-1662-C8C6-37E1-7319EFA617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50" creationId="{E3EC6B65-27CD-D809-3D4A-674AE11AA6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51" creationId="{7ACFDEA7-5E9F-959D-8654-6699318623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52" creationId="{C52D3525-34F0-016C-B1D0-5EED989248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53" creationId="{0DE8046A-BA90-6C2F-8ED7-800618E42D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54" creationId="{D59658C6-6D4C-F198-5CB1-BD8A84085A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55" creationId="{7B953B85-C7BC-0ED2-0B33-B853A4AC5D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56" creationId="{F0761940-A37B-2479-AB7C-0757BDD23D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57" creationId="{BEF8B6F5-F25C-AC60-5BAC-5490AC999C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58" creationId="{EEA3F1CB-6F39-8570-6F7B-06B6F9C417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59" creationId="{38190D92-2256-DC12-802B-7D98CD4A49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60" creationId="{FFA2CB80-1104-F1B4-F7DF-9B4573D165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61" creationId="{E49AFDD1-981D-088B-E78E-95E66DBB7E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62" creationId="{E68FA61F-FFB1-83F3-CF7E-50A477DE1A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63" creationId="{D0953B50-2456-BF6C-9326-5DE327CE1B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64" creationId="{3276E523-304A-7BA4-FD55-F5B9C1E57A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65" creationId="{A9C167E4-2B13-37AA-0CE8-40920503F4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66" creationId="{81A5B495-900A-F201-791D-6BEB55846A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67" creationId="{BE468D45-5B65-DD04-346B-C7C7A2BFB0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68" creationId="{72517881-72E0-641A-925D-C99310928F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69" creationId="{1AC95DFA-8A1E-C050-DB23-F5660BC7A2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70" creationId="{59995DE0-1B8D-01A1-98B1-648DCF97F5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71" creationId="{77299016-B203-8605-3B16-6CCC4AE15B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72" creationId="{A03739E7-DF4F-6A68-E09F-A7E528F2BA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73" creationId="{73864917-1E3F-B746-8640-F3D703C1FF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74" creationId="{AE1C788B-EEFA-CC41-CC3C-AA8961AA46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75" creationId="{DACBE426-225D-EDBC-5CBE-352F58C588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76" creationId="{32FF38EC-FA8A-0060-4807-40A052AE30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77" creationId="{60124593-CF9C-DC41-A677-C95B0EEF7C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78" creationId="{6C16E672-2328-FA4C-7852-3D02EBF2D6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79" creationId="{F31C8AB3-775D-97D3-198D-3399732183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80" creationId="{287B387A-8F47-81B1-A261-31FE6DBEF4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81" creationId="{8CA61AD4-8877-3ADB-18E0-684E4431E3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82" creationId="{B1CBA503-DEF1-E601-24F7-2B293D960C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83" creationId="{34707B40-4AB7-C85D-464C-8381189812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84" creationId="{9412DDFC-2FEA-A060-D3C7-C168B9BB11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85" creationId="{669CE148-0D09-DE3F-3C1C-F00C2CDD1A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86" creationId="{547F1354-AE4E-3CB9-C019-977E0710F8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87" creationId="{1A3D88CE-ED56-FB1B-A372-2319DC7DA5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88" creationId="{9335AE1D-1DED-3E88-1100-E129DEC55B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89" creationId="{DE50DE0F-8716-316B-5A4C-BDE785E24C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90" creationId="{81D59C23-D57A-652C-D261-EA13A7DF05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91" creationId="{98D73ABD-6E71-BD45-C634-EBDD642F01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92" creationId="{5BF23B9F-3FF9-62CC-2C73-92ACDFF126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93" creationId="{951D02DF-7752-9E37-B615-2D6F9F51B0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94" creationId="{40A118AE-B203-F97C-C9BF-F723AD9C12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95" creationId="{50886423-D196-9EF3-9053-06951C974C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96" creationId="{A809089E-8DB1-83A8-5976-98E681CBB4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97" creationId="{3852778B-08CB-11AF-7DD6-D99E9D97AF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98" creationId="{15569BB5-133A-6F05-5F44-11CFC44644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399" creationId="{2BD2D52F-B9EB-B656-AFAD-7B776934D1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00" creationId="{0CCD2794-B27C-58B4-7EBA-D694EBB807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01" creationId="{3FE300C2-25D8-D058-FA9C-9823B6EEC7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02" creationId="{B5781B22-5584-1574-DEFA-5CB2437876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03" creationId="{741DF8F0-C103-9D20-A898-8DC98D0913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04" creationId="{DF452A4D-5F35-058E-7F64-365881A4B4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05" creationId="{77CB930D-8F0C-5429-1C55-32BB74055D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06" creationId="{68FA7843-56FA-949C-3CE6-5A1E48E92B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07" creationId="{32264E86-302B-6338-343E-F0BF9D007A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08" creationId="{4964EBFE-E524-D638-F865-46C972385B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09" creationId="{4BEDD359-87C1-9A72-10DD-AC1DA6D71A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10" creationId="{EDD6D4F5-F71D-7067-CD5A-F619E6DEF5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11" creationId="{A4056655-5AB5-2E7A-0F8E-38AB5619B7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12" creationId="{981C0C38-B162-11DD-599A-954BC557BC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13" creationId="{9745CFCD-0F78-942C-6D1C-0A9F3D96BE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14" creationId="{F65BEB8A-D95C-C372-CA8A-9904D00B10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15" creationId="{16B66B69-B162-BBEA-98BB-ED9B88C54E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16" creationId="{85F8754B-48E5-D3F3-FF57-DAB333E29B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17" creationId="{5CA4DA93-8CD0-AA6C-3124-A07BD3A612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18" creationId="{09F0EB25-7E3F-BE1B-73DA-65DADED04E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19" creationId="{7FE64975-F9F7-70B7-D927-FA7A9A87E0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20" creationId="{9FF07EEF-EF4A-6699-320E-A44CE5600A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21" creationId="{071F94F1-5C77-0E90-2D96-8F3A6EC317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22" creationId="{23302ECB-D31B-CFAC-A4BB-5587131095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23" creationId="{1CFF5184-DB5D-31DE-6F47-5615F78695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24" creationId="{AA22DAA1-278A-38A6-76FF-02C35A469A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25" creationId="{446F03F5-38E6-E235-1866-26D85CB964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26" creationId="{305682E8-03A4-10B4-204B-298493652A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27" creationId="{391A0BC3-E25C-22E4-8F75-B81707BE44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28" creationId="{31B5EF87-8D93-8AD4-A58E-591432DB2D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29" creationId="{1D54DF2A-E235-1E70-E80F-F1C4649592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30" creationId="{7D5262D5-16C4-4DB6-3FD2-48AD1A485B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31" creationId="{BE924124-BFDF-ACA0-4E2C-30DA8456DF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32" creationId="{272547D6-93AE-1601-6E36-5FBE30749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33" creationId="{6826BE1A-32C3-0F17-19A1-9FA48B0AFB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34" creationId="{68F82495-FFE9-A013-4E38-FC35B5E12E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35" creationId="{E48C1EA9-C5B8-5231-A79F-C745507EEE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36" creationId="{8D7C7C18-209B-88AE-DD18-0DCB40BD83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37" creationId="{0ECA9FCF-B333-0CC5-04BA-997ADCEFA2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38" creationId="{1F04AA29-990E-4FAB-2219-4524A8E61F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39" creationId="{54FA8375-F79A-B618-4085-68C14A0E6E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40" creationId="{A596A499-C3DE-B7C0-351B-7189BC6664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41" creationId="{5E0F27C2-F464-2D07-283B-E0FA40620A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42" creationId="{078EF9D7-B9DC-CC0D-2374-BEB21AF069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43" creationId="{9395325E-5E62-5D66-64D8-1A8FDBE3E7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44" creationId="{224E42C6-1BD6-AF15-3E3C-7F1A2F46F7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45" creationId="{BD1E9668-802D-DED1-4087-93FF3856D9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46" creationId="{B83C469F-539A-9503-5931-4455A0FD76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47" creationId="{AB80092D-5ABB-B73F-0293-AFB4401A48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48" creationId="{A920A61F-9687-6B0D-420C-7A03AB3F2E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49" creationId="{1D4A8FF4-21C5-17B9-7D51-E6C4951373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50" creationId="{D35C65B3-E093-1F51-D8BD-580826371E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51" creationId="{44C36955-7C79-1F61-6473-4959604465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52" creationId="{6A25AAF0-F399-6F7C-0D7B-DBFFB9672D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53" creationId="{D083BE07-BCC3-529B-993E-49FCD6A881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54" creationId="{0612829F-8970-468B-AE82-7C63D8485C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55" creationId="{0E8C1F32-18C2-C08C-84C2-019AE0F40A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56" creationId="{C5990C79-3E15-28B9-CC9F-F4C59B735E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57" creationId="{6024E10D-54C3-47C3-3F3F-3CAC10015A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58" creationId="{866C8EB1-845E-D34E-B985-5E338CC112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59" creationId="{4B734363-519B-D1F2-FAFA-A096F85E51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60" creationId="{F192D922-2E2A-BCB1-F7E9-C0BE1B20BC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61" creationId="{C448C2EA-BA97-B022-A7B8-E3BC663614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62" creationId="{5F6A1CBC-687A-BBFD-75B0-997E810292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63" creationId="{FBC202A2-F444-828C-4809-3E4E6DD31C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64" creationId="{7A6727F1-9FD2-BBC6-583B-12740C9773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65" creationId="{E04B4347-D425-3B73-181A-4E9680F8C2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66" creationId="{57C4FC24-9E0D-42CD-805E-F492BF8A8D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67" creationId="{E956E13E-D0FA-677A-9658-5AD754CF91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68" creationId="{27D7716B-18DB-1B04-919C-0F2ACD6FC0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69" creationId="{44EB244E-B90A-56C6-854C-9F1D0F3287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70" creationId="{B56A2A6B-46B9-8035-E06D-79EE4F50D7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71" creationId="{6D2AC410-1E50-5A22-7A1B-B7F589AE28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72" creationId="{2CED9C60-13D6-881F-3144-ACE668EAEB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73" creationId="{F87A69BA-E908-B60A-A960-615D422C9C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74" creationId="{54821228-DE4A-EDB4-7F57-9E904DC95A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75" creationId="{1387C3B6-727F-31C8-324B-680B390C6D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76" creationId="{1635729B-9CF1-438B-3002-421F52710B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77" creationId="{3B2EF453-8543-960B-E120-3264720394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78" creationId="{1AD64BF5-8AC4-BC94-4E74-0C3528B4FC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79" creationId="{12247CD6-5AC2-F337-B435-8B81F210F2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80" creationId="{CE41EDE0-81E2-F3DC-D3D6-F826094476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81" creationId="{9673FC23-099C-F928-7BBB-5AE7476BD6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82" creationId="{2D348CF7-9320-C142-955B-ABA91E3425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83" creationId="{FA14F345-A94A-34D5-B263-271EACE3AB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84" creationId="{EDD059C5-C49A-C5BA-3713-52838B9AED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85" creationId="{7B7B8D2A-6BBB-2495-2FEE-34029DA4C1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86" creationId="{584B6FCF-FF73-3946-0518-C5770C720B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87" creationId="{896D0C70-CFCE-A01F-713E-505675604A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88" creationId="{EEF3D630-30C6-F3E6-865B-FBA9C0ED76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89" creationId="{CAC0FDD2-9D08-9D67-186C-80F598D89C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90" creationId="{A44AACCC-357B-A051-24EC-E17C1047FA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91" creationId="{6F2EEBAC-84A5-1C18-A53B-CD650881C9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92" creationId="{28AAA17D-EE46-F5B6-54C2-CB2C64EC32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93" creationId="{4612C6FF-9C61-7CD5-3D7C-E979B0BF66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94" creationId="{5328ACB8-8A23-740C-24E3-1A02066EB4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95" creationId="{43046828-E765-FFDF-EA8B-FA21A6DB17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96" creationId="{87E39B89-17C6-935D-5D9A-323AD4F15A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97" creationId="{61322162-48CE-C4F7-B924-EAE85AAC2D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98" creationId="{BAEA819E-C972-6CC6-C908-A243416CEB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499" creationId="{2B9FFBEC-B7B8-12E9-B9ED-E603491024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00" creationId="{75BD53D6-D25B-4D6B-FEAB-9188C8B510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01" creationId="{40AAE0CD-7AF7-E0F8-6735-6E29DC4522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02" creationId="{6FCA97E9-7BBF-7351-C096-345938E076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03" creationId="{27BF5866-6E83-0C86-9756-ECB78A0148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04" creationId="{43BA2F3E-A60B-0B73-6DCC-4250E51E60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05" creationId="{03E69EC0-D035-1B49-3675-BD707C973E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06" creationId="{AD6912B3-2D32-F2D0-A0CD-B3F99D6099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07" creationId="{CCFF504E-CB5B-2015-6070-3356E3C496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08" creationId="{CB8941BF-482E-CCD8-D381-A11840C144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09" creationId="{636BC60C-AC07-3233-DB63-B0222F421A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10" creationId="{966C0F7E-EF7C-7419-05DE-E8C244FF04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11" creationId="{3D299814-63ED-4712-A358-28010786DD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12" creationId="{C9918258-263C-22FB-D5DF-9597BADE4D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13" creationId="{0D78F5A0-2CD7-7CB3-B853-37A3FB85C5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14" creationId="{86483B22-857A-BBB9-1067-6E2EC1043A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15" creationId="{59669F15-7CBF-E572-675F-EB0858A1C0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16" creationId="{348E6270-A6D8-AA63-02B0-94B834FEB0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17" creationId="{4551BBD8-D98C-BE00-F5BB-831719F5A4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18" creationId="{64908492-49F2-33C2-2620-EDBD986A04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19" creationId="{9AA66A1D-40CC-00E7-0FD8-459A1B3137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20" creationId="{99BFEC80-7338-8EF2-49A4-5B23B578C1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21" creationId="{2E344B71-FF71-99AB-05E7-580146E5AB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22" creationId="{44AD3A19-0CDA-B699-8402-92BA119B53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23" creationId="{94A12621-3AF0-02DC-9952-20FAB2CD99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24" creationId="{C0F61DBC-C71D-258F-0259-B574AC890D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25" creationId="{2DCDFBF1-07B6-E8CE-C972-53AD470F73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26" creationId="{1EA34601-E950-5564-DBA7-D2DA337446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27" creationId="{6A0B2F03-A8BB-889E-3B39-41D455192E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28" creationId="{C3AD7824-D95D-492C-39EA-2FDC0BAE5C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29" creationId="{236F0F88-8604-3EC9-B66C-8D5A9C538D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30" creationId="{1412F232-7952-E8E2-62E4-BD9A3F898F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31" creationId="{ECD220A2-D432-7E31-837B-2D475131CF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32" creationId="{34E51A44-6E34-43FF-BE5A-6DF5F8CCD0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33" creationId="{BB714F98-6043-6AB7-1B1E-1852B3C074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34" creationId="{387E7AE7-B901-F5F7-E054-D1E8D2F2D5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35" creationId="{B0049610-8694-48CF-719C-ECCD03305D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36" creationId="{04569F3C-C9B1-03B7-D5D3-E52D970BBB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37" creationId="{668C3BFC-B027-B112-B6EB-E45CF6BE51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38" creationId="{0D050D4A-3DA0-56C6-522D-E660AF6C9B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39" creationId="{A674481C-844C-DA32-B2D7-1518498A9C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40" creationId="{87F2FE06-474A-F3B8-11FA-4B79C5767C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41" creationId="{91AFA30B-CA42-6B6E-E7ED-F7A9717EA5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42" creationId="{83E9EB0A-A947-A4E5-7BCA-AA54837EEC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43" creationId="{936AA4E8-937F-9629-19ED-859784F47E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44" creationId="{786D4EBE-BC86-A669-D966-FE0388B9FB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45" creationId="{5F0D84F5-5609-2860-C098-146B63FF56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46" creationId="{D5FF2850-7535-1ECA-273A-2C32A994AB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47" creationId="{80557622-4862-4DE3-8938-088460DDD0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48" creationId="{53761580-ED1F-D9BB-FBE4-920E130997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49" creationId="{ACECAA98-8344-6E9A-633A-15DC1B3687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50" creationId="{1F583DE9-4F37-B26A-8A33-6011A17CC0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51" creationId="{075DB312-F7B7-F598-D941-FA513FC38A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52" creationId="{4F4637BE-CC54-04B1-44C1-8CC7C7850A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53" creationId="{9686AFD6-D646-52B3-C79C-94C889C0EE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54" creationId="{BB627C74-9079-DD4D-0C75-C436C3FB78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55" creationId="{7F0EA16C-7F9F-B8C0-A9AF-D2EE3D734E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56" creationId="{7308B383-2481-F488-1C07-337A8E640F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57" creationId="{1F7F26B6-64AA-2E6E-F03A-5C7A9485B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58" creationId="{08334D2D-9159-D83B-92A1-9F58C27B0C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59" creationId="{01424FD4-5B00-6F1F-4BD9-525E01C196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60" creationId="{E6F62A63-F744-D795-CCD5-59F3FCEEA1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61" creationId="{410ACB55-C82E-63FB-CE25-407F3D334A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62" creationId="{BF462EBB-300E-2265-0D7C-050C22A4B3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63" creationId="{9D7A9F41-E936-3BC9-834A-435BDC8128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64" creationId="{A036E2B0-9FA4-253D-B320-A20E1F824A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65" creationId="{0A3F486E-787B-403B-9169-2F170803FD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66" creationId="{1FA9F46A-B2BC-F41F-BAED-9F8EBCA4A1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67" creationId="{5AAA364F-D3CF-0480-5303-DEEF3F7828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68" creationId="{8C290615-32FC-EF16-FDCF-56104CB31F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69" creationId="{B3CF0886-78AF-90C5-2D76-891E2D0C4C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70" creationId="{9D79706D-72DD-5F9F-AAD3-C860EF19EB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71" creationId="{A9EE53DE-5C69-A476-CE14-065D17E7F1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72" creationId="{2CD84885-F1D4-6C34-23D5-96D6951F3E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73" creationId="{0840C381-83A5-7D91-47E5-018862B76D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74" creationId="{C7B2488B-EB11-39F7-43CB-20D8DCB52E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75" creationId="{38FE6512-957D-3337-6A87-04114837C4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76" creationId="{E0493DFF-C3C9-6BBF-4777-C0D610F978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77" creationId="{AB32AE35-69E9-C864-B979-1875B4108A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78" creationId="{05470C88-A530-D940-6685-5DA6DD2704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79" creationId="{85EE37A5-8993-19B8-9F8C-916F3B8785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80" creationId="{56E6D39A-4BBE-748A-FAAF-653C6B6187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81" creationId="{D5611AF6-45D1-E5A7-9817-B9241AD255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82" creationId="{BDF3244A-24A1-5B70-BA20-FEAF4E983F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83" creationId="{9B50CD38-E75F-17F4-9DB2-A98C206DA5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84" creationId="{2F1C76FF-8D93-15EE-EE98-3C8185E4C4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85" creationId="{64BB46DC-05B9-BFBC-759D-429A14EFC3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86" creationId="{D785D28E-BD5D-62F9-FA78-124F9DEE4E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87" creationId="{2535195E-D636-936F-C5EF-C88A8FA39D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88" creationId="{A81B33AC-9A63-E060-5B64-B1910CFA33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89" creationId="{6DC827E5-9A15-8070-51BF-9E31A75529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90" creationId="{76D81C91-BE28-16F6-F1F2-203DBAAFE5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91" creationId="{A932E93D-F995-E340-3603-F63135D6A3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92" creationId="{8ECED7C6-1D83-4FEC-68EF-73AB6A26B0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93" creationId="{4272C518-1F72-7112-C546-13DE35B19E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94" creationId="{45C0F707-E262-27C6-552E-4C31E2C0E2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95" creationId="{68B4C9E5-2C61-ECE7-F33A-017A1D05BD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96" creationId="{E27A3502-8FB5-F992-50D8-21D9AD0D4B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97" creationId="{B7CC48F2-53B8-A543-F563-EB95F005A3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98" creationId="{F3A17578-918C-C5E2-63AE-864C4B6F4D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599" creationId="{C7244FF3-10B2-74DF-604B-EB242EEF25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00" creationId="{19A6CDF4-D0BA-C541-227E-D7B4C22149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01" creationId="{80A43E40-8E1D-E48A-2F4D-24097B0D73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02" creationId="{D57A8C99-EA73-5D4A-E525-175B58B156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03" creationId="{7222AD9E-4A1C-60AC-24D4-7D75B4583E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04" creationId="{57448AF1-244F-5508-26B9-4DF0A72320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05" creationId="{47188B43-0D9E-3DBB-2BE1-B4BA27D627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06" creationId="{2DC3DB2E-18FD-538D-ED6D-7AE946C18B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07" creationId="{E73A0C98-3A90-2E24-DA9D-0722542D58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08" creationId="{E5543502-443E-FC25-E25E-E8AFE0C36A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09" creationId="{2B837E58-7603-89C2-5294-A05E1A6A6A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10" creationId="{3BDA0985-ACA6-AF01-A827-0EC18B1ED2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11" creationId="{D18D0137-4704-3DA8-47C8-26AFCD8A4D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12" creationId="{9D3B5B8F-270A-5755-5454-E6A6F025C2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13" creationId="{871D20D3-12E4-9560-AC8B-F3419D28A1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14" creationId="{13C3A550-4182-9CD2-5CF8-3A047DA6B8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15" creationId="{96775BDF-0CCA-1DD5-A556-EFA1A48905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16" creationId="{83CDF10C-A997-5BC2-1CDD-050C455F7F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17" creationId="{A0AE066A-BF2C-F9BC-8E95-4DCB921478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18" creationId="{CC8175B6-AC81-3136-244C-5FC482FCA3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19" creationId="{C321D081-22DF-50BB-6E07-D5FF611B05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20" creationId="{56B63BAF-435E-AA9B-FE29-2427072AF7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21" creationId="{FD4C95E2-CB2C-62F9-0F66-A3738579E0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22" creationId="{E76672B9-C938-9B79-BBB0-D3390D779F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23" creationId="{93C9A35D-C6E7-E9E4-9EDE-B4157E6231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24" creationId="{DE0E09C8-16CA-5E4C-A793-596F8B59A8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25" creationId="{E9EA943D-8597-0161-2D93-927BD68B9B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26" creationId="{889E4E42-6E53-B4ED-35C8-FEE6E6493D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27" creationId="{BC747D9D-AC9C-8B79-DE3A-3E700D3997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28" creationId="{78D9E8CA-2912-871F-A687-BDAFB58BA9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29" creationId="{301CE13D-9C65-A242-6764-8BD813C869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30" creationId="{06C1ACEB-ADA0-8B29-1653-FB3A09601E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31" creationId="{4D40F5D8-CC65-CA0D-BBC3-58D0DFBED4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32" creationId="{E2D28997-D89D-BCF7-2C6B-082C80DE7E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33" creationId="{9579E54D-0FF7-0AF0-963E-90E6AD1888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34" creationId="{677F1A77-AB37-3565-BE68-55F4802C33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35" creationId="{6796FA82-DD24-5639-2EBD-77B5546246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36" creationId="{0CFFBA00-518B-6FED-D485-6CC144B20B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37" creationId="{AE06F14A-66A5-E56F-3192-37FDE8F607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38" creationId="{BDAB9517-83D3-EAB9-1F1E-A1D5777786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39" creationId="{1E6B6214-F144-820A-9E2C-64DF280FE4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40" creationId="{72992556-8FBC-8D1B-E679-1CFBA73F10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41" creationId="{5F84EB12-FE48-D2BA-7B04-F201FB6045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42" creationId="{91953E0B-A9CA-4B5A-CFD2-6CB3C2AF1F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43" creationId="{01210464-3F81-A196-2B93-700CBD38DB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44" creationId="{8B0F5FE3-A81C-E32A-89D1-635702997D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45" creationId="{B57F96FD-C1DE-D3BB-DD57-8C43798F99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46" creationId="{B468B294-920B-4F46-E877-898786E195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47" creationId="{1FA9DD21-7A9E-C764-E1C2-66F786B95A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48" creationId="{29088F1D-BFCD-10BC-CDDF-74494F870B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49" creationId="{4FA1F0E9-C7AB-78FC-88B4-54B6CDA8F4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50" creationId="{2BCE48AC-6957-14D7-9242-3108005C4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51" creationId="{C73AB190-C8F0-8662-E0D4-3301B84C10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52" creationId="{F502655B-3FA0-F8EF-58DA-AF67D684F0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53" creationId="{DE873F7B-BD44-3C2E-F5DD-18361A7858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54" creationId="{2093CDA8-FFE0-2798-88A2-5D1B6D2CFC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55" creationId="{509BCFCF-BE84-D3BB-898E-44421631B7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56" creationId="{F1DCA0C3-3544-16BE-2947-42F8E10FF2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57" creationId="{A42BC813-98E9-498A-14ED-291708D8EF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58" creationId="{08277246-73B3-C9D3-1FFB-32B7A5D468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59" creationId="{C9E7A1BE-0472-3FC2-4AA0-F8B126DB7C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60" creationId="{FF3327ED-CE72-EBCE-9080-A619C36C11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61" creationId="{B47897C5-EDD9-CDE8-969E-C87AD7055A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62" creationId="{897CD28E-D514-31A4-F317-21244E4D38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63" creationId="{0CBA8E9C-1577-7636-9825-3BFF6215ED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64" creationId="{E4A3FB57-0440-FE42-9B2F-6C21050537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65" creationId="{29987F37-00EB-2169-6BB6-0891BABEEC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66" creationId="{3D274835-5935-68B0-FC87-7B5A81DCC1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67" creationId="{6FF5D102-E516-689E-7402-A64957FCE0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68" creationId="{C3A06586-EBEE-A070-2198-84A6DCE383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69" creationId="{6DBC4449-0B8E-6D90-013D-672F543FED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70" creationId="{7428A871-9CE2-1E5D-6B14-68629C62EE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71" creationId="{0597D3E1-CCB7-D61D-DCA3-6DD9C95D98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72" creationId="{DAB2F942-605D-C050-3506-08E24525B9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73" creationId="{FD9957DD-6169-FD18-C791-B74EBEACE6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74" creationId="{B25EA3BD-D131-B314-0875-76B58C508E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75" creationId="{37C705F4-15BD-4366-C8B3-16CB654A69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76" creationId="{1FD119A6-FEB2-06BB-3797-0DACBEAB61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77" creationId="{89020EA0-1F1C-D076-FC2C-D0A9FF3733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78" creationId="{2CDCFB55-41C6-ED2F-9BF0-E1FAA90193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79" creationId="{1576215E-C398-D3A0-7372-CAC19CDDE2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80" creationId="{39BFDE07-2B75-D9D9-DEFD-123E55384B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81" creationId="{6DDCEAB5-CD9A-E017-FA80-D45B7048F2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82" creationId="{A5A228B5-8040-3F71-0FFA-EE7599ECF7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83" creationId="{D55F7BA9-2921-26B3-FCC2-43F1B5BB25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84" creationId="{74A1CFCC-F9E9-3AD1-F00F-169EE5F698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85" creationId="{28C40ECC-A0A4-B019-6389-7E419A6E19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86" creationId="{CC8E35FD-8507-B2AD-A1F7-4C957A8A45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87" creationId="{757D3162-4F2C-C12E-54BD-F3AC58D9E5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88" creationId="{D31AFBBF-EA34-5F5D-01CB-69223E7469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89" creationId="{1332BE80-32C3-D59B-20E1-F3AAF3B58A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90" creationId="{BABADAE8-BAEE-44AA-A326-9E784DA95D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91" creationId="{E6C04587-3C8F-E359-B739-9020C5F670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92" creationId="{4A9EDC4D-9567-31F3-4367-7FB45A5646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93" creationId="{CADC90D8-8F2D-F680-80D8-6188DAE311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94" creationId="{15AC0982-613F-13F5-07EB-0F77108A1E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95" creationId="{CBE53B3A-D731-3F4E-64FA-9BDEDF2F29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96" creationId="{433CF9C5-BFB6-85C7-AC09-249AA9AB5E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97" creationId="{FA7F0D45-1F05-571A-08BD-F74092EA45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98" creationId="{72E5180E-4D8E-42E5-9977-0EBCDF49B7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699" creationId="{0D44303F-F871-ABE8-7422-7B47EF8EA5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00" creationId="{3ACD5C35-FD68-25C1-434B-DB4E25052F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01" creationId="{F4AF1521-E42F-4070-76A1-B2D426B7CE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02" creationId="{AE0D8C52-964B-3B67-634B-74E75C71DF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03" creationId="{F35D3200-3B29-593B-9DBB-B99A4FB0B1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04" creationId="{28441BE0-13D1-1750-4881-5DEA50E21F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05" creationId="{63A608FD-2C5B-7048-1E54-AD9CDBD126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06" creationId="{8D666360-E103-D538-96D1-F77F930070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07" creationId="{8E301C86-E1E9-CDE1-4463-048B3C0908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08" creationId="{9D91CA14-0893-7B99-C3C8-796382E78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09" creationId="{F025E6D0-0D37-91DF-6428-1D1C612AE2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10" creationId="{BCAA281C-90B3-873D-9F33-630F1D1EE5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11" creationId="{300C4D92-CB80-F112-8EF4-FCCBFC6EA7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12" creationId="{4D141D06-A650-CA77-BC51-80F27BF19F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13" creationId="{5BA1C3EA-0EB5-8EB9-54D0-FE525C5734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14" creationId="{F54F810B-CD91-113C-BADB-21B13E7FEF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15" creationId="{561E452A-429F-F114-2368-638FB5E6E6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16" creationId="{1FB4AED6-CE09-DC33-55D3-ABE99092A0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17" creationId="{D68C5DC7-A42F-6AEF-7E72-D1C583D0D4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18" creationId="{77E87597-25D2-4371-D359-B9D692560F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19" creationId="{859D40FA-E75B-B543-242B-EEA95795C4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20" creationId="{8689AAE7-68E4-6513-3913-C3F4F22371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21" creationId="{0AAAFA68-EF2F-3FE5-1645-4C76A83D3D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22" creationId="{2FBCC4BF-8054-9E75-3268-96A387BD85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23" creationId="{A15A768A-BD32-1D2A-9D6B-367FB7DFE8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24" creationId="{B3419DA7-5CC8-888D-773F-069B02CD22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25" creationId="{7CABC399-D506-C8CE-FFC4-B7E796A0C5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26" creationId="{5422A994-0B58-6ADF-9519-76F2813F55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27" creationId="{340D9943-732E-001F-452C-598C192167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28" creationId="{B8610238-C482-9745-C74A-64677589E0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29" creationId="{372CA203-F2CF-DD36-C2DD-6F2401E907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30" creationId="{E9640A04-35F8-3651-654E-1C03166C67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31" creationId="{F5707092-E185-CD93-9A43-1FA647943F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32" creationId="{D6918CAC-EF79-7CAB-09FA-790D2CDA55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33" creationId="{1DFF1FE7-D966-EC5B-BF9D-89BECBCB3B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34" creationId="{F3B90C43-1E48-9F9A-A15F-39CA436B66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35" creationId="{E378B365-E2FC-598C-01AB-47D5A363F5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36" creationId="{CF8C9F96-6CA8-B270-6D5B-DB5D28ECAD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37" creationId="{486F4F4F-68EA-C47B-95E9-2BBB300C42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38" creationId="{8A44630C-FC0D-FE72-2289-A8DA9F26F7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39" creationId="{2AB4F0E0-9ED7-138E-B25A-8ED0D14E65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40" creationId="{EACB6E03-A995-F58E-9CF5-393BE51E32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41" creationId="{14483BFF-F3BB-3D10-3835-1A7BCC9D90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42" creationId="{5942B871-76B5-2631-DE1D-83634D65AE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43" creationId="{7F658045-7707-5501-5F97-A9C7AC89BD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44" creationId="{267E6E66-6263-36C4-330F-035FC75C63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45" creationId="{4B4E83B9-1A15-7682-4D2D-929DA7374E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46" creationId="{893EB649-DD33-7584-53F6-5890FF17DF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47" creationId="{F8272BEF-B6DF-7B61-D84F-94822F9F90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48" creationId="{85C7055C-5985-26B9-AC69-40FABAEFCE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49" creationId="{3A09EF73-7744-C464-E0CF-D65E2D07F4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50" creationId="{DC9FD416-7D28-FEC0-2CA5-E915933D7E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51" creationId="{848E4CBC-67A9-2196-DA03-2A44FA066A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52" creationId="{5B515D1E-497D-9D96-7C25-94E5529EAA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53" creationId="{799602BA-283F-BD5A-4DFC-7BF0005EDE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54" creationId="{13CF68F4-6093-EC73-F9EC-B45B25570A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55" creationId="{E8AC6EFD-BE4D-5235-7561-0D53615331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56" creationId="{2C66A57E-6E5C-E456-5001-28FCF0FA0C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57" creationId="{F4982897-A7DA-A394-EE5A-4448F54382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58" creationId="{AFFA5DAB-2B3A-2D25-0089-295D4C1B04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59" creationId="{E809F806-CFBC-EC49-987F-90B6010B23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60" creationId="{0A8EF449-A63D-FA44-30CD-AFBBCC1EA9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61" creationId="{C9CB32AE-F6D0-EEB9-A922-B333B7B667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62" creationId="{57181B86-E520-3AC6-0AEC-CF6C7CC599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63" creationId="{85D150FF-3ADE-6FD1-48A7-2498042890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64" creationId="{75B55D90-FFBE-1929-9839-20E3938602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65" creationId="{2A48467C-9AE0-367E-2C54-C726CEE7C3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66" creationId="{89F94E4C-3615-F02D-BE98-34D17ABDA7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67" creationId="{006BA096-2878-99FA-1660-C7A89F76AE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68" creationId="{7A0EE1E4-64F3-0692-B362-486BCE7178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69" creationId="{515BA6B8-B23F-BF75-9840-30E27D49A1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70" creationId="{46416E71-5009-7D22-6C90-4F8642256D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71" creationId="{CFDD1F40-D561-28C4-60F0-B36872F548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72" creationId="{298A2AD1-5E58-9A89-D9B0-EE47F9C2D4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73" creationId="{9B8549E1-83B5-B478-321F-D6C612CA2E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74" creationId="{BE0DE7B6-59A7-C537-D818-C70E0C8839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75" creationId="{6162E1FF-D329-B94A-F5FA-B09E450FFC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76" creationId="{33B8FEB9-7B58-9113-7158-B5F0AF7B38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77" creationId="{A1F8908B-596B-01DC-EC4D-100B1D511B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78" creationId="{AA4FFC1D-6C39-9116-E36C-FED7D56253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79" creationId="{BEA1690E-4901-DB6A-11E5-EC717A5986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80" creationId="{9C6F94EC-8DC0-8DE1-6005-BB472DF804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81" creationId="{312277FF-3FBC-609A-DEC3-E3B5FC91D8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82" creationId="{F5F5BCB9-603F-2ACC-9C36-0F2E554358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83" creationId="{96770464-3F99-9538-008C-A3DBF5591B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84" creationId="{D5679DE4-A510-3B94-01CE-87B53E7B7D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85" creationId="{0906A89A-15B3-CFE6-A270-11A8BB5030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86" creationId="{D7190D88-8A88-50CB-BFE9-2FCE8695FA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87" creationId="{50E2E4CE-E687-3EE6-A049-B4ED27500B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88" creationId="{FD7BE851-4A86-FB1F-AD97-0594D379A7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89" creationId="{122B92C6-5358-EDCB-E45A-88E48B91FE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90" creationId="{45BB4DAF-97CE-42E8-2BB1-71FFFABE34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91" creationId="{EFDEEC3B-72D0-5D1A-115B-88E488ED7B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92" creationId="{F956B015-E94D-AD90-A010-A6A4DB0DC3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93" creationId="{B8DDC3AB-E5D7-275A-CB52-F35488F42B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94" creationId="{184C0446-95ED-EE02-98FB-DB5A194952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95" creationId="{551B4741-B96B-00BC-0E2A-A80E199552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96" creationId="{DB670C37-935F-BBA5-F2D0-7BD1358A02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97" creationId="{96D68DAA-A846-84BE-E884-AA21A40600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98" creationId="{07EC8B72-BC33-7DF4-E61A-22E8A035EC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799" creationId="{EAC269D5-D1C4-89C3-BB14-1F0989B2F6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00" creationId="{0D442C76-9387-7C0F-54F5-FFF105FDF4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01" creationId="{A94F11F9-3659-AEAC-824C-680B0C2CA1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02" creationId="{A36ED36B-B51E-4312-51EA-28F4EE3454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03" creationId="{C5A9EC74-024B-46FB-E1C4-15C4BE88AC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04" creationId="{1EB4DF27-7033-36DE-BFBC-D08CF420EE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05" creationId="{BD35DF43-A90B-1CA0-EA1F-4FF9090FF0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06" creationId="{E3280576-A950-0445-5B3F-36D36329B7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07" creationId="{27F08AC7-28F4-7C36-BCDB-A471956635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08" creationId="{0F34F85E-EE98-55D0-4A34-448C038421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09" creationId="{09C65B57-4E8E-BF01-99BB-25A7A3F6AB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10" creationId="{473FA409-40FC-41B5-C052-758E7AEDFC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11" creationId="{BE7E8B26-3ED0-3850-EB09-6F6CC45AFF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12" creationId="{952540A0-3D17-6041-5396-7B709035F7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13" creationId="{0C830482-C280-C431-3C8C-0F4EF6D12F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14" creationId="{FC22D295-0F4D-2030-D703-1DE74A8133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15" creationId="{62A812A3-116F-D7C6-A2CD-3A81C5136D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16" creationId="{6FEC19FE-1EA0-62DF-CBC2-2859DD215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17" creationId="{84EFCF89-1C7C-4FD3-2E4B-F22AB6C292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18" creationId="{BDBC86EF-A88A-5A3C-0542-888236FDA4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19" creationId="{01CEA4A7-A436-1CC4-BBFF-D72951F085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20" creationId="{457292E3-3701-EC6A-5444-7CDAFFFB7B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21" creationId="{97178584-AD7D-650F-FEDB-8E63C980FF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22" creationId="{FF498D22-9F56-593E-66BF-2BD4E9710F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23" creationId="{C10865A3-B884-0CC7-2885-8ADF44BD23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24" creationId="{74DBAC63-D974-7D62-FE68-B8516B4D0D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25" creationId="{1ED909DD-42A3-6927-750E-4CE615CD98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26" creationId="{2F9EF850-CF66-926E-1954-2C48C12705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27" creationId="{EABE6D9F-7601-011B-9624-C9A14F7A97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28" creationId="{4EA1945B-AC54-2D19-FCEE-54F5029BF4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29" creationId="{6D5C9713-520E-2C01-3EBC-330671FAFE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30" creationId="{E539771C-BA72-BE65-F4F3-25F4182A36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31" creationId="{34E0D1D0-4E1D-C15B-33C2-30C791C303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32" creationId="{271E2A0D-B2F7-C63B-7352-85FCAB9BDC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33" creationId="{B8B951E7-3745-CAAE-228F-FC4913DF66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34" creationId="{02BBD81A-D943-CCD9-BD99-DC0BC0C6BA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35" creationId="{2AB08B4D-570A-63D2-CA47-08AB36DC99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36" creationId="{6E9A2929-FCDA-8FBD-6074-621FC4FF2B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37" creationId="{FC789AE2-2825-E864-5971-F629CBB44C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38" creationId="{2D2CDD5D-2945-6580-56D8-0653506E20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39" creationId="{C7C925B1-8AB0-AC06-347D-2D1FA6570A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40" creationId="{65E3AEA5-7DB9-0565-D89D-6A13EF382D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41" creationId="{CF85B68B-043A-D2E6-BB2D-B5E676D714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42" creationId="{7222843B-74EB-4F27-4C44-0BA79BC1C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43" creationId="{CD329A79-38DE-7262-4CFF-DF4C7A169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44" creationId="{E5DD35B5-5FB5-A571-1C3C-BB9C81B97D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45" creationId="{56622DDC-5196-7173-5BEE-5F08F54C8B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46" creationId="{B09DE921-FC11-C874-82F7-43C67F8BE3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47" creationId="{B31BA11D-DB59-DD44-F4F4-1C389C13C0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48" creationId="{E69A13B4-8477-D6CE-4D1E-3F236779CA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49" creationId="{2832E246-4103-BC80-C0A4-4C4CAA560C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50" creationId="{2C93D053-5D5C-886C-37F8-1213580D44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51" creationId="{8C0A0F28-396D-9650-DE52-5D311ECAA0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52" creationId="{B09CC35F-89B8-BDE4-32A3-BEC4AA7437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53" creationId="{D2BE4385-E950-A2B0-C89A-F3250BDE98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54" creationId="{E2A9631F-91FC-403D-6637-595811A47A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55" creationId="{C3E5AFBB-C463-FB45-1EC1-63DD89D1B6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56" creationId="{81664CA6-270C-0F4B-FD0F-258E68C3BE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57" creationId="{0A2CE533-7B9F-D4E1-BD29-968BDC9B56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58" creationId="{B67DDBA4-E788-E48C-D21E-77EAD166D2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59" creationId="{95EFAC1B-CAAD-9B08-0AC6-07463E747A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60" creationId="{CF8D30D4-1D3B-C8C7-C105-600C5F2BA6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61" creationId="{EC398A17-0115-D11E-EBB8-F839E71CAC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62" creationId="{77A8758D-C6B3-D329-1B12-3923FDEDC1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63" creationId="{00D33BCB-1EE1-5E6C-FB2A-A8494D968B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64" creationId="{52073B74-95EF-7475-A9F2-5F6B97C639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65" creationId="{3A47FA28-A1FE-EC1C-A7BE-915C6BC50F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66" creationId="{2110305C-143D-0F7A-5E3F-FD7513C304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67" creationId="{14D94DA4-F347-CA53-209A-A4EBEB8789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68" creationId="{FDDEA10D-0BB2-8748-8034-6108CB7D99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69" creationId="{4F9E7A46-E0FF-C1FF-5886-BCA9DACBE3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70" creationId="{F141B1F7-920D-4154-968F-9FB83C9EFB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71" creationId="{2D0FEB74-DC43-80D0-14BC-49A3FDA3E3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72" creationId="{6473616B-D3D2-F68B-0704-14F4AE702B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73" creationId="{F21A127F-3184-6090-D327-AF8266F795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74" creationId="{F5300D93-13CA-46AE-1496-B9CF38974D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75" creationId="{D5DCC8C5-65AC-FFAF-BCF1-74894C15C1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76" creationId="{63B18F29-CD3C-99C0-81DF-CD4417A850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77" creationId="{EE6F4E8C-1A9D-FE75-DCF7-F80C0BF66E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78" creationId="{49CFDDCD-CCF3-DF57-5821-21E30877BD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79" creationId="{44741A2D-C0A0-6D0D-0ED2-0B00AA53CB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80" creationId="{0DF68DEE-637C-B5C9-DE55-DBA5076368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81" creationId="{25CC5F7D-1021-F460-7553-A3D5EB4924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82" creationId="{704475D0-BACB-9830-6C52-48ED26D79E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83" creationId="{9755CB01-728D-8467-FD7D-EEA51A1E48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84" creationId="{25B3F2D6-71C6-3DC1-C9E2-75BA9A89F6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85" creationId="{EDD6B2B4-4BA5-B600-5997-ED5609E5DA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86" creationId="{8292EFEA-5413-8651-304D-F3A09BC515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87" creationId="{AED8A922-0BBC-1E25-587B-ECD6604F77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88" creationId="{B8A82E05-0603-17D6-4904-13D843C6E5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89" creationId="{EBCFA035-53DA-4EFB-39A8-87E1E69DD9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90" creationId="{364B2DC1-0885-3795-E946-FCEBED2EFE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91" creationId="{3DCDC0AB-76DF-C0C2-48B8-F21BE18648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92" creationId="{338CAA71-4CF5-13D8-4E5C-1E4B742F4F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93" creationId="{C589E5B4-063B-A1BB-2E54-CB27748A3B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94" creationId="{A56604F3-500E-DF01-EA03-519D9C35A2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95" creationId="{03EFECB9-D599-FC78-1493-712079594D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96" creationId="{9326260F-0408-6C65-67B5-D6938C3301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97" creationId="{7F765D00-5799-3267-B272-F5B34BC214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98" creationId="{0D8036D1-9AAB-1AC9-ECCA-E6ED391202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899" creationId="{742B5B2F-5642-AE86-1DCC-9026C56A92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00" creationId="{947AA2F6-4DF8-00D2-0B40-23660AE573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01" creationId="{7C79D6BC-D77B-A1CD-9B3E-39345D04C3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02" creationId="{BA36B89E-9DE8-17F4-F394-4E0DFF03FA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03" creationId="{31385155-4E5E-6E95-96E6-6FBB1894CE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04" creationId="{AFC9915C-8655-A2D4-A0DA-1871A7F9C8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05" creationId="{0892F56B-D50E-E94D-97F0-FDD7E5258F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06" creationId="{D62740B0-9A53-1484-FDF2-116D65AF33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07" creationId="{41D4A35D-9DCE-4E4A-DF05-9BCCBA7334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08" creationId="{5A25CB7C-A8DB-26C1-3012-F1AD898D2A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09" creationId="{D088803F-857A-D9B3-82E7-C21F332A6F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10" creationId="{7FC1060D-8287-79D1-4F31-7D32078F0B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11" creationId="{EAF80283-0066-8F81-B1DD-73ED007F10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12" creationId="{DE67C0B2-08D2-A40E-397C-170FD36C16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13" creationId="{101670C1-4C17-EFED-CD32-8158CDE4AF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14" creationId="{FBA57132-788F-43EC-1097-7EECAA00EF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15" creationId="{CD82A1EE-9F15-408A-FEFB-AD6FB59180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16" creationId="{3C1002FC-F486-1625-BEB9-2A389F3789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17" creationId="{7403833E-38DB-4326-273B-8DE795062F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18" creationId="{B0E0EB82-09F5-0DD4-DBDD-BEE3777B38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19" creationId="{AF6927CF-2944-2CFF-8267-680C3CB2E0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20" creationId="{761EF436-1A7E-635B-BE59-E0AFF60607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21" creationId="{7B9B0FF2-7C2F-BE45-A378-18EBB46FD0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22" creationId="{D7312B56-8748-98A4-B5F2-D0B2C58E6B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23" creationId="{B85EDFC1-FFF6-57AB-EE2C-121D8959A2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24" creationId="{2BF72488-D645-5791-A0DE-1473C2AC75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25" creationId="{28EDC03A-DC6F-145E-6C26-24D3D7DD82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26" creationId="{7E34F5FC-6D75-98DF-6C00-9A94DF1C97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27" creationId="{56C622E9-1580-A387-88D8-1FE8251A73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28" creationId="{8C81440A-285F-6A39-CB15-7307B36516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29" creationId="{4F42AF6B-1074-347D-ED9C-7E2D409C7D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30" creationId="{F97CEB2C-0C70-CA03-9CC0-B049DBF91D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31" creationId="{0B50D55A-9092-E19A-9438-4D934F3E50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32" creationId="{25DE6E55-418A-9037-6644-DF81B0438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33" creationId="{FA72DDC1-727B-3824-E524-5760058211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34" creationId="{4F3A83FB-1DAA-A226-80EC-8BC2B43346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35" creationId="{C7DE84B7-B33A-42C5-A7B6-588B34CCE1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36" creationId="{75A074E7-6412-8D8D-C3E8-8C26277415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37" creationId="{71953D4A-945E-DCDC-AD10-1B996ECEF3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38" creationId="{0B46E3AB-DB68-6FBE-547B-389B4A8BB2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39" creationId="{31F77EE4-5360-92A2-D17D-59209C62D4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40" creationId="{E4953C3B-DCC1-3B8E-4C78-FC8909C3B4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41" creationId="{EA4174E0-1CB2-6889-A304-89B9943B0F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42" creationId="{CEEF02B2-B9EA-C8AD-2281-AC81EC201F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43" creationId="{E28F7C5D-9686-B6F1-A240-00A06E5D20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44" creationId="{949A5BB6-8F02-8DAE-3226-7E990ACDD6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45" creationId="{45CEAD4B-0A93-8D74-3C11-DD3397E180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46" creationId="{3A64079E-8428-72C6-6D80-272EFCA962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47" creationId="{C9D1F7BE-54AD-B385-3198-9CDB03C6C3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48" creationId="{93C77622-820D-B11A-4EE2-BAB58D29F7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49" creationId="{FC0F7DFE-219D-3277-9224-4EC2D6DD1E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50" creationId="{C1CA055A-14DE-74C5-82D5-52BD21B6B9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51" creationId="{B21AF8DB-CD0C-E739-D3C1-140F72B0E8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52" creationId="{0772B0A1-3EF7-77D7-F2D7-06F0F9A042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53" creationId="{8A8BA7B5-A98C-4C09-2F82-8FF4FF621D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54" creationId="{BD5788B8-CB27-147A-7AE6-BDB77A6441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55" creationId="{1874F739-D6C3-24CA-8B03-43BEC50382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56" creationId="{5FDB1269-2D24-B26C-1EF5-8178903BA1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57" creationId="{9308F6D4-1A7E-C85E-CEE2-24711B5F48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58" creationId="{CB678D2F-482F-6E4D-6667-034766C6BB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59" creationId="{A60B8FA2-5230-A12C-55E1-8C46E2CC65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60" creationId="{319EE36B-2DD8-A172-89E5-D5F58F7E1D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61" creationId="{BF11588B-A68F-EB6B-4375-ADFB46104F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62" creationId="{385B5B52-6F09-8943-D2F5-A4E7B8160E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63" creationId="{D077CAD1-6955-CA8E-C896-0EEB4CAF0A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64" creationId="{59D1B080-5813-671C-056A-36C55A95E4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65" creationId="{077ADD14-F459-239B-A841-B32015392A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66" creationId="{F8C3A344-D411-F774-7AC0-202EC6FF8F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67" creationId="{AD95FD6E-3B6E-56DC-FD2D-1CBCE199EF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68" creationId="{8BEDF76B-DA47-AD79-05C1-63B786DC6E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69" creationId="{386E0BCE-FD45-B96C-B21C-37EF636C69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70" creationId="{045CD4B8-9823-FD2D-D043-A5126C8614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71" creationId="{112DB3CB-65CA-2DEF-54B8-2BD0DA3F83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72" creationId="{15B060CE-5B2C-4196-5764-2701FC4F23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73" creationId="{CDA54424-D298-DF9A-8061-6F4BF7145E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74" creationId="{F1B5AF74-624F-2849-38F3-CFDC67C350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75" creationId="{8F42C892-1F65-168C-3A27-577FF0C781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76" creationId="{845B1AB8-B317-9552-FCB8-703E25ED33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77" creationId="{47A93A42-34CC-9369-D72E-A8D855E931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78" creationId="{CC288702-45D8-F16A-4977-6FF9CC51A2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79" creationId="{5E655B0E-0C2B-9EEE-39DA-6618CEADD3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80" creationId="{ED6CCDD7-C4E8-8618-2756-132A5D87E3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81" creationId="{03E34E71-5111-21A3-6FDD-8FE7ACBE34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82" creationId="{B919AE5A-4322-2D74-6C74-D473907C37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83" creationId="{6EAB3852-2857-2F20-C8F8-C32270E3E9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84" creationId="{F7C5AECC-10CF-A43E-631D-2E66581088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85" creationId="{9C8E5C03-E207-0D5C-D2D9-06789035A1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86" creationId="{36F81680-CAA0-97B0-D9AF-C798932D67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87" creationId="{8C90D934-5FBE-ADAC-170B-2EF19E5BD7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88" creationId="{6D50A0B2-ACBB-62AD-0DE6-A8046ED66C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89" creationId="{B1EDDB95-6962-E979-119E-51FC991241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90" creationId="{16AECC56-A3C2-DB31-9BEA-B1581BC834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91" creationId="{5A1ADC93-890A-F6B8-2E7D-DD172A0AD4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92" creationId="{57684657-5963-087A-9516-DACB31A30E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93" creationId="{01184B7B-14CC-8A22-288A-7307205D6C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94" creationId="{890EF007-73B2-5341-2CC0-F24884011D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95" creationId="{154FEBD4-E947-8212-2DA4-23659EAD92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96" creationId="{34A7709A-109C-7ADE-4351-D8CE8BEFF5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97" creationId="{3120BB75-923A-0A26-2C59-525FAC8842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98" creationId="{CD3FAC62-00AD-ACA4-82E0-3B27704845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6999" creationId="{C4A0D4EA-4228-826B-0EA4-BAEDDEAD9C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00" creationId="{7868DFA1-9D31-4B0D-B599-85241F01F6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01" creationId="{58E186EB-0734-503D-3D3F-ED1372DE69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02" creationId="{D6D36128-C322-EFD4-26CD-8EA87C03F0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03" creationId="{5DB79053-79A7-2574-AD83-05FD9211D1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04" creationId="{0554EAD7-EBFD-03DB-0639-D0B8D30C35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05" creationId="{642F7834-3C23-47FB-42D6-EE1DBF50DC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06" creationId="{13183086-405E-A7B7-6B9A-29B3522CED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07" creationId="{AB731027-D589-E4C3-70CB-C4E51288F0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08" creationId="{193597F8-48DA-25A9-1DA9-794EE1E522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09" creationId="{D32A5B28-46AF-E54B-B3DA-6CF33C904C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10" creationId="{F2E758DC-E001-FC6A-D420-0BA21FB4D3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11" creationId="{57AA2D18-D4F3-72B0-3F12-087C797AD2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12" creationId="{93AAB472-5CB3-CFA4-DD17-B3F097D966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13" creationId="{D0DC8F84-A6C5-508E-9D10-643248BD98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14" creationId="{9DBF7524-875E-E236-2033-308D884011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15" creationId="{45D07AA9-1418-4D6F-E379-3F45BC040B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16" creationId="{72C6F42E-BFD5-D564-F171-8713BDA678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17" creationId="{F1FEF8ED-239A-0DB3-AD79-6F8D850AFB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18" creationId="{65497991-6A3C-0F17-74B6-00633DF351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19" creationId="{5952C9D9-D0AE-30C2-21FA-17D1561440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20" creationId="{13D32FD3-A5A7-37A3-DFF0-5A724C2D26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21" creationId="{5BD74174-1381-C8E2-9799-60253F7ED9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22" creationId="{67D6B777-7A91-7252-D2D9-C21D1D8431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23" creationId="{F77817B1-D6EC-78B9-7622-672E858241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24" creationId="{8FEA0CE5-DA2D-8BA7-5BDA-68BEE73B57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25" creationId="{2B608192-BD6B-129E-0B67-4E437D9F3A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26" creationId="{16A1F51D-B32A-AE3C-EBC3-DE2348CAC7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27" creationId="{3E3EAAD7-E199-84AA-46F4-A4FA48561A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28" creationId="{3879FB32-0C89-07E8-D4B9-45E34560B9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29" creationId="{13AB167B-6AB7-B4B2-DF38-C0FE05AA33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30" creationId="{F6EA3077-2057-AC67-7918-28F4EC5C38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31" creationId="{25EE27D6-AAB3-654E-241E-9AB08D7047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32" creationId="{2BC70E81-EFBD-5009-1E3C-86EBF48685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33" creationId="{24946E21-30E1-8E0A-FA08-489D14E540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34" creationId="{86A4A25D-8287-0D61-1B2C-5A1DF36E83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35" creationId="{E51D65FE-F7B5-207F-91BC-AE9B8D0F87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36" creationId="{EAC298CD-2229-03E1-14C4-0F7633E315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37" creationId="{8BE8597C-1CA3-2BF7-496F-DC085410F2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38" creationId="{B8B1ACBD-4D19-8A64-C6C6-6838BECA83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39" creationId="{D5B15982-CC6B-E449-5FC9-5E7824A2DC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40" creationId="{943F2244-47D8-D6FE-6E9C-0AA9081DAA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41" creationId="{94B1ABDD-3B8E-D8DD-DC4F-221412E6FD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42" creationId="{5CDDAF35-804C-67FF-4563-50A00CAD85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43" creationId="{A9FE89D9-1743-B61D-F1A2-1405367CB0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44" creationId="{889B5DDD-DE51-DBAD-8BD6-1B46ED236D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45" creationId="{A47208E4-79C8-6A34-016F-0632175A3A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46" creationId="{9D067D81-BE57-9FC6-7D17-82CDA85E66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47" creationId="{45131008-FD38-C2CE-8B94-4B0F040BC7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48" creationId="{780CB2FD-A4D0-E55C-53CD-349A69EEBE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49" creationId="{958959CB-0E59-D264-D022-1306DB224C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50" creationId="{F284F1BA-6938-E70E-541A-5D50E4A553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51" creationId="{0B9814B6-564F-D4FE-81A3-B6DA73293C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52" creationId="{26D44841-5A88-3B23-DDAD-369250512B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53" creationId="{91E186F3-2EAD-E01B-7F33-A0751BD8F7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54" creationId="{A0183829-7882-42F1-C4E7-17D2C402C8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55" creationId="{A7CEF451-23C0-DA6A-ECE7-E66E0C9A34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56" creationId="{D84DD631-EAB0-CF41-8DF7-0CD36A5C52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57" creationId="{B8F4C1FE-50EB-C542-12EA-FB53D81DC7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58" creationId="{FC8272A5-D54E-85DE-0F0B-883B14B5B0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59" creationId="{0AFA1FEC-3D0F-E575-404F-16E69D842E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60" creationId="{1080E800-FA6D-4F65-13DC-7E42466BCF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61" creationId="{6A62822B-F9BA-1D5D-2FA4-C50FF4D31B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62" creationId="{D2AC13D9-4747-A2B9-76E8-AC6AE8014C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63" creationId="{A71E1FB8-FBEF-49C5-F24D-B2166C9BC2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64" creationId="{115F7C10-88E2-4E03-1162-4AE951F620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65" creationId="{ECC6427A-ECC9-136A-6255-BEF135F3B4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66" creationId="{7396F49B-45B1-E15C-AC3C-00049807CF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67" creationId="{7C4DB0A0-8FEE-55BC-896A-BD84DD9441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68" creationId="{7D22A1E7-EB30-213C-4FBA-4B87835FEF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69" creationId="{991AFB28-5E8A-A3A5-0F8F-F388623957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70" creationId="{BFF1CF3E-E4BC-175D-605C-907229098C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71" creationId="{825DC18B-51D8-21A9-9AB6-5C9265F453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72" creationId="{7D057ED2-64CC-C6D7-66F1-390F3A692C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73" creationId="{05C913B5-9ECD-563C-343B-0C63FE3634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74" creationId="{95A7AD8F-000E-8025-2192-461985CC92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75" creationId="{C9B369FD-56F3-F769-F067-1FE3039BAD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76" creationId="{57F05296-1F3D-9363-B13A-CA24232B85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77" creationId="{9666477C-5919-FCEB-AAAE-CC66929A4D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78" creationId="{56C3FCFB-202C-8B7D-7304-F974DEF288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79" creationId="{33687409-734A-B330-F24E-9270249F43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80" creationId="{B3FE8704-108D-AC28-85EC-A745C42B84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81" creationId="{DEC3263A-5DD3-C403-6F68-BE0ABB12CD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82" creationId="{13953DC7-52DE-A9ED-24A8-6E177DC86B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83" creationId="{F69925CB-BE00-543C-0CF1-50B1BCD6C6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84" creationId="{B8B06F58-FFBF-F825-4A8E-0BAEAB7DA8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85" creationId="{9682C04B-3074-602C-F2C9-57BD3881BE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86" creationId="{3CE4CE7A-3A74-5F65-1D7E-CACDB1656D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87" creationId="{5C084445-78F6-3BFE-E72F-DFD4E6A7AD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88" creationId="{CB080F83-3139-24E4-8008-4631E8F1FF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89" creationId="{FC6821FE-5DBB-B072-9B01-FF9FA6FD6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90" creationId="{2216478A-DEAA-FA52-5646-33594FB04E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91" creationId="{F04C3C66-3116-AABF-79C6-A02335F2B8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92" creationId="{9BCA6D09-91F5-646F-0D30-D5B20B25EE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93" creationId="{D7BC666F-E426-B0E9-F350-3EED4E4EFD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94" creationId="{D492E95C-EA12-278B-9587-C454FD7574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95" creationId="{C2566403-AD46-5499-4459-6F262F0A27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96" creationId="{787B7680-93EF-C6D4-D72E-3FC13A15CC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97" creationId="{0DCFEB4F-1AF7-E6A6-BF37-9D3D20FF31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98" creationId="{F6CCDFC2-8CD5-EFAF-4839-CAE3758387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099" creationId="{10610176-DBA6-2395-D4F6-9A3C524945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00" creationId="{DFE23DB8-7082-D5A5-47BF-7A82A420B7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01" creationId="{1F85ABB5-5F87-1E71-DB3E-35B4092472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02" creationId="{997BCDA3-8B61-2707-E8CC-CB03602FC5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03" creationId="{2E0D2A12-EDF5-7D1F-80CD-89EA5FF040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04" creationId="{7EF8C46C-A5E1-7F90-3F0C-4A54A8B49B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05" creationId="{472572B3-F0B4-3827-6312-83AC54C49F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06" creationId="{1DD2E58E-E6B9-E11D-4B00-7EF6DCF4AC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07" creationId="{37BCBC06-52CC-B02E-2F15-3D169113AA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08" creationId="{71FFCA3B-6596-3EE9-8383-A818F05A99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09" creationId="{36236AED-FFE7-E018-1C00-98BE19FCC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10" creationId="{7077806D-2F07-3F53-44D4-AAB88E4D5F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11" creationId="{88D58366-4083-C14C-43ED-1650DA8B8C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12" creationId="{2C978734-1F90-4D02-481A-6D407A3E10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13" creationId="{65F1A0C0-49B1-664D-6A43-4A22000062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14" creationId="{60390073-2986-0668-2336-6415309663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15" creationId="{7D7E2F02-874E-BC9D-D3FE-DA9CDAE104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16" creationId="{9A6B741F-C954-E486-0D8B-BB7A56E24F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17" creationId="{981B9628-0CB1-31B6-3167-DB2BBEA00B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18" creationId="{675107EA-F803-B1D1-9776-A9C59C4A74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19" creationId="{33C751E6-FACD-8689-F2EB-3BB85489AD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20" creationId="{57F16FEA-80B5-5786-0E62-A104DF8B1A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21" creationId="{B915ADDC-F7B4-46B8-AA0E-29E526DFA7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22" creationId="{59A18C98-47E5-DE8A-3A5C-D3C0073026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23" creationId="{90DE3A35-5377-3CD3-A8DB-A41999200D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24" creationId="{CF034ED6-1C06-1B9C-48E5-8A845720F6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25" creationId="{DEC0699D-F691-F3D0-F9A3-80339351D2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26" creationId="{C23BF3F8-5F71-33F6-8FDA-AABCA9D59A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27" creationId="{8D2779A7-793E-0B0B-4460-310C2F70FD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28" creationId="{C0DFA51F-97D4-AB34-F64F-58C939EBB2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29" creationId="{EBB14B6C-91A8-E799-C91F-0652788207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30" creationId="{A87AC081-6651-F193-F112-D6541ED4E8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31" creationId="{98DFD3DA-89AC-04EE-A533-D0BC698AED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32" creationId="{E1176F77-1C20-75E7-45DC-38A6C038B5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33" creationId="{B6C80B66-C779-2390-815B-7A01B2647A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34" creationId="{C58A39B9-538A-F9FB-C421-1AB48C1479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35" creationId="{78E8912B-7475-0128-A28F-6BF372C4B9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36" creationId="{A12FD283-56F0-E242-0561-BF6E1FF40F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37" creationId="{E96A9A01-01BE-A69A-6299-228FAEFE51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38" creationId="{2288BE2E-9252-E65A-BE56-774FFBA849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39" creationId="{481198FA-D6F8-22BB-D89B-FB7C5D9403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40" creationId="{BF09E46D-1D91-8E28-FFC6-D473B03D03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41" creationId="{24F40479-4981-3385-9668-736B7CBBDE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42" creationId="{04951198-7ABC-0CFE-7EE7-D0557B0ECF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43" creationId="{96200E2A-FA3E-689C-3CFF-1AB01ED3F1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44" creationId="{0D6E9A40-FE06-B8FB-919A-BE08AA60EA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45" creationId="{38F3C216-4818-CFAE-912D-41D0D58AA4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46" creationId="{DCCE1937-D971-BA47-0B92-D761D431F2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47" creationId="{F735C349-F31F-7863-BC0A-3B988C2927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48" creationId="{6303869D-E1DD-1BEA-7857-28BD2FD8C7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49" creationId="{4CB8CA7C-92AE-8BA2-C12A-4C93D66982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50" creationId="{F5458952-FDE1-E078-58D4-1A64E37C8E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51" creationId="{FDD1B16E-73CD-59AB-E333-BD57FDAC1C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52" creationId="{1384CF19-E95B-915F-A868-188D1552A1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53" creationId="{6051E5C1-9238-795D-D21F-D9F0826EF2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54" creationId="{08265A66-CA42-480D-268F-3E694EF36B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55" creationId="{C0A55674-6E27-5B61-3D73-5ED49921DF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56" creationId="{E24BE9D9-7685-08B9-8022-D369F3BCD2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57" creationId="{50CD289B-DFD5-CB66-7EBD-2DE7D9C40A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58" creationId="{30EC8218-908C-90AF-875E-D9B10A8F39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59" creationId="{15D42B4D-3CFF-9701-65CE-436349591F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60" creationId="{D7EFC42C-1432-A25C-E280-BCA3F58A7F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61" creationId="{3D2534B8-B484-30B2-1B0E-5BC2737BC6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62" creationId="{FF8BD6EB-58A4-D022-CF88-F05F26D812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63" creationId="{584122FC-7B60-540A-B095-913B183CF0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64" creationId="{6255BB23-EEC6-58BA-9D4B-E53ECD7DAB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65" creationId="{3D68CC84-A8DC-323A-F556-3B91851D05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66" creationId="{5C81375C-16B8-B0C1-F8D3-543B2B11E3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67" creationId="{A5D150ED-5658-A6AB-A079-3FFCE6FD53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68" creationId="{63530E2B-D19F-BF4B-43A6-55A11C2920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69" creationId="{D9B7D4CD-7997-7DBC-2664-75146F050C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70" creationId="{7C36AF77-69F8-80FA-C872-6B509DE781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71" creationId="{066EA59F-D416-01F7-7179-C0918FA9C9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72" creationId="{E5FADFA2-B512-D0CE-D308-D1A1E4C746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73" creationId="{51513A5B-4B84-0CC4-277F-A5CFC16805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74" creationId="{D2609543-E2CF-232C-8589-C519950F9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75" creationId="{629C0BDE-0F1F-9C2C-5B14-5ECC8D43FF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76" creationId="{CB85A5BC-1C4A-E552-71CE-35609DC90B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77" creationId="{8E1A5B67-43E2-D3ED-DF29-1FED128F07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78" creationId="{EA8907C4-33DB-F4FF-91AE-FFA708077A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79" creationId="{BBB9B6FD-5646-36E4-53E0-A5B50EA91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80" creationId="{67CAE42E-AD97-785C-DA9A-7CA2B7F405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81" creationId="{FD8E162B-9499-BCC9-4586-7C1E78D4BF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82" creationId="{953CE0C5-2747-42D8-2735-4019BD5FDE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83" creationId="{1989ED4F-9AD8-1E4C-23F3-263BE5219E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84" creationId="{68152A39-6AA1-12B8-BA15-B017FBFBF1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85" creationId="{0107E888-A8A3-DF49-8461-7C9F0B5DAA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86" creationId="{3662E5E5-979E-F9B2-5E9A-DD84B5BCC2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87" creationId="{335531CD-AB05-50C4-7E3E-BA297CD7C8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88" creationId="{4B835D7B-F89C-0535-8E76-29AD62EE21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89" creationId="{A81A67EA-E19E-BA21-9E32-83670B6AEB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90" creationId="{21F7CC99-BBE5-D27B-BE25-5B4066D443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91" creationId="{779E470D-3723-3912-72A1-45D082C32D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92" creationId="{4C9E47D1-F7E7-17BA-98EC-DE16730BAC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93" creationId="{13A4969F-D8FB-28CE-FB03-DE6A7CDFB8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94" creationId="{39E301CB-85BB-A754-51B4-83CB13357A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95" creationId="{2FB24F70-D0B4-B4BE-000E-E364B28533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96" creationId="{DF7B8AC2-31DC-5DAF-C619-6450D82BC7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97" creationId="{D7EA539C-6BB6-EA59-E1A7-88BC593E1B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98" creationId="{E2FA1BF6-A463-F28A-7771-3B33E905CD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199" creationId="{50728C09-99BF-F909-A075-DE37E50ED8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00" creationId="{1ABADCDC-6BA0-C18A-0192-7D5D5D02B6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01" creationId="{8F1D40A1-640E-3657-A247-CD87E1EA14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02" creationId="{2BAA0097-CC70-9B5E-CD59-4FB3628EBB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03" creationId="{7E40CD3D-1A69-E871-80CF-DA4DBB9E1A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04" creationId="{F1F6BAD2-F881-EFFF-4983-98A52E522E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05" creationId="{9F4A0752-A880-E8AC-7ED6-60B8C12E89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06" creationId="{D3D91D84-DD83-99D9-8D6B-AE38734AA1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07" creationId="{C75AD61A-7634-C70D-8F9A-884BA029FF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08" creationId="{90F9ACA3-64EB-0772-9117-1BD176B73B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09" creationId="{1289C86E-F537-27F4-57DC-A4E39C986B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10" creationId="{0BBB9BA4-F339-47F1-02B5-68524FDCEB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11" creationId="{F64813C3-D6E6-C652-CAD1-C69D56C2A7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12" creationId="{28EEA709-F612-528D-5CEC-4B3C44829F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13" creationId="{D14D93B8-6AF4-20A0-255B-923228955E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14" creationId="{0AD36625-FC58-A3C0-9D54-47694E8B5A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15" creationId="{FBA6C1FC-5FD7-C622-0D69-CE06EC79CA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16" creationId="{6D3CFFDF-F605-BA5D-13EF-01A57220EA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17" creationId="{42CCB736-A129-B028-95E0-E81D568936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18" creationId="{C3F0389F-158E-79E4-691E-ECCCD02261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19" creationId="{01F023EA-5C07-7506-CA7F-654174D18F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20" creationId="{EECBA615-1AAF-10FE-BD7B-D2AA833AF7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21" creationId="{2A058550-D299-FF64-04C1-9E115B7AA2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22" creationId="{057C7D5F-1A65-8BBA-5BF5-AAABB6FB00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23" creationId="{5A4F278A-90D4-BC8D-B344-730119C1A3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24" creationId="{B093CE22-FEDE-FFBB-6EED-EE3B478DDB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25" creationId="{E7CC7E95-F0B0-197E-B707-E28CBFE423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26" creationId="{43448AB8-FE78-2956-9B51-1E35A811FD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27" creationId="{08909FD3-4105-F8E4-F636-D96A9C7ABC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28" creationId="{58842AEE-240F-FDA8-B6D9-74E34B958F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29" creationId="{9C0AC3FB-B0BC-6A73-144E-A7A741413B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30" creationId="{1C420B07-8B08-B8C7-8C34-88AE0D5194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31" creationId="{EDC547E5-1111-2601-A3E8-DF1E6008F8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32" creationId="{73D18622-1BD3-3D5B-8569-DEBB4F23C5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33" creationId="{0F771EA6-78EF-AA56-AA9C-1D58826ABA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34" creationId="{C738186E-2894-0787-8514-43F96C5B3E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35" creationId="{6A51BDB8-2A7C-0D64-3C9E-068FF97E4F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36" creationId="{91B0B574-0C03-75DC-7B42-FED5BF1D73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37" creationId="{D9DBA526-54CC-45D8-0B49-970973EF1D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38" creationId="{0F2E1148-2CAA-9650-04E8-0C586A14AF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39" creationId="{EC6E6E7C-539C-466F-FEEB-103773F0F5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40" creationId="{9CB77AA8-BF4E-1AF7-4F9D-077792F8D8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41" creationId="{209CB65D-936A-5309-FEAE-E720A5F130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42" creationId="{155F937C-953F-0D9A-7FBB-05FBC946D3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43" creationId="{EE4B451C-A87A-D86B-1E31-2152D12F0D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44" creationId="{415A9873-BD1F-A75A-5275-8D2AA1EB15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45" creationId="{66D0437B-704B-423E-5B78-587AB47EF1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46" creationId="{42809A7A-668F-3F1F-B946-AA698ECDD8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47" creationId="{6230CCB9-B591-35E5-E541-0CB20C980E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48" creationId="{858AA2D0-274E-1E51-A318-43EBE1A181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49" creationId="{2E55790C-EC5E-6718-0062-C198242DED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50" creationId="{64D0159A-151A-5EFF-44F9-CB984CFA46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51" creationId="{F72E9299-E036-2389-F6F6-36FBE1BA37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52" creationId="{9A9A7625-F97C-ABEE-FDA3-011613073E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53" creationId="{97D355B2-89B7-9BD8-0B54-5CD5613D8E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54" creationId="{4CB46286-A6BF-5322-F77D-85C982C138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55" creationId="{512A73B1-6239-887A-3BEF-0C1D8AF4BA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56" creationId="{C63A39E7-FBC2-D48C-4C25-B8815B9B33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57" creationId="{37046F81-2E24-8AF5-D406-020F7FD8C3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58" creationId="{A5A89CA0-84D1-E810-0916-C16E3FEE74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59" creationId="{78B2A58B-4CAD-1422-6AED-22F55748B8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60" creationId="{A3464F26-3F59-434A-7028-133068A738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61" creationId="{AA9D6FF3-18B2-0E60-5292-7DA147BA60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62" creationId="{7AAA4F61-FBC4-F7A1-9654-7D42FDAF35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63" creationId="{B22FDCED-364A-CE6E-9880-09EAA91D90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64" creationId="{982C914C-4396-5885-641B-BBA151E1FF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65" creationId="{D247F6F6-FA0D-DD8E-8BD4-9CFC245417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66" creationId="{4CD67BC3-96F1-043F-D719-91AA824AEE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67" creationId="{CCA7B744-6AF4-24AE-1B32-13B9141F7F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68" creationId="{A6429097-2B08-94DC-B727-FC5CCAFEBB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69" creationId="{936BC93E-EE4F-460D-9998-F5825EB2CC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70" creationId="{5881FD54-513D-F04A-23DD-9DF9D2B182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71" creationId="{3EDB63E2-2D9B-EA9A-DBEB-8820863FE3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72" creationId="{CC419D50-7E4D-4716-9DEA-BDC3505B05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73" creationId="{A330EEE9-D6EE-37A6-7531-B46A9DC4F4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74" creationId="{67AC4F28-671E-D36E-AB0A-968EECDA57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75" creationId="{19EAAC10-8B10-D0C6-7ABB-7F9E8F4BE4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76" creationId="{BAA09B02-7B6D-0F3A-8216-D3E39D5681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77" creationId="{156EDBE0-9D16-384A-F766-387454163D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78" creationId="{7514E8D1-9567-1E4F-A36E-C15368E7E3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79" creationId="{EA714F59-945E-D111-62DD-BCAE19CE8E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80" creationId="{48E399CD-2545-90D8-ABD6-C6C2735D6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81" creationId="{6A871617-6FF1-E799-D719-16C3E9479E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82" creationId="{0B3769F2-ED9B-C445-8E10-CE476F656E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83" creationId="{14BB68B3-CB22-483A-0759-E015C886EF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84" creationId="{A2192EA5-0FF2-A5C6-5ED7-30A41B7F88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85" creationId="{83ED695D-9CCC-A9B9-7FB5-F6083A7698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86" creationId="{F0D2162E-6B6F-A880-BBD6-FB26A3E5B5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87" creationId="{F1BFF7FA-0615-BAA3-CD60-A5C101BDB4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88" creationId="{73D624C9-D91C-CABB-BC65-88AC4F24CF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89" creationId="{B1C47D24-73E5-3674-611D-69130442D8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90" creationId="{A779F9E5-B30A-CA7D-5B7D-9C61DF9834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91" creationId="{625FC2E5-8FD9-7DB1-6477-B3F02C48BF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92" creationId="{027BAA07-2DBB-0EB9-7353-3CE3813FB1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93" creationId="{80EE3BBA-2B98-8463-4475-64FF859D3F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94" creationId="{E82EA30B-FAE0-C6D4-88F8-5FC61D8ACE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95" creationId="{F5C94600-A9B6-9268-8ED1-B2D2EF24A9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96" creationId="{B31CCD6C-5E20-6AF7-6FBF-8D57D45B24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97" creationId="{94980B2B-F365-93A7-3006-C8285ECCA5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98" creationId="{9EAD4DC3-8D38-311A-1EC9-92471F30B4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299" creationId="{4E918372-84A9-BD05-7FA9-A4B7E4A943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00" creationId="{095212AA-C15B-B322-33C6-4A1FF6DDA4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01" creationId="{FEDB458F-2EE9-33DF-6009-EE5B2D7C4F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02" creationId="{8EE4C571-A15A-A3F7-0147-C713EC8F9C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03" creationId="{B7F05F1A-338E-FF2A-9927-30145FE7B5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04" creationId="{C8499F0F-9729-9F70-7963-AFC25970C1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05" creationId="{5B44309F-2EC1-0FB2-C56A-F32463BD77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06" creationId="{2DE2475B-4449-6B68-48BE-F9A7EF723B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07" creationId="{CD6356F8-FEB3-1578-13D2-9FCD32D670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08" creationId="{BFE1B4CD-C672-865C-A062-EC72A5868D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09" creationId="{718320EC-DD1D-EECA-BF06-53F40116AE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10" creationId="{C7003F1D-968D-36D9-10F1-A35C1476B2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11" creationId="{00A6EADA-82CC-1B4D-F405-2208864C5F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12" creationId="{5E5B29F6-774D-0A32-4FF2-A5C1900753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13" creationId="{EFF573D2-2F76-EC4D-93BF-066FF88507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14" creationId="{DD7B8BC2-210D-F081-E92F-D79AE34344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15" creationId="{2A1F0EBF-7E54-F902-379F-DE0C843D62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16" creationId="{296901C1-D948-0A86-1D7B-6A65A49CB3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17" creationId="{ECDD9CB4-8ABD-23C4-C493-A637640F71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18" creationId="{F55B50DD-CE46-6BB3-C5BB-398B928B23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19" creationId="{8B5AFF34-7DBA-7F54-5137-5491FE962A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20" creationId="{B40F606A-918B-E2C1-673F-73513E63A6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21" creationId="{6E2FAF73-0147-A7A6-57AA-F2C20BE0D2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22" creationId="{D3676E11-551D-B894-1641-C00C377D9D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23" creationId="{167E340F-7558-9AAB-6E6E-3269C41CB7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24" creationId="{84F6D8DB-0324-4323-56D5-34ECB6A680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25" creationId="{3BE28739-7210-EAAC-AC90-CE83DE8A52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26" creationId="{89E5E9E6-3053-75D8-8EEF-B2B1C18455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27" creationId="{9E34E813-1ED2-251F-4FAC-19931214E7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28" creationId="{14A1C571-3BF5-A4FC-AA87-19D4836E3B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29" creationId="{EF1269AF-084E-859D-9F66-544AE80808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30" creationId="{4B80D0D3-E429-B8AA-785A-0D57D442D2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31" creationId="{C5A34E63-A643-9827-3F10-CA6DBFD264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32" creationId="{5E23BF6F-430D-A415-36E2-18E09ADB6C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33" creationId="{E29E488F-DEAC-66E3-E8FE-F35BC0EA07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34" creationId="{8EC6AFB1-1D5F-1644-0726-C9A940C890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35" creationId="{CCA5AF7E-B94B-CAAE-1640-D0434EC29D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36" creationId="{329A93AD-8B37-0608-1635-651EA9D068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37" creationId="{926E41A2-98E7-18DE-E858-90184AF165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38" creationId="{822D1CB5-9715-202A-A580-72F3FF3B5C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39" creationId="{EC44F703-C233-49CD-562D-54DA091BF1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40" creationId="{275F93F1-F495-0B8F-480D-CCBD7C17DC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41" creationId="{FB6E0ACA-5B83-39D7-3870-05409AEB65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42" creationId="{184ACA78-A95D-9003-F427-EF3E87AC9D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43" creationId="{1E040B5D-BF8D-D4A8-F335-38957A5034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44" creationId="{0C2AB5F9-D730-C168-9E6B-AF698A3795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45" creationId="{460AC59F-12BE-95BA-F2F8-D661AB709C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46" creationId="{28AB6E4E-1666-9BC8-D01F-8C6DC82469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47" creationId="{DBF29BD2-00FF-7A9C-2656-32D128F651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48" creationId="{B7EC3E20-6B1D-C612-3C1F-3BF4E3B7D4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49" creationId="{BA93B5EC-CD88-D6C9-9E9D-88FB5BAFFF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50" creationId="{BEFC4DD2-567B-8E91-6B0D-254A73F319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51" creationId="{E248C0C8-7571-3272-6032-9054565D25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52" creationId="{D16F5DBC-B5C6-7152-F2CC-5C72BC0731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53" creationId="{504F2606-8710-4E44-1100-102B72F92C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54" creationId="{DF58A82D-C6F2-EAA5-71D4-FF068F3C12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55" creationId="{7652106D-5F91-917B-AE57-00DBE345DD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56" creationId="{E2E0269E-24FA-9246-1A28-01732709CA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57" creationId="{00072FE8-BE7A-0BEA-2A98-E1EF07213B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58" creationId="{F1A076ED-122E-D33B-1799-0E621E3AE7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59" creationId="{668288FA-5815-E637-2939-F14D5C26C6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60" creationId="{33B9046D-57DC-4362-6BE1-26BBEA2F83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61" creationId="{72F924E1-63BE-CB83-FDDD-1DC224CB29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62" creationId="{1422A5BF-11F2-1C87-A9C9-ACF1C47C69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63" creationId="{4320390E-FA5D-1881-3B60-369E89D821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64" creationId="{FE0012DC-AEC4-BC24-872B-B07F0FB7F2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65" creationId="{9050FE63-DE14-E571-C5EB-2124620D20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66" creationId="{60D9B5EB-39ED-6B5E-17AA-67388F8E24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67" creationId="{A8C3B2AC-E07D-0034-290A-34A7377A48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68" creationId="{B4340DFA-0F9C-E157-9C01-3FAAF50A08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69" creationId="{112F69D0-1FDF-F648-B874-63B6C0C98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70" creationId="{AA3A8A7B-02C7-DCD9-7FAD-6E7C41A34C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71" creationId="{3519CCF7-89E4-FAC9-F9B3-5CE3B9A6E2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72" creationId="{3202EE13-4C7F-AC0D-417B-DF068E84CE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73" creationId="{1531349F-913E-76F0-F782-6142CAAA55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74" creationId="{D6B3476B-A28F-BFC4-13EC-2065CCB2CB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75" creationId="{A6826712-F00A-2F3E-1514-9045A6754A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76" creationId="{F4686F24-AF82-75F3-FBAC-4EF60D46B3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77" creationId="{3CF904D3-72B5-10D5-3CA0-2F91434462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78" creationId="{A6113670-8805-DBBF-1AD3-66F047AA66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79" creationId="{4E88407F-1770-5F68-37C2-29ABF4081E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80" creationId="{39FF7F4D-5053-5258-BC5E-44A0FB51A0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81" creationId="{6E2E3122-560C-E9CD-186D-51F4C3C3DC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82" creationId="{DA15A83E-2783-FBF6-CA68-BDE8624411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83" creationId="{7FDBA969-4AC9-F8E9-47D5-3584864143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84" creationId="{32D6268D-38D9-6E5A-08D2-B9F5D9F167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85" creationId="{021C5D20-3A62-7F82-3581-F9A9476D7D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86" creationId="{F4F823AC-CC60-D1D2-36E0-32B90289A4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87" creationId="{21D866A0-D8CE-AD8A-FC37-3A7CE5B579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88" creationId="{7C79EA01-E4E3-8A5A-AACD-553473CE76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89" creationId="{4A0785DC-F437-DDCB-50F4-E16B15F3DF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90" creationId="{F0D65617-7A62-E451-B5A8-FCEB01548B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91" creationId="{1C07AEFA-8E14-07EB-3636-5F6B9DB891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92" creationId="{A3BABD9F-D9CF-1759-E8F8-4F2BA536D5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93" creationId="{E90CF64D-D9DB-809C-A66A-9B0021C2FC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94" creationId="{0FE5FF77-690A-AC38-0131-C3DB5351BF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95" creationId="{D4E2DDDE-ED02-1B80-2C40-843F9B6750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96" creationId="{57BC6160-EDEC-9921-3326-4D332694E7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97" creationId="{BA4D94F0-5EE6-B405-B02E-2015CB1312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98" creationId="{D3BDC4CC-2EAD-15C8-F506-7939F66BB1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399" creationId="{4362FF96-D559-4D8F-D7A4-E039CFB73B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00" creationId="{E86319FB-E8D8-A9A4-B45F-CC2A298B15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01" creationId="{4A44D5D7-7241-AD87-54BE-23D5CF72DD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02" creationId="{1DE8C46B-EC6D-84FC-954C-308060B9A5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03" creationId="{C39D20C3-5845-D2F2-DE27-4903BF36A4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04" creationId="{CEC9312F-E84C-804F-0646-55D7EFFA27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05" creationId="{12CA30AA-3AEB-7A1D-7F17-1EACE371F0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06" creationId="{B7E968B1-5834-3178-B259-605F0F892C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07" creationId="{ED4D7A5E-44A5-87C5-41D6-5C90AFD4A3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08" creationId="{B0B71B4E-03ED-106C-76B2-E4860199BB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09" creationId="{936CBF0A-D642-0492-0179-EEBA7E6EB7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10" creationId="{6CD60784-7E49-7046-5F93-34776902E9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11" creationId="{6FDCAECC-A06A-344A-3C3B-13B7484EF4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12" creationId="{C2D0BEFC-FF75-8730-49E7-AE7110AB9E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13" creationId="{3CCDA098-0DC8-D69C-3D28-32E44B2A62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14" creationId="{CD7C299B-F183-FF29-3022-F6BB1EA66F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15" creationId="{CD80B114-7D4A-EE4D-1DDC-C16F207FAA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16" creationId="{41CA4E5A-5CEA-E688-EDF6-1737F2AF29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17" creationId="{2011F794-0AB7-2DC8-AD42-0D39A3E83F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18" creationId="{EC0C2989-F2AB-17EE-0AA0-FD5C9C14E3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19" creationId="{74706050-5DDA-14A0-3FA9-ED40366240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20" creationId="{788612DB-59FD-237D-2E6E-EF452E186D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21" creationId="{F322A1CB-C3F1-EED8-9221-919C9639A0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22" creationId="{30B50B74-AB25-8F18-752B-0E10DB876B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23" creationId="{E40BC819-92D8-F1E0-74AD-F71228E30B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24" creationId="{097CE789-E1FB-1673-5F41-853FB278A0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25" creationId="{1EEAA602-178E-FF6D-45CA-32F33E9546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26" creationId="{F16AD68C-F156-402B-93CC-1B69CA86A3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27" creationId="{0D487622-3622-0918-6443-3E9484A4BF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28" creationId="{4EDD4B56-E762-1F69-174E-B943ACD584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29" creationId="{8FA15F9A-090C-A54B-0B26-DE95541788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30" creationId="{797A2FAD-C152-1DF3-0A59-5878B38E98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31" creationId="{E4690A39-B2DD-6CF5-85BA-5F65298C78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32" creationId="{75865587-F04F-D381-6EC9-F65469E3E3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33" creationId="{4976AC77-7264-F338-C40D-EF1455A0F5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34" creationId="{CE5D02A6-5755-5BCE-0EA7-788DAAAE1A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35" creationId="{BC6F9934-56FF-F974-2265-33AE742145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36" creationId="{13379EDB-8697-7291-0A81-220560B0A4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37" creationId="{C7B87CC2-0EA0-C555-A9F5-994D563869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38" creationId="{E7792C8E-F458-E5E7-0CC7-53E20339DA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39" creationId="{6928D351-7396-CB59-BD8F-DF6FBDE361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40" creationId="{3BB94149-5A22-64A2-F8C4-66176086ED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41" creationId="{30BB17AD-65C4-8ACE-ED2F-072ACDDE22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42" creationId="{5C4C3E98-1ED1-B904-027C-092E97E759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43" creationId="{51638DCE-74A5-04D0-D49C-210E69ED6A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44" creationId="{8E81771E-ADA1-9A81-7ECF-5D39015390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45" creationId="{65DDADFB-0EDB-FF3E-7C94-0398D70260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46" creationId="{5C67550C-48BA-EF71-7652-051CDF3239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47" creationId="{95DD34CC-7E11-3A8F-AF21-67D0788AA8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48" creationId="{E70AEA5A-ABB9-3284-FE9D-7A5D513C56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49" creationId="{4621C64F-BDC1-E66C-1001-BB8B91282A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50" creationId="{FD87E033-1059-E17D-9496-579D92A7BF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51" creationId="{B3E94EDB-81C7-DA65-D22B-2FCF02921A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52" creationId="{0D4B88D8-71C6-B20B-1490-864E674D97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53" creationId="{42A25DA3-A2F0-4B17-BBB7-B61685A2C4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54" creationId="{603F31F7-2628-BA21-99DB-2F64673818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55" creationId="{25641CB2-9800-2CED-EAF6-F6C940D0AF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56" creationId="{DD3FE6D2-2165-7C23-C51B-2EC06A9283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57" creationId="{21A8EEA5-B8D9-0385-9B67-8F93D90453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58" creationId="{5434D30B-CAA1-6C09-76BE-A09C25E550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59" creationId="{C59ABD18-F7A9-D805-7EF6-898BBD564E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60" creationId="{9F3A3745-93DF-4160-1685-3C257C8DB9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61" creationId="{AC219B79-0145-FE6D-FA96-A7F3301117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62" creationId="{EA01088F-1FFF-0115-05FA-F35CE4F65C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63" creationId="{49D18D17-6739-5827-69F9-29EAF3369A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64" creationId="{3A00E061-2E4D-2433-134B-E83FD5282A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65" creationId="{983EA1D2-BB16-E1AD-00B4-79EFF6AE07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66" creationId="{1EB71FB5-7538-63F3-4B6B-6F7EF35681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67" creationId="{9848E544-885A-FFAA-E3AB-44602A96F0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68" creationId="{3E156C7B-79B9-D489-10FD-849523DAB9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69" creationId="{CE2B314E-C178-4433-3EB1-2615C92E54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70" creationId="{36EC722C-18DB-6775-D01A-59439617DF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71" creationId="{7D1F26A9-722E-BC28-832E-CDBF4B6F09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72" creationId="{98996FE2-870E-45CE-107E-6954B3364B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73" creationId="{471E7C5B-17A7-1E1E-8EA9-B0D8E798EC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74" creationId="{D96DAB37-CE23-4FED-506D-5594450EC1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75" creationId="{47DF1122-FF25-C08A-786C-5AF4EE49F8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76" creationId="{4C59AEB7-973A-D4F4-47DE-962DFA01EC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77" creationId="{63ACB424-1B2A-CF7D-0AA9-4788EF0776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78" creationId="{D94073E1-ADDB-F2FD-5FDE-9FAC247BAE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79" creationId="{84C3A1F9-4580-5AF0-40D8-AA697E5C97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80" creationId="{E5F5E0E8-8913-E8BF-375E-1BDE9B65A2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81" creationId="{2A02FD71-0BA3-04E9-4795-8E7D2721BA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82" creationId="{DD6C7515-33CD-0F31-32FB-8FF62489A3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83" creationId="{AAB4B4C7-7D24-C82D-BFD0-C283B0B514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84" creationId="{6753F550-F90D-E482-ED3C-93BC105161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85" creationId="{61FE9722-BE6F-40A3-0D90-7BA716BC47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86" creationId="{FECCEA00-2830-18EA-78B0-AA17B83C4A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87" creationId="{89E9C2AB-CB0E-6895-43E2-25B9A162A8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88" creationId="{4AB95098-373A-FBED-2140-B3A71619A1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89" creationId="{A95465BE-2FF3-193E-B2D6-D2C868103C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90" creationId="{EEA84260-B3FB-42E6-485C-134AF81B1B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91" creationId="{32F76681-8EC0-910A-7B85-1005053EDB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92" creationId="{C24680C2-7EBA-2939-F124-A4A3410FDD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93" creationId="{0C95CD91-2A9B-27D8-DABA-3B43109E30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94" creationId="{809BF7AD-392C-4726-5B6A-396B804192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95" creationId="{E947C8BB-583B-FF23-C7F9-6908FC9BF9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96" creationId="{192ADACA-DB1C-FB08-5A65-96DBE9AF9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97" creationId="{E46BC555-F637-593C-BA1A-097BD7529B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98" creationId="{42AE587F-5036-66CE-2D94-CAE0FD396C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499" creationId="{934A3D82-000B-5124-81E7-481AEB950F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00" creationId="{9A8A5FD3-9CD2-9532-FBB6-9BC1E1563B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01" creationId="{0B93DF65-DEE9-183D-3181-13CD2C229B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02" creationId="{545BB0BC-96CB-D964-B5D2-8427AFB688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03" creationId="{290DE86B-5958-15CD-F11A-B5C874D7C3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04" creationId="{38C0A34A-5337-B126-C5C5-E6EF0E926D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05" creationId="{A8478CBE-155D-02E0-65C2-EDFBEDABE6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06" creationId="{4C22ECBA-9A24-03B2-3122-126E337635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07" creationId="{08294022-4688-C3B3-E136-A1B0DF010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08" creationId="{A91296CD-58EB-B8FC-12F9-3006A54A71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09" creationId="{DA6E5051-EB08-4B3E-3D09-D989236029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10" creationId="{205E2CEB-355A-A5D9-9CAC-7EC680917B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11" creationId="{6402451D-B539-6D45-0A11-503F35F905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12" creationId="{9CF7E680-2265-D077-048C-64FB33C5B2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13" creationId="{980C5E1C-AD41-E876-EB3D-B2886AA6AC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14" creationId="{211D6725-DCC1-1607-A59A-5741562348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15" creationId="{F2D58F0E-670A-0899-D8E5-935D705A9D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16" creationId="{C87D9090-A048-D5D9-DCAF-184F1C77E4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17" creationId="{4884E485-1D7F-E31F-A744-C5084C2E8F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18" creationId="{9034348C-E21D-A8F0-C7F1-82B798B07E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19" creationId="{11D9C7FF-7475-C3D2-DF47-5E3277FDF3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20" creationId="{6B5B2FB6-31AA-22C9-3EE3-C14001ABED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21" creationId="{ECC9B758-1151-8CAF-A436-A2A223EEA4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22" creationId="{F86DACE4-7CC6-3A2D-AEB9-CEF1CE5E5E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23" creationId="{C4BA613C-08D2-088C-EE89-7DA94DD58E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24" creationId="{F5100962-1633-F225-CF91-005FBB32E7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25" creationId="{9055AF23-B5D0-9425-EF01-9C88D0BA8E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26" creationId="{AE77C0F0-D7CA-CB5D-C672-0E3FDEB48E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27" creationId="{D72C8F9B-74B5-F2DC-A67E-BD6DB76AFE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28" creationId="{633A68C6-3466-23A5-30B0-39FB2B4103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29" creationId="{068632BD-E683-C06F-D8D3-0C6A6FCC09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30" creationId="{D6B49B06-0860-E211-CA96-BD75DFFDAB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31" creationId="{EEF18CC5-B10E-97D2-DCBE-55F07261AD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32" creationId="{CEBDD652-A9A9-72BE-7FBA-70F9BF8B8F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33" creationId="{DD3F2433-A552-B5CE-3F0A-86514BEA20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34" creationId="{A8BAF7AD-C25C-2C48-44F5-7F9E8F1C3A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35" creationId="{1C421000-014C-F10D-C27E-2826ED12F6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36" creationId="{AB8F78D4-B7D5-8AE7-0637-C87D860493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37" creationId="{891424B3-3240-F753-F601-2650BDCDC3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38" creationId="{E0A1A584-4D1B-36CB-AA02-2C2FAB8D17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39" creationId="{A3C9A2AC-92C2-96FC-401F-D311F90F1C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40" creationId="{638C92C3-3E44-DA0A-598C-271D6D2060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41" creationId="{0E7E410A-7B57-C90F-ACFA-8FE6F1F880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42" creationId="{8DD030B9-556A-2E6F-0834-4085926A5F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43" creationId="{005D7F3B-E775-21CB-2CBC-5924225539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44" creationId="{7DCAEC0F-919F-D6F3-384C-31BC91B18A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45" creationId="{EAD6C6E1-DCDF-177F-45EF-CA9F85AC00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46" creationId="{FD0693D1-89E4-12D0-4EC2-A40B9A4292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47" creationId="{B5267413-7EFD-B03E-0D05-8706B1C175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48" creationId="{844C22B8-E58C-747A-6AA4-8792FF8A19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49" creationId="{24A0E4A3-7045-DCC5-303A-23E5C88C82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50" creationId="{87A04B35-0299-0ADF-F6A6-E48466CF1A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51" creationId="{6E2378DA-F8CC-B3CE-7AD8-B2B70F56E4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52" creationId="{58031053-83D6-F7D9-8DCB-C71A8ED7DF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53" creationId="{0AC5284D-2868-C056-4CE4-3DC6585F6F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54" creationId="{ADF61A5B-446E-8A49-800A-45DEE99D74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55" creationId="{7B986902-460D-53AE-AD10-D325BB1284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56" creationId="{FAFEB263-461F-C87F-7199-F421DA49D5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57" creationId="{5C19231F-B07F-2AC8-4A6A-1AC6F90DB5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58" creationId="{1B105DF4-6951-62EC-59D3-52CAF5B395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59" creationId="{2BA2CDAF-C860-60B8-82DF-1DD7F9AA41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60" creationId="{A0289B0D-33DA-1DDC-9833-0672E96E90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61" creationId="{D4F414F3-05C7-04BB-0959-BAB4466808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62" creationId="{0CDFF0D8-6D0D-BEF2-A2AC-E46D77A5CF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63" creationId="{31E9D1CD-782C-1FBD-3250-33F9E5ADDC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64" creationId="{F9D196C6-FA6E-2E72-A6F9-90ECBDCA6A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65" creationId="{901B642B-7B1A-980E-141D-B47ADC9887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66" creationId="{D7508728-533C-F00F-25FA-20B6B860CF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67" creationId="{A36AEECE-9EDD-4534-0275-9B4AED4706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68" creationId="{AA0463C5-458F-FEDF-97C9-0F9A5005F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69" creationId="{B50AECF5-EE47-1339-D45D-EEF6C4B402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70" creationId="{9336FA15-B256-5F69-1E04-BFBAB0872B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71" creationId="{85B66FAE-12EA-A3C3-0991-531BF45C57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72" creationId="{D3B7484A-C357-943E-47DB-D1D048B56C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73" creationId="{35726794-3FAD-4830-C877-98349BADDF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74" creationId="{D9330EB0-16DD-489E-E853-75367D398A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75" creationId="{4350D385-D13B-67EF-5E51-9A7E943D13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76" creationId="{10DC2500-3C0E-CAD8-439F-F17842F887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77" creationId="{C7C7BF43-DFEF-1619-BFC5-5A49EB0CA5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78" creationId="{1074B21D-765F-9993-67E8-AEAF16994E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79" creationId="{169746CB-A925-1FD9-BC95-57B233CC82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80" creationId="{3AA558FF-A62D-A30C-5561-2EEB1C5171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81" creationId="{67E1525A-AF03-8F5F-1DA4-2E5B6D55CD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82" creationId="{6ECB9B14-5804-607F-D36B-57D2112847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83" creationId="{24C9DA2F-10E4-74E0-056A-330EF0F923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84" creationId="{1B211CC9-0BCC-D643-2537-9EA2A74738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85" creationId="{16BF88A2-D94B-5EDC-35BA-AAB15D87D4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86" creationId="{520F0A71-7795-E164-D93E-986BC17B44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87" creationId="{A6CBBA30-D0F0-23BE-1422-2268A4DDF2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88" creationId="{52287CF9-AFE3-8B85-C006-2EFEA37AB2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89" creationId="{A831C609-BEDE-0AAD-0A10-74132AA20C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90" creationId="{ADB511D2-CFEE-0FEF-8938-C1AEE611D1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91" creationId="{44F0DDB0-69DD-07FE-D5DC-65276A1ED5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92" creationId="{4777F020-29BB-5EFB-3698-885C69FD78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93" creationId="{97609219-EFBD-0F16-F3B0-874ACE5334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94" creationId="{460E09B7-2D77-492E-6CAC-DE8F2734AD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95" creationId="{7D8DDE54-19D4-C219-4530-2B42254BB5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96" creationId="{772832EE-317F-7835-A6C1-32DB402A2B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97" creationId="{09669991-7025-3545-7F10-1D11863A3D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98" creationId="{48914B27-33D8-6F3E-14FC-4752883606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599" creationId="{D3E5E5B4-8698-BBAB-C844-77EB22677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00" creationId="{642771C2-A6C3-F52F-8860-272329C9C9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01" creationId="{DCA27070-A73D-5DDD-E339-7C4B52658D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02" creationId="{065ED7AC-CC44-C4B7-7DC2-FA6766863A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03" creationId="{8209FA80-F6EC-0A83-1D77-B6285D7EE3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04" creationId="{51084172-E582-6CDA-78DC-C4531FAC5B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05" creationId="{7F200DC8-0120-4C16-953B-289B4B18E5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06" creationId="{7051B444-B7C8-B77C-53A2-737EBB54DA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07" creationId="{87F66E0B-4058-9132-731D-554C4921AA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08" creationId="{3D919D61-A4DE-DB31-A0A6-BC723E9171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09" creationId="{D68794C5-6412-8649-216F-E2C970EF08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10" creationId="{7E411390-EA21-990A-A974-DA075DF2E4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11" creationId="{877F4C74-77C4-0BCC-AD98-95F275660E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12" creationId="{067A0650-B984-986C-B88E-4C74263F5E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13" creationId="{D5BCBEF8-D3EB-22C8-866A-81AD3D3751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14" creationId="{20E8F888-17CF-096C-99A7-EF0AD4DA4F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15" creationId="{B055ACD4-AC49-2A9B-3F00-CF80950852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16" creationId="{6029711D-6469-C599-5127-2BC4FB1EC4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17" creationId="{93FBF0F4-3C30-5F5F-3496-F50D74C2A1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18" creationId="{75DF9D54-E723-6683-D1B1-5E0DA19B48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19" creationId="{EF427498-ABDC-D6A8-A66C-C585A9A710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20" creationId="{7924428F-2298-476E-A77E-9BF4A96D7D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21" creationId="{FF1941BE-0A6E-8291-7017-DE0A9D9006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22" creationId="{DAA4CE55-D1D6-EC90-6EF4-D084E8ED52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23" creationId="{0B1BF237-2691-B403-02B4-D7F37EE90B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24" creationId="{98EF9B35-F2A1-3735-799C-69101BDC61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25" creationId="{18628D0F-C3A4-3B43-4E18-F4DCB071B5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26" creationId="{98DF2FF8-F542-D60E-7E89-AC2081614F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27" creationId="{462963ED-329A-F8D0-1601-6DBCA02385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28" creationId="{4F3863A2-58BE-799C-407B-E552772436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29" creationId="{60E42E7F-770F-8C91-7925-C489474EE0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30" creationId="{467DB56D-EEF8-966E-767F-D11C5D6AA0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31" creationId="{96F4BEFD-3F38-CC5B-D00F-8711543565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32" creationId="{42876D40-9B3D-F739-4C4C-95D6190BB9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33" creationId="{8F9B7754-2CB8-B22F-D554-1132D97BBC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34" creationId="{0925F6FA-88EB-3BC6-6881-2EA916A3AD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35" creationId="{84346044-1CC2-257B-0BFA-94E653C298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36" creationId="{A103845C-3307-F2AC-84C1-CAFD203D5B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37" creationId="{A701BF90-0916-CDB1-1460-EEB3D99D38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38" creationId="{75D06EBD-D471-E27D-D779-12E5CF8A68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39" creationId="{A6592F52-EC3F-B0F4-C7C1-E9408011AB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40" creationId="{1B9E20D8-867A-2660-01A8-10AAE4BB16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41" creationId="{DE21F7B1-BAFB-3A66-3E1F-93D2819CBD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42" creationId="{DC6AABD0-BE7D-B0D0-02E2-1B6755EDBC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43" creationId="{2C165836-C2E7-B8E1-8009-D09A9A5A8D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44" creationId="{44DE4FED-56B2-A135-8111-307C1E9EAA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45" creationId="{77385361-CECD-5900-B365-56374A8A8F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46" creationId="{48AEC26A-B6F2-CE53-4954-822E7FB3F6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47" creationId="{70450580-6B27-FC0C-2939-0731D71938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48" creationId="{17FC8F1B-1D91-4E9D-EBEC-7EB320304B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49" creationId="{09E922C4-AE5B-C7D8-3229-2727E98FAD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50" creationId="{D14AEFD0-BF43-C033-4398-6AB1F0A40E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51" creationId="{E09C9DBA-C052-5FAE-F7B7-9335276251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52" creationId="{47A181F5-5BB2-11D1-78AB-727A1A5387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53" creationId="{F7F442EC-D52D-DE77-5D1B-B416907AE5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54" creationId="{6A7CBBD5-9D24-D50F-9AA5-BB9EDAC7D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55" creationId="{FE09EB77-DBB7-83ED-4A6E-1A81BC7667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56" creationId="{6866E313-0877-F22E-BD9D-9CA882F7FB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57" creationId="{08969ACF-A6F5-8BB5-69C6-0DFE410812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58" creationId="{02043502-D664-3A79-1932-2FF1EB5997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59" creationId="{CD9998AA-4323-65AA-23A3-2EBFF766D1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60" creationId="{76547A92-063D-E20F-C14A-0A7AB9DFD2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61" creationId="{116CBFDD-7083-8505-E809-A57E3F816E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62" creationId="{C9C1B604-FE4E-B7DE-A5FF-F35E63A7D5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63" creationId="{6A34C647-B743-6DED-E816-1E055D5EAD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64" creationId="{2A714BE9-DE5D-BBBC-F7EC-4E68031BED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65" creationId="{D8C792EB-1180-A08B-4B96-2CCE48F40F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66" creationId="{7999121B-B29C-2749-73F1-5D2DAF027B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67" creationId="{5F5AF875-95C5-AEC3-D424-530CCA2981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68" creationId="{EBAFF7AC-FB41-14EA-BD9A-C75D4BB8AE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69" creationId="{2A10F630-91EA-69DC-1F04-42E623FD2E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70" creationId="{57AFBD2F-740E-80C5-B1E0-52B3357F3F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71" creationId="{68F052C6-A9F3-39FD-8BE3-00A15D040B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72" creationId="{AA485E71-7C89-3515-A10E-F919A9E4FD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73" creationId="{E76BEB79-34BD-49DE-C5FF-7EC8BA3A86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74" creationId="{82D4E49D-2748-678F-B96A-36B743DB3D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75" creationId="{B1612560-600D-EF98-AA40-3A55987A13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76" creationId="{72DA0579-8E9E-8C30-04FC-2155891953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77" creationId="{5C7B36E1-57AB-67B2-2FCB-9084982698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78" creationId="{6B708226-6977-C8D5-2B7E-ECDA419FD4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79" creationId="{08F464B6-F9B7-7523-FC86-1DF1E85514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80" creationId="{90BBFE10-5530-B279-514B-0F3A0E2D7D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81" creationId="{CE8EBBAB-4C34-2351-2937-D541CF93DE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82" creationId="{B39DE5F9-046F-7772-2B14-688EAC6975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83" creationId="{EED89F22-8C5B-E8FD-EA1B-FD9DC1481F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84" creationId="{14373EF0-A80A-15F3-C82B-A0B17036FA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85" creationId="{B157B928-A33A-284D-1C6B-D14E9D7D1A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86" creationId="{63C6BD5A-D39B-FAA1-912B-5BE02B14CB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87" creationId="{C7DD69B1-E752-06DB-318C-112B7F1CEA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88" creationId="{AA70BA70-28E8-6300-1247-81D4DBFBEC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89" creationId="{AB52D457-4F6B-11A0-DF72-0106079232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90" creationId="{0E5BB441-E317-F542-44A3-8547F57256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91" creationId="{C659E73B-CF6B-E68F-E76C-4BA7EA08DF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92" creationId="{CE852398-AFA0-2224-62C2-BC32D0FD22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93" creationId="{A6D30DB1-498B-43E1-C708-95DD3A2BBC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94" creationId="{9F16F206-E7BE-F6CB-1238-259CE8B134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95" creationId="{CB619B79-1E5B-6C9C-B50A-AE3A925793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96" creationId="{FD54E887-C78B-6841-710D-8001C4E5F2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97" creationId="{46DF8793-A83A-1318-5005-F540DC018A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98" creationId="{72B99CFF-97A8-BD1B-298F-9297900BF0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699" creationId="{C88E3880-9227-2A08-07FD-4C2C3E4216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00" creationId="{E57425EA-921A-EC77-A2A4-E95A8B88D0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01" creationId="{0979F994-4204-C6A0-27A6-36BFD90E49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02" creationId="{0EDF5864-8C3E-A73A-072F-4C7801D9F0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03" creationId="{7EE38423-D2C9-20A2-A1B4-4AE60D49B2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04" creationId="{A3CB6DBE-625E-F98A-3053-F3EF2C10F9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05" creationId="{A080A412-577E-D1F1-1D57-C9261B8721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06" creationId="{05ED97F9-D187-FD31-F63D-6BD455011E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07" creationId="{0138F644-2EB7-D39D-BADF-8BD8870074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08" creationId="{4733952D-5D0D-53DA-B9C5-B2456DB05B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09" creationId="{4FD7DDC0-742C-648B-E641-EAF15E0E7E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10" creationId="{FA861C16-077A-1096-4D4F-4628014C9A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11" creationId="{91199E4D-97BF-AF03-39C1-752766D20D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12" creationId="{C1E45DB2-0612-D2D4-226A-D7E3DE4E73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13" creationId="{C1F0C982-0F0C-5DED-92F3-6E5BF194E6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14" creationId="{941CD77A-705D-A075-2DE2-C884B849CB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15" creationId="{CE42886E-CD31-C962-9DB0-032FE09245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16" creationId="{C76157F7-B4E0-8F92-D7E4-D151916851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17" creationId="{953B85D6-A9C1-5055-596B-2BA3F35098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18" creationId="{A407DB63-5D50-1AD7-2202-1910C047CE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19" creationId="{C338E09E-8D02-5BC3-5FCB-1B46228E02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20" creationId="{F297EA8E-A8B1-8193-A1D5-8034990732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21" creationId="{215C48C3-0C2C-544E-F67E-B49D483B77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22" creationId="{E89FB4B6-D3C8-B869-C4F6-D72652E3C5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23" creationId="{A16DC08F-BECC-A08E-AE18-6693597384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24" creationId="{89D56AB0-3E9B-8421-FDDE-A671ADAA93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25" creationId="{1575BB42-7089-BA12-B5CA-B696799857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26" creationId="{3963A5DD-EF71-96C2-4B83-8E9E6887EF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27" creationId="{B35D0754-25F9-F38D-D97B-3AA4584F30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28" creationId="{F043416B-6574-8A7B-F883-843CFB0610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29" creationId="{C1567937-122D-CCF3-88BB-5DA000758B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30" creationId="{E7CCF5DD-45A6-3E17-D30E-DC779DA4C7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31" creationId="{BA81A1FD-1F0C-E133-01EA-1C0C9B90DB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32" creationId="{26D768F1-CDEC-8484-2A5C-AF154D7D4F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33" creationId="{5256F17B-425B-4AF8-CFEE-E448D3BAA3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34" creationId="{320F5156-5318-4E02-1364-AB46CAF8A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35" creationId="{8293AF33-CBEC-CD14-753F-37E0B0553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36" creationId="{74661764-5ACB-5113-8B61-DA9A0CD340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37" creationId="{89EDAA99-8FD3-D721-2178-A7AD86433D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38" creationId="{32CF4E84-BF85-825F-ED90-390F6DE817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39" creationId="{3D57E52D-3856-0866-BB18-ACADE2A951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40" creationId="{333F3420-7541-A090-9DFA-6CD572BAA2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41" creationId="{75293B9D-76F2-AC1C-2FC5-77B2C541A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42" creationId="{A532700F-12AC-0274-449B-01664E7334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43" creationId="{78EBFE5C-8C73-D9F9-74F2-DFC66BC7CE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44" creationId="{DA75EF2D-E4C7-9CC8-FB36-FDD7F4E195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45" creationId="{4F5CEB48-7D10-E956-A293-484EE3963F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46" creationId="{A5621B91-6B62-C1EA-1C19-52FDE98FE7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47" creationId="{86908FAA-9B69-7DA9-1BF8-819DCA8A6B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48" creationId="{8397C37E-B4EC-815D-362C-CE18E49B2F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49" creationId="{B7AC047A-4DC8-37A0-F9C8-824AB4D142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50" creationId="{840228F2-B5D9-FE54-D597-546A379BBE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51" creationId="{EC6A56A3-6875-3823-83F9-48C7B4023E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52" creationId="{971DC06C-B513-8DAF-5786-8D7E071A57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53" creationId="{926DCD88-0405-601E-FA94-CBB773DC9D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54" creationId="{3636A282-19B3-3E35-A89D-5018DCD7BD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55" creationId="{3C80D4CC-2D9C-06D8-2AD7-A5C04E116C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56" creationId="{A0439086-9324-D906-9310-6122D58C0F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57" creationId="{9D84A1B8-179B-34D4-2104-0F5E00E2F7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58" creationId="{34F4760B-99AC-6935-C85C-566321F5CE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59" creationId="{744D9DF7-3197-5400-7D31-4D4C50CAE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60" creationId="{EDB90331-02CE-E0B3-E7CD-5B1790D126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61" creationId="{2CE39DF2-36CE-E39B-5A4C-F92B7FE5B6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62" creationId="{9D02A528-71C3-00E5-EFC4-8AC04888AD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63" creationId="{12D625D7-6422-8105-D713-04BD2F34C9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64" creationId="{6FE336B8-CD90-3286-C1E6-934379AAE9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65" creationId="{2CDE7783-FAAB-F2FB-E0FB-59EB2622F9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66" creationId="{EF28CED1-0136-3BAD-1831-48BB1D6693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67" creationId="{BB18DEC0-4E5E-1876-2D14-554F1A4806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68" creationId="{FD9CED21-0DEA-146E-2035-E4D002860E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69" creationId="{F1DBBB5D-083D-DCA0-45F9-160695EAF8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70" creationId="{71B39CE3-0EFD-5805-EEE1-6831ED8317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71" creationId="{A70CD481-10B0-460F-27B5-46BCCB3135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72" creationId="{2AC9659C-C798-07B7-E64A-5CAA0B7226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73" creationId="{EBB4CCA2-582A-D43A-0E98-D0047E7448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74" creationId="{1A1B2261-81E1-F8C8-9121-87069D8102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75" creationId="{3214C24D-869B-EB8D-D3B1-709B3BD685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76" creationId="{82D0722E-FE4B-1D9A-BDA4-753379D989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77" creationId="{AE41CF7E-909E-38BB-5DCB-C2697812C9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78" creationId="{5853E221-4335-CDB5-6A68-77CA79E749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79" creationId="{B6714B0C-FDAA-24F8-92BE-FE99A80C5A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80" creationId="{E0DA57CC-280C-0925-A45E-F5457A6CD2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81" creationId="{F5323A86-E67F-EE39-28C2-2AE878A7DC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82" creationId="{890C0AA2-6FC1-7F5D-0868-4FB314E557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83" creationId="{00A84FCE-2265-0CEE-E7C8-B34E91D022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84" creationId="{2A37788B-D6F0-F386-28EC-05A5A61912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85" creationId="{65BA56E9-602F-7804-F6E7-75E1C6A620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86" creationId="{F1A8516A-A451-B6B0-34A6-0B15A2B2F2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87" creationId="{78A2B505-93FA-0876-44AC-E4B0D98B1C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88" creationId="{A44DE7A1-CB73-8479-E502-49FDD11352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89" creationId="{238CBCD1-1C12-A8BA-02A1-21E30D8E18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90" creationId="{987E5C67-42AF-5DD5-5146-145A0D8379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91" creationId="{4212101C-CFB9-9E2E-1BDD-0FCD15B43B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92" creationId="{3136C4FC-22B9-4714-22EF-7EBE3E3C4D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93" creationId="{DECD88B0-8D43-4023-D8EA-6ED3296535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94" creationId="{4455BC6B-8DA4-66E4-A7DF-13F458A311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95" creationId="{0995FDBB-972B-31FF-A9C4-7FB0B43EEF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96" creationId="{92D84440-840F-E948-8EF0-E1DE7BC947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97" creationId="{445955AE-7DAE-07E5-6828-591C1DBD79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98" creationId="{B2C4AEED-519D-D00B-182F-8A8A8D8152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799" creationId="{DFEF3B30-C9A7-F997-7C6F-5550F5F970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00" creationId="{B04AE744-9C33-717B-AFCE-CA856DFE28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01" creationId="{17E31C68-8D00-450C-3E4F-3D103AB13B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02" creationId="{7CF51C4C-1FC3-1EE6-B31C-E9C9C4FB9F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03" creationId="{B483B1C0-F1A1-A379-3E8C-5ADB517331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04" creationId="{CA7ADA7F-AB8F-D09C-A8B0-F6D8100876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05" creationId="{A5B57CC4-DB63-168D-D5E7-BCFBCA1AFB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06" creationId="{58211625-4B53-AAFD-77C1-B6B31EFEFE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07" creationId="{EAF6A6C5-E4AF-460E-06E3-7BDE6024C4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08" creationId="{98AF8C98-EC36-7034-6777-E9C7209B1A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09" creationId="{EA708723-8320-9B3F-2FB7-DA8ABA3725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10" creationId="{33CEC04B-E0F6-26CF-EAF8-46126E04B9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11" creationId="{325164AA-4020-7EDD-6F1F-B422361C02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12" creationId="{00041917-4E05-ADB7-B8CF-AB1061AFEF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13" creationId="{074AF605-C2FE-ABA0-43D9-326E27077A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14" creationId="{4D8BC1FA-5428-8B53-C672-625DCE2B60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15" creationId="{E97B159A-5837-4FA8-AC4E-8BFFC29151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16" creationId="{6B51D10D-93DC-C3CC-B29B-1652F25896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17" creationId="{0CEA0BF7-1146-C778-62B1-40EB88FC15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18" creationId="{ED0F18C4-CC9F-4026-970E-DCF3287028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19" creationId="{23A4F47C-4688-33AB-6C1E-1AF32835F7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20" creationId="{04D20328-289D-AAFE-ABB8-782381FE97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21" creationId="{F64DBCCE-950B-4B6D-8F31-D3B1FCEA77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22" creationId="{403CD9B0-2781-F1C3-A05E-8BDE240FBD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23" creationId="{75DDC9AC-FE97-F556-59F0-17B7EFBBB0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24" creationId="{BEF4D8AC-15BF-233C-7192-F54F48FE7A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25" creationId="{B92022A7-0D64-B6E1-D729-C00DF057C9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26" creationId="{62F54D82-B9A2-1AE8-4F9D-6DEF7C5FF8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27" creationId="{CDE8CF04-5B19-4EFE-65FB-A64B2BDE21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28" creationId="{0D4358B0-B51D-E5C6-42EC-766B008955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29" creationId="{BC446E9B-5981-2C13-6E55-0737B01C02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30" creationId="{3F0090E3-86F4-5381-0024-8AD4E26513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31" creationId="{180D71AA-19C7-4724-8894-D2117F7474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32" creationId="{2D1B1F1E-385A-804D-8590-D52A4C8E60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33" creationId="{E02DCC26-70EC-EC22-73FC-1DA9BF244A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34" creationId="{D50596CE-6BAC-A423-64DC-2EC36A6B59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35" creationId="{CAB06C8B-2E23-C7E8-49E8-8E6062F842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36" creationId="{1497E4DF-C4CC-6F86-3487-7543C05603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37" creationId="{AD16B49B-85BF-C5E6-E049-9098225241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38" creationId="{8E46A9AB-3A6B-0DE9-F1D6-AF25B3E1E9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39" creationId="{BD95CF57-DC11-43D7-D983-3E55CEC406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40" creationId="{274D2418-FC57-5853-F744-F9A0C48956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41" creationId="{B33471C2-23DC-2EE7-B275-7C05F2FF7D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42" creationId="{0F4AB953-4C42-8593-AA7A-B0EE5C213E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43" creationId="{47ADB21C-655C-8CA5-8733-3AB7660610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44" creationId="{7918E212-D266-7D8A-FFB5-70501E357A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45" creationId="{E6676C9F-C7C3-122F-D460-08C8A56E89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46" creationId="{4ABD9A96-A682-40CE-2FD1-42BA2AD278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47" creationId="{08692DBD-4744-0395-2A35-5B8337D827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48" creationId="{18015F02-0803-B6BF-47FB-53299AC6CD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49" creationId="{2F43A650-9AEE-90E9-5B2C-3756580F2F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50" creationId="{37185772-9F53-B9FE-3435-89828B1E93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51" creationId="{78BF0C0D-53C7-08A5-F44B-9636A01020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52" creationId="{1DE427E4-2F0F-D545-1E38-D171DE1C73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53" creationId="{85F66A34-248B-65FC-79AA-53FEB323D4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54" creationId="{889C07C6-3E2A-EC8D-3970-C5B8C99D0A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55" creationId="{4D0D950F-2CFC-277B-0085-68D3D7A2D8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56" creationId="{CB5F8590-71CD-374C-DCB0-23B7F3E28B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57" creationId="{6AD385ED-E24B-088C-0C67-160E2A7F48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58" creationId="{F13A92C1-B7B6-A434-8BE9-06A6C8D38B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59" creationId="{609129BE-0586-291E-F6E5-9B44102CD8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60" creationId="{74D6F586-C0BA-4DA9-DBAD-7BF01EEA5D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61" creationId="{3EB53AB1-2F8E-5BE7-2318-AEEC4A9C82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62" creationId="{298ED6BD-ACA2-2039-8400-7522CB7DEE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63" creationId="{DDCCBAF4-11FF-57B7-1BD5-7B8A65DFB9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64" creationId="{B67C223C-36DD-2492-4B13-407B1B374A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65" creationId="{49FD34A3-1D20-C019-2A06-AE5512086D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66" creationId="{DD96C5C3-D34F-315A-3F80-8AF669F1A3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67" creationId="{9924E253-B087-B62D-CEC5-A5F3405AC7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68" creationId="{DA4C6447-3844-2138-8BB4-0775541398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69" creationId="{113F2B1D-CD76-CA57-A563-2091EEBEC8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70" creationId="{7F9A5431-2564-E16B-9C07-9F136C0ECE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71" creationId="{CB27C8DD-A8B5-D781-1673-7783010859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72" creationId="{307F5ADB-BDFE-B56D-3946-A21CF00DC2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73" creationId="{AFDDCB4E-EC9B-AFD0-365F-F2BC7D4A83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74" creationId="{1FDBFB84-1234-B57D-AD8F-64DAE6E331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75" creationId="{69D26AAB-9299-CB02-60F0-B181F2C18B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76" creationId="{95084332-F1F3-C9DD-04B7-874772F45F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77" creationId="{C7B2AE55-910C-E7A7-122A-916EC17263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78" creationId="{7544AE2E-D884-EFDE-D9B0-AD236C284B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79" creationId="{697879F1-636F-18E9-64AE-5F35AA3010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80" creationId="{AC28BB1F-CB35-83CD-470E-82C7547AE1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81" creationId="{C912C767-DB67-DB60-E282-417B168E3E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82" creationId="{C53CF0C2-DEDC-B803-FC59-18CEC8F205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83" creationId="{4CD4721F-7A55-CA98-3E8B-7026070151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84" creationId="{B7D04740-8986-6CA6-D367-6EAF21CCA9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85" creationId="{9402A939-C4E9-4EC8-425E-57FB8C959D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86" creationId="{9D8882D6-7DF7-E6E4-3252-05E64190BA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87" creationId="{594AF5FA-D79A-15A6-5538-468A97CE34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88" creationId="{D0648A90-7395-05CB-7A2E-784AEFF980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89" creationId="{082E6E7C-BAA5-10BB-F6DD-26C8DFB979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90" creationId="{C6B40BE8-1ADC-B75B-96B6-D050A59C82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91" creationId="{E88ED686-1C62-B3C7-2084-7F6F6ED6CC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92" creationId="{8D551400-9395-1225-4186-A6CF2A408C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93" creationId="{B92158D7-75A5-21F9-C375-99A14E6C83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94" creationId="{A6E14B91-67E8-AA73-AC2F-319CBB6A23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95" creationId="{F4CC88C4-1067-1A82-EAEE-DAD7F55387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96" creationId="{3C4B1B57-B18A-162A-B141-E8ACFF7CB7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97" creationId="{E840D587-2C6F-B785-C145-F0865281FC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98" creationId="{3EFE2A2F-719A-BC97-854A-D2177BADCA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899" creationId="{A61DCBBA-0524-D9B8-D39C-265AC568E9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00" creationId="{B9739B7B-565C-CC25-C0EF-94ECA23ED5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01" creationId="{5325C135-8C00-7840-CAE6-6D80648B4A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02" creationId="{60A5908E-3752-7573-9FB2-23BCC843F6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03" creationId="{C6950F15-BAF2-42ED-6753-B34C36EFAE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04" creationId="{EA578B0C-B93F-13DF-710E-A225B8DC99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05" creationId="{A21BBBA0-50EF-2E11-ACC2-93C1C87F0F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06" creationId="{7F3FCB0D-89D1-6C7A-6817-AE608EC582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07" creationId="{F4276113-1860-B617-8146-A0B977F199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08" creationId="{E5225F85-612B-94E4-3F48-590371678A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09" creationId="{67F8C530-3892-AF40-809E-9AF62AFA3D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10" creationId="{F5EB4100-6A72-6D3D-5151-34442744F3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11" creationId="{4758B0D3-FCEE-95FF-0BC5-25CFFC662E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12" creationId="{C2E5A2B9-2CAC-7C27-B967-7BD5BA89D6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13" creationId="{43F0D08B-351E-4E0E-BBF6-8697C9AAC4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14" creationId="{06702769-8E9E-9A15-ACE2-8876EC1F57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15" creationId="{C72B04D6-2D64-3C70-E7D7-6B85CAE695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16" creationId="{7A8C21EC-26F4-8B1A-1B78-F9CAF46594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17" creationId="{F0A90C64-E39B-3D12-FF6A-6C42CA2245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18" creationId="{A2B135C2-E133-6C70-D56B-7ED69738FC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19" creationId="{5F833A8B-85E3-15E3-9A9B-294635B12D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20" creationId="{36E7E4CA-1DC1-492B-F4DC-FE1B8B4D85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21" creationId="{1B9A2827-87B1-DDE5-5078-6D2B2F9427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22" creationId="{819CBEDC-5A61-2DBA-0D3F-472C413D6A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23" creationId="{49ED126D-2DDD-1649-09CA-59BDCF8E68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24" creationId="{AF86DA7B-FF29-951B-CAF0-72672D8555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25" creationId="{97810C4E-FF85-BCF7-DE9F-992376E12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26" creationId="{B34BB536-083F-AC46-100C-5051D90987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27" creationId="{65247AC5-EE9B-5233-6F93-8FD5F5BA1E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28" creationId="{2DB4F074-48CF-6BCD-A569-0CF206D3A2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29" creationId="{00E5BD07-274B-3AF2-D8FF-DFA2107A78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30" creationId="{42B5A6E2-E304-A4EF-53AE-11EECB7224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31" creationId="{986B747A-1268-D64E-958B-52E7A767F2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32" creationId="{7A942BEE-A180-11F2-9EAE-0F41245390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33" creationId="{FE54EFBE-E84C-0254-C641-167CDC7735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34" creationId="{3ADCC655-53E6-0560-E8DC-575E471D53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35" creationId="{23445FD5-818D-AF81-0C82-5133C842B5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36" creationId="{4806C24B-286A-3673-1C09-315BABE835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37" creationId="{C7711F20-4BB9-510A-7842-9BA351609C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38" creationId="{14F9EAE2-BF76-4C5C-C9BC-F172BEC9AA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39" creationId="{477A2B28-EAC0-C377-B0F1-C9350A379B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40" creationId="{DEEF17E0-79B8-DF07-2932-1F36D6C3E6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41" creationId="{3AE21F30-D3C3-11FE-2038-8F279D73D2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42" creationId="{14BAB9E8-AA5C-5FC7-AAA6-61739D588C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43" creationId="{824515A4-EBD4-846F-8E18-CE9B2BBF21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44" creationId="{4A800800-0DD9-2AB9-EB83-198C02806F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45" creationId="{0A252E0E-8CAB-5EE1-0279-1E066E93FF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46" creationId="{7C59EF98-10E5-B8F0-D912-A5C601BCF9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47" creationId="{053FA2DF-0DBA-18F5-21A4-0552C3E2E0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48" creationId="{AF553728-5307-9812-BF94-E946DC5AF8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49" creationId="{4CCDC652-6112-E035-534C-8B2CBF4422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50" creationId="{17BDE0A8-4C69-4EB7-6E80-7482B05FE2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51" creationId="{77654087-98D2-48B5-D69A-CB1653D82B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52" creationId="{314E9DE4-4200-A8D5-A43F-DEC2152742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53" creationId="{4C1ED5C4-D2B1-76C3-0905-53CD7797EF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54" creationId="{4A2286D4-A5C5-7E38-762D-0CA110042F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55" creationId="{234CD87C-8BA1-D84D-ACD7-AA916CC819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56" creationId="{287A54EA-3A5B-66B3-1279-94E308CD29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57" creationId="{B425CA25-F7F8-4852-938F-7C9A60E7E6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58" creationId="{F447EA45-565B-E535-5518-4BB3E3D6D8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59" creationId="{99993237-BD3F-F7FE-3148-DD32FEB2AC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60" creationId="{34B29266-5C1C-22E3-9CE6-25BFC0561C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61" creationId="{4675B3F1-D8F3-5A8D-4A4A-38CFE644FB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62" creationId="{39B14CE1-B3BE-7381-6A30-B3DBBCD8A5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63" creationId="{89746307-2288-6092-7027-939251F3E6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64" creationId="{695C8585-20F6-F403-5CE6-D76B4E846D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65" creationId="{A8A85CAA-EE54-CDE1-18C3-33FC123794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66" creationId="{04038CCC-F8D9-0BB9-8C0D-0578D3F338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67" creationId="{74B5D091-DE5B-787A-4CAA-05C8853968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68" creationId="{77FF7B31-D7B9-A56B-EF7E-7562E10781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69" creationId="{0B9A56CE-C19E-C22C-DA8E-8311FC355C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70" creationId="{4432B3FC-F1E9-70D3-2E64-AF0C4B4309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71" creationId="{54865E40-311E-7ADB-C8FA-23B1CCD4E5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72" creationId="{F9CAE6AD-4215-81AB-7190-1EFA461453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73" creationId="{86CF8E42-FA89-1E68-6D9E-446A1967D4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74" creationId="{B41AE228-B63E-C342-6695-0F9FD95BEB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75" creationId="{B83C2921-142F-4836-C6F3-DADC3CDC81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76" creationId="{5CB805F7-7286-7EAB-D390-9B8045FBDE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77" creationId="{01D8DC97-CE39-589B-D47F-E2D2989C39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78" creationId="{6039ABC1-CE67-F60C-B070-4B3E6484BA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79" creationId="{254FE245-5130-8065-9705-083A542FBA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80" creationId="{32BF044D-3CEE-6F37-F17F-634F127C08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81" creationId="{81526C12-98E2-8BFD-7183-2FD46C561E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82" creationId="{C0F6A3E3-A3D8-AF00-2236-B9513C52C1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83" creationId="{FD5F47EF-013B-5A9E-0F48-8206D6F6D2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84" creationId="{F9071AD3-D312-150E-BFF0-96AEF1092C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85" creationId="{C6BBBFBB-D03F-EAB2-923D-AF2A015D63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86" creationId="{1AFCDC2F-AD55-111F-CABA-6D5C57287B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87" creationId="{8ACD1D9B-D5AC-4FBF-E8CE-3F6AAB04E4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88" creationId="{39CABC48-3F0E-D574-AB2E-61DAE251AF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89" creationId="{B91025C7-56CB-C11C-13D9-3BF9F3390A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90" creationId="{FBFC7378-629A-1E35-6034-0DA21DF3EF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91" creationId="{8245010E-AD9D-0118-3896-A9F69ADB3D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92" creationId="{92456616-7BAA-48E8-0B5B-8DE01B67E9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93" creationId="{FD60056D-E17D-C433-FC9C-CE8AF032C0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94" creationId="{05A259D3-0145-4FDA-27B8-4E8B50D549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95" creationId="{F66F6945-79A2-E7EE-C12F-C11D23F73B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96" creationId="{28C6ADE7-6BE7-1541-89B7-B21FD6ED7C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97" creationId="{C2BD5E6A-A195-594A-0A54-E04C5F4333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98" creationId="{22431899-E435-81B3-5C3F-D4E63DA509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7999" creationId="{714C5E84-CF9B-6A6F-898E-6809356432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00" creationId="{A425FDE0-5C45-A9B5-FF25-2E5CDA0518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01" creationId="{164E119B-96A2-2327-E31C-081D1C0408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02" creationId="{8A412A31-4FD3-0BA7-A4E8-469CDE2D03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03" creationId="{EFF5886B-C17A-4ED5-9F16-D7E349D568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04" creationId="{323CFFA5-3FA0-9132-8BF6-C168AFE234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05" creationId="{F14A8E82-5C1A-CAD2-6C38-53AC8889E2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06" creationId="{FA6F6409-3CFE-4C23-5798-46CD1BCE13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07" creationId="{9EEC2C33-9740-F469-07D5-9EAC18800C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08" creationId="{379C0ABC-97B5-E65B-571E-F52CD5470C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09" creationId="{08CD4EAA-EAC5-F462-B76D-A224A38B7B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10" creationId="{2EE237C1-19A8-6D3C-B4C3-A760C21790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11" creationId="{8E28393B-84B3-0E3A-7C13-002784FB1C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12" creationId="{353AB6F4-9B54-512C-E766-F077DEEE50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13" creationId="{28AFDD37-28BA-DE2E-E867-0A862E91E1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14" creationId="{8A3715A9-A2FB-E623-CB31-C4E5A9CE19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15" creationId="{15D2F8C9-36A0-AA9A-D0F4-3B955409D6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16" creationId="{9669080A-BA47-C249-C38C-5427A2E9AC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17" creationId="{7FBDB6B1-8829-1DFE-84BB-B5C54792C3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18" creationId="{BE4B56FF-34BD-2343-9D52-986476686B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19" creationId="{68E4A725-C8B4-A496-960B-217C125F9A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20" creationId="{E835F25E-A955-22F8-9381-3742C9A1D1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21" creationId="{722DC3D2-88ED-B5EB-E0A9-247C5F4AE0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22" creationId="{1EDB75E7-90E4-314B-3A7F-E33C36B313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23" creationId="{16B9AC7C-8E4C-8AD1-D572-0AD3D3392A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24" creationId="{B8307408-E126-B2EF-3F66-3D169BD805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25" creationId="{12A321AC-FCED-F1AB-20EB-B021F86742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26" creationId="{B0D1E262-56E7-7F9D-16E2-68DA09C7EB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27" creationId="{761ED62D-4DD5-7682-591C-F9062B7665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28" creationId="{1F827B7B-4167-9BD4-B568-06E3669F5A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29" creationId="{44E13AD4-4834-A126-E14A-D1B7007DD1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30" creationId="{6290CE9F-1BB1-D28A-8079-DBC8431F66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31" creationId="{4BE919CC-A807-8C64-0C88-B32C741BAD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32" creationId="{6AEEEEA2-8FE5-6E43-1EA6-762CE766E0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33" creationId="{B9B1B44D-D5BC-55D8-F8DB-6A71D443E5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34" creationId="{FBC7EF36-F601-04FF-CDC8-EF7981C3AF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35" creationId="{2996652F-FAC2-DC51-4759-5DEB8D3247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36" creationId="{5FC9448A-3383-4A40-F56D-5A01D4D18C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37" creationId="{5F0143C2-7FD4-5098-8AFB-A75F97C342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38" creationId="{8ECE373C-0491-5CA4-8BB2-32CBA08A7C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39" creationId="{2F8F9FEC-E855-60AB-8289-8230CA6C04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40" creationId="{C58F5CDB-1B42-499F-24F9-232CA02700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41" creationId="{5D7D11DB-CCFE-3690-6208-DA61DFE655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42" creationId="{49F6D7C4-CADA-2D95-59C3-F1977F28B4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43" creationId="{7F019418-CAC9-FE4F-92D6-D8D261D383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44" creationId="{4085DA03-4190-0804-8F92-19F4B8EA97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45" creationId="{19EF5649-4DCF-B541-F2EF-7A693A816A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46" creationId="{5A229BAF-B192-1D1A-9E70-93730280FD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47" creationId="{F6B2E829-3D94-456E-2695-CF52F335D3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48" creationId="{318D1442-CA43-E692-754A-89B7414336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49" creationId="{556655C1-41F4-A14C-8DC5-B4D75C472E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50" creationId="{B922D4D5-D1B7-82CB-7D3B-A5BB948618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51" creationId="{5F333EE0-D9F5-F7EA-1143-5067E7BC65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52" creationId="{37E99D09-06EF-0458-8EFB-5AECA87383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53" creationId="{1A7A0470-EE36-159C-7B28-F56986CAB4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54" creationId="{4FC48073-B558-3267-0258-D10E7F7FD4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55" creationId="{C7AFC99F-A68F-4693-DFDE-E572EAA64E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56" creationId="{AC71EB8F-EDFB-6E43-2369-737924BFC2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57" creationId="{AF91010B-1DFE-CA8F-4B9E-D38E81098A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58" creationId="{77D4BAB1-92F9-D6AC-7D42-E40487EBFC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59" creationId="{E9E5E8EE-65A9-56F5-1037-019675A77F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60" creationId="{3A081D2E-FB36-8FB1-B17D-55047365FB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61" creationId="{4F79F00E-A203-0196-6B51-DCF11F3528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62" creationId="{715A4722-1451-11CD-E866-CE6194C947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63" creationId="{C7AC9662-7AA1-469E-AB8F-70734C11BF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64" creationId="{2B8ABE08-F269-15EB-8129-E143721F48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65" creationId="{53E82826-F2D3-13E9-7AD8-D1AA9A7D39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66" creationId="{ADB5F845-A316-A6F9-9B91-CC4B4528CA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67" creationId="{B620585F-D1E5-C98E-0B49-B0510CBC17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68" creationId="{9725DF4A-9704-1FCC-30B1-54D8807F52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69" creationId="{2293AF08-EFBC-908E-75BE-AF9F771AEE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70" creationId="{F54FA0BC-8C59-CF49-980A-E2FD1D1F32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71" creationId="{5FB3AEAD-461F-05E2-AA46-6273C750AA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72" creationId="{BC0177A5-A753-BA83-2FC9-0415BE5292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73" creationId="{73379904-FE50-EEA5-34A2-1B7C75EB19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74" creationId="{BA70AF0C-482A-1FE8-A796-89AE5B98B0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75" creationId="{90C78B69-E228-F683-0BA9-473E013E55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76" creationId="{AE91EA95-04BF-E17B-F3D0-251E379CDC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77" creationId="{26C0A9D7-07CC-1799-A567-4C9934262E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78" creationId="{9AC0BB54-B65F-510D-5DE4-6F5D5EBFC6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79" creationId="{4C7190BD-7893-417D-3A7C-64AA470E29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80" creationId="{E09D4115-7215-9A0B-7C86-FA1D77DAC2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81" creationId="{50227D6A-137D-C560-D7D3-6408055316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82" creationId="{E533C06E-E059-BFDD-8B1F-1DC576DBC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83" creationId="{EC0A16DA-3746-0CE4-EB1D-E1D8AE2E2B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84" creationId="{C7A219EA-8479-4DDD-3AD5-C11363B7E2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85" creationId="{47FA0A9A-83B4-45AA-A2FD-C0FAF5B824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86" creationId="{1ECF9AF7-FB33-C871-7C49-A3D4CC0396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87" creationId="{6B4285EB-16FD-358A-0597-70F7AE4C5B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88" creationId="{5FEA5131-9EEE-D266-DBE2-6FA487D292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89" creationId="{231AF043-3F27-6C0E-0937-CD2AC3E042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90" creationId="{1199F846-D2F9-C83D-69E2-A9246C1203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91" creationId="{C5CCBF4B-6F2B-F669-B257-78B72C3B44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92" creationId="{2078B404-C2EA-5396-1ABB-E9779A262D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93" creationId="{2900D199-C942-C3B7-EC64-376F145374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94" creationId="{89C371B9-41AD-0BFF-AE07-23738D640F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95" creationId="{557D5FB2-68C4-616B-51BF-CD533B3FD6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96" creationId="{EE944764-4BE8-6C93-4D35-2506961E1B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97" creationId="{30BB9F0C-F1A6-6957-C547-C04AD2CBA0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98" creationId="{EF5C7792-57DD-3D46-7421-CE210BBE63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099" creationId="{B1E67CEE-880A-83F7-7BF3-2F0BBCECCA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00" creationId="{D49E4A78-EE60-B7C7-1B87-D36081EC1D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01" creationId="{421AB739-57CB-444E-F222-8D150EDF3D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02" creationId="{BF517FC5-EB3D-CC62-06EA-179422AEE6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03" creationId="{53F83B2E-7ECB-0FAE-3060-D18992ACA2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04" creationId="{57AB359B-CE4E-13E8-2A3F-F48D87CCF4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05" creationId="{4D10C790-17DD-8F98-E6A5-07271ED236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06" creationId="{7AC84D8C-4FE0-1608-B724-7A11E04C44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07" creationId="{FE3472E2-9B36-711B-140E-0AA1626F3D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08" creationId="{EEA9BE32-2CC6-DB15-7124-1C837518CA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09" creationId="{9DA3DA4A-BE8C-B86C-9B78-A0E0D84F91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10" creationId="{FD837F42-493C-4DDA-B1FB-77EC070107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11" creationId="{6AF03873-8730-E963-666C-8B47D2794B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12" creationId="{645EC684-8C97-6A90-F422-432DB34E7B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13" creationId="{BE5236F4-9503-D03A-D881-406BB884F0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14" creationId="{62067C7C-28B4-D8E3-A933-CF956C15A8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15" creationId="{E08795F8-8B3C-26D3-31CE-67A38C0429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16" creationId="{C99EEF2F-A022-7363-43A0-A9D0F90CCB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17" creationId="{AB654BAE-CF75-CB1E-CA77-C1FF776A13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18" creationId="{EF12BA78-18F9-69FB-1A82-D482F643AE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19" creationId="{FB9468EB-8364-E0E5-EBA0-AE1937DB93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20" creationId="{63D4CA51-ADB0-CF3A-D7F3-9E9572B1C6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21" creationId="{389AA001-B663-0212-AF90-25B8C36571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22" creationId="{9F228130-8655-69E4-AE94-C57724FFCF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23" creationId="{0BEFD9F8-BA57-78B5-4FD1-5F1F2E849B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24" creationId="{F9876EDE-DF81-E029-3CF2-BCC578B1FB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25" creationId="{A8743983-8D88-F630-19F3-F587148482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26" creationId="{46CABB5E-71A2-8BD7-70EE-B5A7354547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27" creationId="{00A4D76E-9146-23EF-8C13-477CEABE28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28" creationId="{1DBED206-CC45-68AB-141B-8F9309F527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29" creationId="{71CA8684-4A2A-49D6-1EB8-B8363BD97A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30" creationId="{8F6887DA-E09A-5BE1-F4B3-2DD8E2EC40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31" creationId="{F60F9461-FACF-5E6A-1F40-357E8D9424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32" creationId="{4A74FC29-A8FB-5769-3FC6-ECDC0B5E71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33" creationId="{DC4BF013-9843-679B-7087-BE853316AE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34" creationId="{A45A1266-9458-D9CD-C477-E5D53A6F2F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35" creationId="{846C7E92-ADDD-B555-3D9D-F909634ADD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36" creationId="{59FEFC9F-AD24-F0C3-CB16-CD314A3D99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37" creationId="{59D2197B-3BC0-2B99-08E7-14F2A50510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38" creationId="{3AEE7996-648C-AB85-ABA4-66B67ADF8D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39" creationId="{93A3E8FA-6793-71FE-ED5A-9BE0458E2C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40" creationId="{33E2FF3F-F784-F707-98F7-59E050D6D1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41" creationId="{6E8E838B-2A80-1B31-AD62-052341859B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42" creationId="{0CBF6127-08CD-7770-735D-9442D44DAD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43" creationId="{2E112DB6-29AB-9353-4836-07F5E0A65B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44" creationId="{0838EFF9-7EBD-10FC-5349-8CD69E37DF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45" creationId="{3042A919-148E-D6E8-F435-808CF6EF14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46" creationId="{21DA3F3A-7F42-5B94-1BD0-B1ADFCBCB6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47" creationId="{2839FFBD-1E79-0194-0188-DF9F0CE97C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48" creationId="{BB9C78F8-9993-275F-4D0C-AC60B46504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49" creationId="{A14B79A1-3035-EFB1-D3B1-428E5870FE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50" creationId="{79FEDBB7-CB4D-AA3E-F633-C9BF1411DE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51" creationId="{C007A966-83FA-5833-1BBA-AD31CC43DA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52" creationId="{C00F35D5-E665-E881-8A86-36C9EF82AC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53" creationId="{BEED2D03-2862-760B-65A7-BEFD1BD8E6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54" creationId="{7AB08FA3-9B6C-59D7-C036-D1BA39AB62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55" creationId="{D8CF2245-E345-0D0F-B7C0-5B1477D778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56" creationId="{E1C85692-0532-911B-BBF2-F6BFB73643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57" creationId="{93085BE9-B82C-2984-948D-8626E7E6AE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58" creationId="{75A79AD2-D936-0077-02F6-A1F8D93467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59" creationId="{ED4469E6-92C8-8229-96D3-6107F2E673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60" creationId="{5CA66261-97C7-5182-8D30-5BBF367563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61" creationId="{616946B4-5F21-55C2-560D-E39C3FFA34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62" creationId="{22DDE3BE-B990-B437-E124-EE3B22796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63" creationId="{32C1E3F6-803A-EC8E-1E89-2946FF0119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64" creationId="{C0213575-DE6D-E278-226A-A8DEF9519F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65" creationId="{C4B16F33-45BE-EF76-05F5-8A0A25E808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66" creationId="{9095A5B4-A8B9-E29B-F35C-49056523D7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67" creationId="{5D3DD10E-2D77-7741-EDC8-8FB7A16F44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68" creationId="{523FCA19-7B70-A073-4BCA-9934FF8A1C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69" creationId="{15C5FE70-3797-F7F3-1206-E71312D7D2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70" creationId="{E1B9FA77-E8D4-24D1-F1EF-D4ECEF0AB2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71" creationId="{9443E5D9-20EA-4117-59D0-9C12F2672D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72" creationId="{592D5124-F684-F939-AE7B-7BE4BF428A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73" creationId="{8A13BD23-567B-6F07-68CC-B7E49C0AF9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74" creationId="{F635D057-4DE0-B44B-1875-6A71A73B98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75" creationId="{DB419523-58EE-9B72-0AF1-EE09AA51AE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76" creationId="{1FD803D0-0AF0-B76B-CED1-F6836D26CD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77" creationId="{69CB34BF-5D9C-78AE-1F1E-7E847697D7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78" creationId="{7552991F-27D5-6017-A743-4DB676B170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79" creationId="{1850D2BB-9CAB-2793-E70F-AD3AC61629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80" creationId="{7DF2A8A4-15E7-6132-3AE7-081A087B10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81" creationId="{5A2C892C-1BB9-9297-A76E-46D61156C9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82" creationId="{272920D9-7B63-9019-B694-700B297D63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83" creationId="{DF405D8D-B660-A2EA-F6F8-3C26AAEB55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84" creationId="{80645713-7176-56CF-6BF5-BA9450B995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85" creationId="{4EF748ED-1124-DBE5-A12C-7D8845A685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86" creationId="{BF21A9F3-30E0-494E-8B7A-239ADB4A27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87" creationId="{A9220C51-BE5A-4A9B-EDAB-D20CAFDA40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88" creationId="{D6A9F6F8-A7BA-D10C-E387-6079A18EE8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89" creationId="{1591A74A-AFBA-941A-686D-F9E6C471BA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90" creationId="{874D550E-D5F2-83CD-8053-CB4AB645C1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91" creationId="{4797674F-FBB2-360F-DA3F-59170DE55E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92" creationId="{4E9642DF-4013-8C7C-3C56-BA4A2B75AC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93" creationId="{5EAAE08F-5786-57C9-6007-F253E9FEF1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94" creationId="{BED3FCF5-415E-C32C-7DBF-A059F6F2BB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95" creationId="{C81A9F19-5C74-E826-C74D-16D04565B9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96" creationId="{898806EC-42F1-0017-F180-054E198CA7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97" creationId="{54003582-BBFD-5684-F907-C51BCB4C7B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98" creationId="{FCE32B65-FA53-A693-960E-CC7D16AD5A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199" creationId="{1734EC89-68A1-F70C-69B8-7E1204BC23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00" creationId="{A97F2DCF-1F25-8E53-84CA-97F1765FEB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01" creationId="{EC5A3EA8-DF30-0CD3-F47E-B4371D8ACB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02" creationId="{A1DFA9F2-DD58-23E8-20D6-05993DD4D4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03" creationId="{76DFDEE7-1D92-CAD6-2B62-C5CBF6EF46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04" creationId="{0D4E2342-F0EB-790C-4BED-E47D01ED34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05" creationId="{7155A518-5BF7-7B08-030D-747FFFC5C0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06" creationId="{20F7E52C-9EA9-A0C6-28C0-F4157AD74E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07" creationId="{36891DB5-2DE8-7606-B854-92D2F9DD39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08" creationId="{1864D0D4-D991-46EF-AD3A-90C3E58089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09" creationId="{7EE2A744-D5F0-AD9D-BF5F-EEAE62481B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10" creationId="{CEE6182C-8FDC-DDEA-1DA0-8D46A23194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11" creationId="{9F52CEB8-17F2-D063-10BB-B6763E8299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12" creationId="{2F60E687-0E5D-4497-9356-68C0A5C6FD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13" creationId="{AD71DAB2-84F8-B5AD-F3A6-1D7E5F5A1B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14" creationId="{9E1FDB19-4FD8-158B-DD71-BC98F08DD2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15" creationId="{FCE21F75-4A1A-8743-25AB-AB395C6EF3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16" creationId="{B2E0185B-4F86-C71F-94E8-4B5A346E65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17" creationId="{678BEA5A-56D4-E2C3-CE0E-8137E9E7A3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18" creationId="{E0514CB3-88F6-DD28-47C4-876189D71E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19" creationId="{65381D0A-D98B-725B-98E1-60BDD140F6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20" creationId="{7C603767-B40F-7326-63B0-13CFC9A628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21" creationId="{4EDE425B-EAF4-F689-D324-B78D8AD5A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22" creationId="{8A664A8F-BE99-D2BA-8C95-0EB8BF13A9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23" creationId="{3954F375-7C43-882B-FB4C-6A6600022B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24" creationId="{6C7C6A00-9364-0F14-A03A-079F3D69D9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25" creationId="{E8EA420F-AC46-99B1-DFFB-3E6D66068A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26" creationId="{273CD1DA-1C0C-97B8-CDA3-2C2F086C91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27" creationId="{79E8DA4A-B085-D284-FADD-8AC773153F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28" creationId="{3A293B09-17E8-D301-7796-5E370352C5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29" creationId="{12A2041E-0FD2-EFF8-21E7-B8A9A3D0D2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30" creationId="{4E38F030-638D-D9AE-BA1D-EC4D0D7399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31" creationId="{1459E2FE-57AB-D9AB-4B8D-1112E45818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32" creationId="{8375FDD2-01D9-012A-51DE-D839E505CB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33" creationId="{8E1197F5-2A3D-0ED8-6374-C68CA9DBC7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34" creationId="{CE60F573-1818-7F51-984A-09408C8255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35" creationId="{451BFB62-08A5-714C-D13B-7F3C2EEDF2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36" creationId="{00F93565-8662-A94B-91C0-9541796C2F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37" creationId="{3A7156A0-2233-57E9-6556-CCA81AC661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38" creationId="{F2A3D2C2-6958-E704-F2F1-D2B5AD096F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39" creationId="{BD804A1C-93E9-F8BC-7FA8-4D232805C7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40" creationId="{2EC04674-247E-4197-BACE-62F5E8AAF0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41" creationId="{772EC7BA-CE01-5C40-8B87-E3504E34EF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42" creationId="{0D8D73C2-8216-E61C-FE3F-C37CE8C822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43" creationId="{CD5100F7-31D4-8677-6F55-1A6FEFE69B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44" creationId="{E20B00C0-C8F2-809C-D9C8-17116DB57F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45" creationId="{9D6BD6A5-A19E-C934-5D3F-FB15E8144B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46" creationId="{9EE3EEBB-E9F2-8549-534E-9EBB91345D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47" creationId="{8231AACF-C6C9-A21A-F9FA-F9A7AFFCBB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48" creationId="{7FD79E13-33C9-66EC-50B6-C5496987AF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49" creationId="{9E7FED2C-5B62-E3C2-E1D4-89154F8D56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50" creationId="{ED2B6136-4C29-ADBF-C9F7-B4096A3B0D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51" creationId="{7C51883A-4865-344E-1DE9-0625E3F2B0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52" creationId="{FDC5BC20-8775-8D07-09F0-6884B35E8D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53" creationId="{9021E114-EA11-6EE7-4CF3-980F221457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54" creationId="{CA0FC193-B82A-85F5-FC4D-3AEAE9D3AB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55" creationId="{2B6EF720-8095-FEC5-724A-2CBC680974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56" creationId="{5FD84DDB-7EDB-895F-18CA-B0532B3509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57" creationId="{58973031-E56B-E95A-A598-20C6CE4BDB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58" creationId="{61A27A0C-53A5-89ED-F261-19D493F380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59" creationId="{780A38BB-1839-14A4-8E63-079A08D05B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60" creationId="{1372DDFB-6B7E-BDE7-09CA-01166A12E3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61" creationId="{BC46146B-5A16-9BC5-1D37-B797ADFD10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62" creationId="{4F05290C-B5FB-1EC6-9810-7DE482C6AC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63" creationId="{8303B031-918B-D0F5-D3E9-BCBCEBB693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64" creationId="{A8862315-AD63-26F0-3CDC-41D0055DF4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65" creationId="{5E57DC97-0AFF-8812-C2DE-FC87E455F5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66" creationId="{0EEC6D6B-A67F-2D08-1106-285446FF45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67" creationId="{87E24820-1466-C10F-A483-3A84F81B4F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68" creationId="{50EA824A-2D81-C87F-6067-C19E54F04A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69" creationId="{6E1653BD-46FE-C0CC-5F9C-D1D8C057C4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70" creationId="{304B42A1-B648-992B-715A-8D07D16DD9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71" creationId="{58D5AD04-5F6B-673B-4B04-167950CDB3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72" creationId="{CB4C53BF-9DF5-4122-EDFA-6A68BED943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73" creationId="{E2D9330C-A51C-76D6-1DD2-729F14D542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74" creationId="{77D05C49-77C4-FC40-C0A3-435F2C92F4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75" creationId="{2562B52A-6546-8A0F-61A6-7B717B7365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76" creationId="{D91F6C31-A3D1-99CA-14E3-651FFC66F2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77" creationId="{D92F3B29-B17F-9350-9457-AA0F0A225E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78" creationId="{983DE92E-30C2-073B-3DE8-947A0A4BC5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79" creationId="{0364C78B-8E60-FE99-2231-8B84634527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80" creationId="{86D7084E-0E13-7F48-C9D2-5D1AA5BFA1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81" creationId="{BBF76409-FB74-1309-27A1-7443DC7B3D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82" creationId="{32EC4AF4-94EC-CBF3-1402-7D9C935E66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83" creationId="{B75C366D-33FD-FE71-FD22-BE89F9E46C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84" creationId="{31290E5F-67EB-DC2C-DE46-EBAB172F08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85" creationId="{ACAC2511-6081-E128-C026-4505A8855C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86" creationId="{D1601351-CBFB-B52E-E7CA-5BB70BE051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87" creationId="{C91F6D8B-B88D-E625-46F3-F29033A72A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88" creationId="{9609D9C4-6405-2A66-E5F6-9DA61144E1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89" creationId="{637BBF8B-64F2-647A-C2BF-2C663F344C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90" creationId="{DF771B7B-28CA-423F-CD20-CB3A8DD2FA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91" creationId="{09C837CF-B1E8-CCC7-AAA6-93524281CB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92" creationId="{49307A86-CFF6-B6B6-7984-67A07DEB8E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93" creationId="{D9ED50A7-B6C3-2EB2-9A22-9F23B8C3F4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94" creationId="{DE8402AD-64DD-9702-2DE5-9B2F793BC1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95" creationId="{DEC6BDF9-B272-9041-D2BC-BE8E798A69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96" creationId="{6C862C55-59A9-026A-91A3-A5221A94A4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97" creationId="{D0079001-084A-3905-6BBB-D5573EB16B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98" creationId="{ABB744CD-20B3-E850-77A8-42FFE27A5D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299" creationId="{942F1C59-14B8-C73C-E0E9-D0268B16E4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00" creationId="{A47BEFFB-1767-C804-E29D-B8B067EB08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01" creationId="{206FED54-A747-426B-4046-0BDA1E7454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02" creationId="{A952E594-1A33-461E-D88F-927D9C6EB6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03" creationId="{2A811184-6948-ECAF-8286-4621C3FEEC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04" creationId="{05349B1B-7639-4D86-FF7F-218207D1DA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05" creationId="{76CF1C04-0EB9-3BC2-B0D7-22074E1A54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06" creationId="{48031045-94BB-601E-80EA-E5696B368B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07" creationId="{E36263D3-C6E7-8EA5-3469-964378FCD3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08" creationId="{26D0AF17-5A1D-46B4-2915-8367E74445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09" creationId="{4BC521DC-7672-03F1-DBA2-481D983C9E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10" creationId="{BCC3D730-6116-11D7-D7BB-901489E97C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11" creationId="{DDF8BE28-2648-8C1E-AFAF-D1C1CE039E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12" creationId="{43571204-5680-30CC-81F7-A4D6C30D9C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13" creationId="{B50C173B-68A6-EC35-C056-2EAB6CF813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14" creationId="{79C76867-95F7-7ABB-1E21-753E9F1084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15" creationId="{9992909A-7CDE-CCA9-4A3C-D1C1EBC5E8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16" creationId="{EA73FCEC-F68E-3E75-CE12-0AF35F135C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17" creationId="{C9C851AD-BB77-923E-63A4-7E58BCEFCC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18" creationId="{E5F577E3-FDEA-6515-15C0-66B170B627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19" creationId="{9ABBE670-5540-0153-535F-2A2E620FD5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20" creationId="{6752B55B-7A98-A272-6471-328753EC83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21" creationId="{E4611829-AE14-93F8-BB92-572C2758E7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22" creationId="{CEAF251B-7290-782E-DF56-0A3E44A783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23" creationId="{8A570B99-0C6E-1755-BC88-5074FA6387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24" creationId="{CD0E11F5-81E0-17B5-998B-9EE9416CE4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25" creationId="{4F25A632-49AC-D0B2-8654-79F5905E95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26" creationId="{984564F2-929A-181B-4571-CAE9072F70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27" creationId="{90A0CA79-D22C-A5FE-0A4D-43A7E63F45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28" creationId="{633ED373-F204-C582-A92E-BFCD188BA1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29" creationId="{B596ED15-B144-9C5D-A8E0-B4B0614528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30" creationId="{9A1DFA8B-0869-EE54-3C3A-4471692686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31" creationId="{45B036FB-7097-9058-6010-5AFC0BED06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32" creationId="{1A5D0879-1462-A48E-45F2-74F76F835F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33" creationId="{EA254045-9BA5-BC34-4319-56C67134F2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34" creationId="{62B0372E-373B-3948-1A41-5B787350E6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35" creationId="{C2AC2DBE-8478-FE78-1217-6692CA04BE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36" creationId="{6BE8CF5E-DE10-AE37-4ACE-B35E51F6E3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37" creationId="{71890F41-7942-4DC6-C282-6D894435A9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38" creationId="{BAC36290-94D0-9897-2FF0-9801C36812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39" creationId="{4875BEA1-249E-9CB2-7419-BF8F441D7E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40" creationId="{575FFD41-A4DF-E7C8-CE10-1093B172BF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41" creationId="{6559D60D-9689-B218-1DD7-1AAD49B9C8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42" creationId="{870C1996-60EF-53AC-DBFC-0BCB429603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43" creationId="{05FA1111-47D6-148B-5B40-E42E5E04BD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44" creationId="{A6557C4E-0E49-02B9-D854-B0CF283BDD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45" creationId="{AF8BCC24-733A-C6F8-72D4-711F4BC0E6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46" creationId="{8DF63B96-DBAB-E463-D842-42D6A7D92F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47" creationId="{4180AFB4-CFE3-C33C-98E0-F5519E9BBE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48" creationId="{D5D03458-3DA9-869E-B24B-B9656DB854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49" creationId="{00D25365-9990-A221-CF4F-F909885585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50" creationId="{33DC063E-D712-993B-1841-CAB8A24244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51" creationId="{8BE543E3-7B21-0AED-BAE2-CDDE0F310D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52" creationId="{A93A3322-9F6F-2CA9-42F1-E3CF987B13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53" creationId="{F3AD24E7-5A1A-9839-C12C-CC71FBE8C5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54" creationId="{67FC719B-C905-F1C7-B9A2-A3B069CF2B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55" creationId="{508847F1-8596-C20A-2946-7881ED6CBE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56" creationId="{75AAC576-C196-736D-89E7-E6AAA65300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57" creationId="{89C6EAE2-D22F-6BDB-05AC-9C4F3C2C1D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58" creationId="{15020BE5-A463-A31E-84A9-38423634D7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59" creationId="{0B12CC89-68D8-66A2-B0A4-EEA51E35A6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60" creationId="{274057FA-842C-651B-F78F-8E7C90E99C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61" creationId="{E064BA89-F47B-1AA3-6863-0E87B178D7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62" creationId="{E6247759-ED2F-3165-ADA1-092495F961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63" creationId="{89C22F7A-D81B-25BA-C08C-3B4FE5199B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64" creationId="{841B5E5C-1A8B-EDE7-EFDB-418E16488A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65" creationId="{AE394CBF-1869-2C4E-0B29-6417BCC939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66" creationId="{4BB108AE-2FDD-3B84-0A36-84A77FFBAD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67" creationId="{AFEC8790-F791-15C2-2667-6EA9307433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68" creationId="{11D7033A-4C2D-BE8E-3A35-BBFE940AD9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69" creationId="{C8C289DA-64B8-CAD4-1060-94A7E52CE6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70" creationId="{90615405-56A0-A9FD-DA9F-56B7F2B055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71" creationId="{39FADA5E-0E88-8E68-BA11-F9B4F9809F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72" creationId="{497C1801-0C86-E47C-EF67-5D2D009541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73" creationId="{8327D760-5A85-3F92-A4DC-1C8DA0F539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74" creationId="{D38D51E3-C411-C526-4A28-D7A7EFC20D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75" creationId="{4D9AFA40-1495-FA22-70B2-CCBD5BA4B3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76" creationId="{0440F65F-3FA0-DDAD-9B66-AA910F5B26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77" creationId="{50075BC6-F127-90D2-D34F-DA6CA6FFDC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78" creationId="{65DA93DB-3B50-0325-7788-56811658E8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79" creationId="{00F4E1D4-4634-F371-7C17-DBFD9C71B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80" creationId="{DA4F8848-BA51-2D60-4018-A3FCBBD896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81" creationId="{A0723F51-DC0F-E8C2-2078-FFCDFCEBA1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82" creationId="{A7E73FF2-0088-E131-EEF0-FD4909542D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83" creationId="{8D79472B-82E3-60CD-163E-E1D49C70D1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84" creationId="{F9003C20-509A-10DE-CF14-07421BBF92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85" creationId="{A265BE5F-8A0E-EAE2-14ED-18371CE275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86" creationId="{2C1D9528-07AB-C7E4-E1F3-6C622AD8F6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87" creationId="{D406EC28-700E-4779-3F3E-92193DE82B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88" creationId="{67408ED7-BC0D-2FAB-9830-E453FF09C4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89" creationId="{1AE530AA-2EBF-4CD4-7D58-22FDD250E3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90" creationId="{627A5A87-1F11-3CE2-8CF3-57571ADAA0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91" creationId="{56C2D0FF-D6B0-EC5C-05F4-205FC643D9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92" creationId="{8BE4EE99-502C-8265-7283-7DF1743126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93" creationId="{9603823E-1B8B-101D-5B9D-75E4BDC6F9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94" creationId="{4A933B80-9D64-49CF-37F9-79CC4548DE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95" creationId="{79DCA8A9-0B08-CFB0-DBD9-0A0DC75C2C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96" creationId="{E1970688-697D-F948-E1FF-6319C02F65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97" creationId="{2D9F056A-3BE6-E953-8933-595A0CCCD8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98" creationId="{A10321D6-523C-3AE1-9245-EAE8D53158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399" creationId="{7D23B9D6-0229-966C-3406-B8D53472F6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00" creationId="{75108ED6-A9D9-46CC-9CA0-7F3743AFFB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01" creationId="{0F440593-DD94-9CB8-0D5F-7885F168FF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02" creationId="{5758125A-F4C4-BF73-1EEB-15A932F6A7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03" creationId="{6A7A0A70-7D0B-5EA1-A2D1-92E3C4DF87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04" creationId="{179132EA-A68E-0100-EB8F-1FE31F9955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05" creationId="{C703AE38-007D-E95D-E562-F2FD5B8918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06" creationId="{3EF2BA58-F733-2B62-79E4-D7E970587C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07" creationId="{A3FA04BA-BFD7-306B-57AB-795D276EDE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08" creationId="{441D1695-B7AE-F086-1452-8B42D521D2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09" creationId="{B91AA7A6-B085-963C-612A-D279CBAFA2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10" creationId="{7C3B6826-9F54-D984-C75A-C363E70F88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11" creationId="{CE4FCE5E-F541-48F3-96E8-5A37C1B0FB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12" creationId="{314CE858-7857-FB4D-DD4F-7DB73FEB8B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13" creationId="{47F4F10B-715A-40A9-39A9-7E4ADC075C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14" creationId="{A45971EA-5E31-A612-C20D-FD1CC3517B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15" creationId="{5EA2F285-5037-F6BD-596E-52E6482449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16" creationId="{48225C4F-DF91-958D-A7F7-A15FABE5A1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17" creationId="{25A3032F-3291-5CCA-7F2B-BE4985F8FF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18" creationId="{6522D2AA-EAB1-A64A-3503-5E04CD4EE4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19" creationId="{D431C53A-F900-3EB8-6E71-BE77945B2A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20" creationId="{5E4D8B54-1961-4D97-B46D-8D48EE191A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21" creationId="{3BEFE754-307F-958E-6C1C-964D484374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22" creationId="{96F17F30-69EE-26AE-F72A-FFD9A0FFC5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23" creationId="{7F5AB770-CD5D-5B65-DAC4-1C93F04AD1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24" creationId="{88495432-2359-6A30-6C55-2E37D2D2E9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25" creationId="{0EC4A2B1-FC13-C295-9237-0BAB104C90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26" creationId="{C6D20E75-1686-4F7D-360A-B306295BCD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27" creationId="{AD34B9EF-67D2-5A52-E06B-0EA0E87396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28" creationId="{599B3092-D67D-CB69-33A5-55A3003B9E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29" creationId="{24805D04-94B3-559B-935E-20DD2DDCD6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30" creationId="{7885F322-6335-9893-6660-A12C5726D9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31" creationId="{ABE8A428-59F4-B12D-C658-9D74434547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32" creationId="{EBBA078E-0AEE-B88A-AC9E-38040484BA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33" creationId="{F46C0677-B92B-8AD9-3B05-28AAAB6249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34" creationId="{4AA8E5F6-1A31-2C16-96B6-C6CF3475A4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35" creationId="{CEEFDD0A-147E-29D6-58B4-0FB30AA664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36" creationId="{04911677-B287-F9AC-FAFE-73D55EF8FE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37" creationId="{8037AA19-7A7E-23E8-6512-EAB25FB0B3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38" creationId="{94ED169F-5FDF-21EC-96A5-C443A5FC6E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39" creationId="{C678CC98-0BF2-EAAB-FE59-22D7AFD1A7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40" creationId="{8936EE87-FDD0-EFC5-697C-37C29400FF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41" creationId="{D9A7A155-CAFF-060B-AFDB-FE0A6B548D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42" creationId="{38C3BD4C-E348-03A8-A961-F949DB7CA6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43" creationId="{D1CB520B-77B9-BA06-71B4-8971A58948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44" creationId="{0762921D-1781-75E8-51A3-C42701EBBF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45" creationId="{6841F5C9-6DCF-BA23-284D-7FE103A4B3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46" creationId="{45840A50-F045-666C-0564-0DB839A6A6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47" creationId="{E303B0D3-5FDD-CE1F-094F-A725984637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48" creationId="{3CB825B7-987F-62C2-A243-FD1B29F47A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49" creationId="{C68B3C8C-3A95-BE01-4E26-1436693914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50" creationId="{3834C38A-944E-E462-78F5-38F04A4544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51" creationId="{360EB42E-1B1C-DE1C-7710-3E07D50D42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52" creationId="{0069FC98-ED39-082E-A914-1221FEAF86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53" creationId="{2261EF67-9B6B-3623-29F8-711852E546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54" creationId="{337570E7-2DDF-9993-51B8-DE49F32EBB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55" creationId="{A076A3EC-E5C4-299F-B4A6-FEEEC33A97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56" creationId="{A48354BB-D73B-ED71-CA2F-3D3E8F9EE9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57" creationId="{60003F4F-9AA7-6EEC-979E-D2BDE26E5D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58" creationId="{7EEC7179-A1B5-BCB1-4A14-0D86980F84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59" creationId="{F1E67809-31B1-E50F-7F66-043E962ECC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60" creationId="{BB74C41E-90E5-A1B7-2009-8B38D8C188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61" creationId="{56E5684B-CE35-EE8E-EE51-3F7B2AED17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62" creationId="{D0AD36D8-F007-45AF-2193-8478863AFB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63" creationId="{C7B56599-80D4-962A-44F6-9FA88E6796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64" creationId="{EA6D0A1D-1D00-441B-1861-1637E1FE64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65" creationId="{0DF9150E-752C-A63F-7EF3-058A7247A5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66" creationId="{BB25B7F3-C4E2-6961-8645-C1405BF1D0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67" creationId="{4C25CA68-0B30-7FF3-9A2F-AB010C7061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68" creationId="{9A6C0B76-7947-4D2C-EC76-0AF280BBE0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69" creationId="{D6EC4B38-CA1C-CDF5-8651-81BFEA27E0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70" creationId="{C50AAB62-5DD4-C9C6-B56B-CCD4A689B0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71" creationId="{8F61E163-DE6A-9787-EDD7-F94ABDC371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72" creationId="{8898A232-B58D-D464-7F3F-EF8F88764B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73" creationId="{F7E4AE2D-ECCF-EFE7-F6B3-90B3486BA1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74" creationId="{CFD0C936-C632-2B40-00B8-C86F0CA526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75" creationId="{E56EEB48-C64C-1519-6C87-9669BB5D54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76" creationId="{9C9A496F-7420-CA84-3A90-84B3EC783B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77" creationId="{802C2478-F7F9-BC47-DAE3-2DB4E591D5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78" creationId="{BB7A22F0-9565-C729-D48E-C8C6A34E9A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79" creationId="{D081200E-050D-452B-6810-D0B2CC623B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80" creationId="{96392CC4-8FB4-426B-21EB-71D5ACA5C9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81" creationId="{DA063773-CDF7-3114-438C-FF7BD55203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82" creationId="{529E6678-9A77-4AFA-BB68-FD52613CBB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83" creationId="{605C6179-8D0A-3F75-27CE-F329E29AF6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84" creationId="{6B6A8A0D-E295-F609-0E83-FE886982D9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85" creationId="{1233DA64-92DC-ED62-AD14-6614BBF81C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86" creationId="{E94286BF-0B71-7D39-C205-5487CED41E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87" creationId="{0D86D3FF-D597-6ABF-83A3-05D989BB97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88" creationId="{CECBB4CD-7906-2281-EC55-2ACFE7AB00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89" creationId="{2C16CA81-8E7A-A0DB-8F7F-634EEB3B70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90" creationId="{81CB951E-9A27-187A-5C31-B7CB1FEF7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91" creationId="{47FD8D82-613D-6147-18E7-2755A3C622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92" creationId="{27092612-D94B-93DC-63D0-B232358B5F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93" creationId="{BC47B3AE-8AE5-788E-EFF2-F58958CA56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94" creationId="{5327918D-3BFA-910A-0C2B-401E05239E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95" creationId="{3F6FE2EA-D12E-F745-BEE6-B02CBE9844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96" creationId="{02B7E512-4841-8DFE-857B-F485779AAA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97" creationId="{01BB1A34-3111-635A-23E9-BC97849DD4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98" creationId="{2D54C905-AB52-98A4-88D7-499AD24547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499" creationId="{FC1EAA71-9EF5-68E2-2BBF-121662DFF4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00" creationId="{29E9CE50-8BF4-17A3-ADC6-98190AC0E1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01" creationId="{D824D3BB-F45B-1575-BE51-DD57176E61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02" creationId="{A4F0E5F3-212D-F9A7-611B-F1BA0D3F23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03" creationId="{F960FC22-314C-8270-3DA0-768D153046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04" creationId="{7570DE20-9ABE-519D-2567-30CA158BC3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05" creationId="{A5F53ED2-90A7-A7D7-2692-8EACDC95CE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06" creationId="{958040D9-2791-1D59-BF5C-47E2C7FCF4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07" creationId="{5D5BB2CF-4DFF-FD51-0466-18D5C254F0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08" creationId="{A0520FFE-DD12-8EF7-D5D5-CEBCEC65F3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09" creationId="{928FE1A5-0C92-2E37-938C-1DC1EDE363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10" creationId="{288806A8-5EF8-0774-7C8E-12BE69C8EE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11" creationId="{391B2B97-0EDB-E714-9CC5-DDE02687B6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12" creationId="{285AF62D-ABD2-90E9-066E-CEC1B7D432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13" creationId="{84050124-4615-FC25-0B53-ED6ABBA3DC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14" creationId="{0284870C-4B0D-33FA-B7E6-39DB7C4262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15" creationId="{416139AC-669E-6E50-C6BF-13679D2D63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16" creationId="{6ACF408D-3F1A-56BF-6CAD-7A11606488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17" creationId="{246B04C7-49FC-192F-E370-CE3A5A6F00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18" creationId="{AC60A23F-CD7C-945A-F357-4A60EA5FD4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19" creationId="{512E11B0-2393-B0B6-A855-0D46DC139E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20" creationId="{BCB36A32-9A0E-0E7D-6D5A-C8F9D9CB89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21" creationId="{61D4B78D-3829-1247-A651-99D8C3849A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22" creationId="{A9B82A71-0975-31D2-4591-137D77FF57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23" creationId="{33D9849B-49CC-14DF-3C88-9D873F1006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24" creationId="{384D2FC2-BC6E-723B-5EA1-35A2628C29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25" creationId="{F1E807C8-99B9-B1FC-27A7-7426CC3625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26" creationId="{F291876E-13D8-A137-D4FC-80227A891C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27" creationId="{2AEA217E-3F9C-7482-A9DC-286BBFD35D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28" creationId="{B5B2865A-FB0A-50FE-CDDB-E6B4D43242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29" creationId="{E488F478-9D7B-162B-1EA5-92C6B4F387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30" creationId="{9CC0E025-E757-69DB-0D51-4089A8D77D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31" creationId="{E1A994EC-6A96-AB35-3054-14D6D6148C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32" creationId="{E401DD5C-5703-6C29-F98F-F591FC2A8E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33" creationId="{0D7623BD-6140-8662-2696-840F87CA57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34" creationId="{2EDA8402-EF0C-FDD2-D4EF-FD42B3F6B7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35" creationId="{5810C795-11E2-149B-396E-058FD0BA4A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36" creationId="{44488C8C-7AB7-600A-3DDF-A39D9C9C01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37" creationId="{79E745E2-61E3-C7E6-C5F0-EA155D2929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38" creationId="{E7E410D1-A307-960D-C571-1FB0267A18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39" creationId="{BBF31392-DA03-D41A-B15E-4DE6E89D87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40" creationId="{B8DF0902-C87B-9816-C02C-6BC75360BF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41" creationId="{09A1DB4C-B2D9-DB33-D38B-536A9D62B0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42" creationId="{65EA151E-93A1-55A4-221C-18BCD8C1F9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43" creationId="{0BB9C2D8-3F9B-7E7B-5307-256B97229C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44" creationId="{7B50402C-186C-19A4-839D-587137963A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45" creationId="{526A5DEB-4ACF-21FE-6BBA-0835FAECD3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46" creationId="{580ADEC9-161C-0024-1D30-F4EBE80C23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47" creationId="{AA514B08-36C0-8A3B-6E1A-F138C4646F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48" creationId="{291E8914-72D6-D94F-DB36-4EF1408F81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49" creationId="{29D5E761-20DF-57FD-B650-5A9BC40D8E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50" creationId="{AEB89C95-D44C-27F6-F057-0B671C2F2D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51" creationId="{E2B8BC75-ACC7-084C-8B60-A7783E729C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52" creationId="{45035E1B-8A37-ECB8-D2A3-A62C52407C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53" creationId="{D283DD1E-C7F5-4025-E62F-9888604990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54" creationId="{BBF1DEF1-D792-27F6-2837-7140D20FF7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55" creationId="{EC1EEB6B-2DDE-912F-20C8-B554162CB3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56" creationId="{8F909E55-5709-CA69-A142-8E1E9F9B54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57" creationId="{963828A4-CECD-E2CA-C172-1BBAAE1A9A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58" creationId="{0C56F981-7844-F766-F748-80D660B628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59" creationId="{675C3E86-89B0-7F02-A6DB-EEA14F202D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60" creationId="{4A923698-68E0-BA92-0667-7B0E0BA31D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61" creationId="{55E188CA-0CD4-1B07-E53D-F17FE60C1F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62" creationId="{7824D718-0341-7A11-D910-F1617E4BB4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63" creationId="{006B2B99-3F46-02B7-3A93-96A55FE349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64" creationId="{69D35E60-0C84-2600-15AE-EE7FB59E3F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65" creationId="{40B0A870-943D-CBAC-2EB7-6DEB1CC5FB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66" creationId="{F169F770-0C51-DE14-C9E6-375D66ADBF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67" creationId="{16C49882-B0AD-9E4B-396A-60B0106E5A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68" creationId="{BEBCE5CD-8F75-5AC7-221B-7019E82952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69" creationId="{A4015435-485E-3245-B09F-5408BFEB34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70" creationId="{8FD384AA-45C3-5901-8DFD-28CE023EBC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71" creationId="{33438B59-D1FF-EAC4-3E71-29786E3A91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72" creationId="{DA3375F0-967B-8239-665E-F46B33C91F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73" creationId="{16ED06B7-D27A-2CE2-664B-BA1DD9FE73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74" creationId="{197B49F5-A397-4CB3-5794-31A3BB8059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75" creationId="{6B9FFACB-4132-22F5-659D-19773388D3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76" creationId="{C9535D41-D9C6-97E8-9897-4D0BC01BAB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77" creationId="{75CD39D3-BD7B-BA24-1E31-1C0D8A9E84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78" creationId="{C7D32B67-E89F-2D58-B298-C41EC93F70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79" creationId="{813F12A6-FA02-C952-42E5-D66CF1C944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80" creationId="{126642AE-DE81-619A-3C28-692C97019E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81" creationId="{BDAEB745-14E3-A41C-AC6F-396CF6A27D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82" creationId="{BD646C20-9B0B-1035-1429-63A81E28A6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83" creationId="{E23DBE00-665A-FC6B-8A7D-7893FACEF0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84" creationId="{8CFACFA5-88B7-667F-3C78-35707CB1C3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85" creationId="{FF144D6A-46D5-6765-9BB6-7CD9887CB7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86" creationId="{65B39B22-65FF-B981-96D4-7856D12535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87" creationId="{891106CE-A08D-BCC6-5E1A-5D3F4096A5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88" creationId="{0E10CDE3-A940-74D6-8028-D761CE4E00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89" creationId="{265091F2-02C6-AF5D-E229-3F884F3B3C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90" creationId="{3E80479E-2453-4AD6-380B-E83F17323E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91" creationId="{522DD554-74E9-9A69-C1C0-476F23011C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92" creationId="{BB5BEE51-5CA8-85A1-FF0A-03AD9D1D4A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93" creationId="{5DB3C12F-3C8A-5EF6-9630-25B15A94A4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94" creationId="{2ABB7052-ED1C-F439-1908-EFE7DE809C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95" creationId="{A28552D2-8AC2-6E44-9E34-BD8DFC1D3D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96" creationId="{7A37902A-F005-7305-3F1C-1F437CE169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97" creationId="{7722C657-2DC1-7FEC-78B1-BBF7E91830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98" creationId="{78B93BE2-FF30-864A-E357-CA3095CE4A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599" creationId="{A16E1D57-C884-09CE-C9AC-4DBDDEA405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00" creationId="{610107AD-D97B-F85B-BFB8-EBB727EA07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01" creationId="{2BA1C47F-70E5-289A-E7ED-2E6F77FD00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02" creationId="{8D33CF2E-B2DF-F911-9952-840E2B641E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03" creationId="{EBC47B8C-C97D-A99B-A7A0-1E51FC337C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04" creationId="{FF7B2980-F8C9-A9A7-55DC-FF0ACA131C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05" creationId="{95E87205-747E-ABCD-1D0A-6597B47725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06" creationId="{089CF768-40F3-425A-52CE-1AAA563760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07" creationId="{FBF82A23-ED58-0713-BDD3-2CE6A96A8A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08" creationId="{E2498271-45A0-D4A8-FEEB-EFA0441E30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09" creationId="{DC6ED6D1-88FA-BC3B-2A51-DF72C3F6BC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10" creationId="{42D80F44-2420-2C64-9BCF-0CF68E305F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11" creationId="{4064353E-3558-A8F3-F13B-183DB43C4F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12" creationId="{1E0D7481-F97D-8C2E-84C5-8BA52F028D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13" creationId="{94072C07-BCB1-6C80-827A-DEAB65DD42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14" creationId="{97C8BE55-6A14-696F-7B03-7813FCB5AF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15" creationId="{619FAE01-9B73-F224-D946-5C4E880A5C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16" creationId="{4DBE6CE1-D5A4-04D8-C486-CA80355735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17" creationId="{DA439F13-5866-BC1A-E575-276FDE6EA1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18" creationId="{030852D8-D41A-2A5F-23DC-032B5B5CCB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19" creationId="{5A884C72-00C6-52CC-24E7-14A1F27C84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20" creationId="{1110F930-44BA-FA2C-6588-CE8DF4FAB1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21" creationId="{DF9F6364-F817-433B-76E5-88EC1D19BF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22" creationId="{A8B895CF-8605-FC56-8A8D-E74E5B5A67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23" creationId="{86135145-1C58-37CD-F110-5901FDE2B8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24" creationId="{05FBA8AB-3D1B-859A-7CA8-16D5F187D7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25" creationId="{2065A8AB-73A1-36F4-2CD3-4ED2201745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26" creationId="{639E7A5A-B761-4F9F-D7B2-E0EC913398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27" creationId="{CFD1985C-D7C2-3465-DC0D-7FE224DE7D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28" creationId="{3D4A84B7-AFCF-A67A-0A68-542A3DBA58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29" creationId="{0339B59E-88AA-0B35-8883-65D7338789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30" creationId="{27467667-B27E-EF91-5511-3C92030FDD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31" creationId="{A76D63FE-C69E-901F-2F9D-9AA816DDCE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32" creationId="{C5726018-B958-BA61-AAF4-49E662C58C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33" creationId="{8A99BF65-674D-39A5-74C5-3F9086EE5B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34" creationId="{79A7D364-10AC-6FFB-A7F3-E697409BEF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35" creationId="{7ED6CA7B-D6FF-DFFC-67DC-74CECEE23C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36" creationId="{EC8CC3AD-0AD3-938E-6C6E-0650706791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37" creationId="{ED241EE0-FC16-682E-9EF8-0A66A755AF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38" creationId="{10F92FF4-BC20-9688-10D3-3B83CA21CF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39" creationId="{B4AA5DC4-4B30-E507-0637-47B396D50D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40" creationId="{CE7320A9-E3B7-9D6B-FE06-3D423F972E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41" creationId="{C7F66AD4-B193-EA67-1915-DB68D35476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42" creationId="{05BBCF80-AAA7-7F3E-2355-5978D9889B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43" creationId="{F08106BC-EE8B-FB98-E368-6FA078A69F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44" creationId="{86F9F526-528D-79FB-87C2-DB8AAF7228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45" creationId="{D7559A2D-96B9-A176-5856-655C486AC5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46" creationId="{D0895B5D-AF79-0EF5-8B18-488054F2F3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47" creationId="{08E66335-B0F4-A6DC-86B2-E36F0E6CAF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48" creationId="{983E75ED-B0A0-23CF-8AFB-CAB46BB8AF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49" creationId="{72EF8CFE-2A0C-8240-A9B4-B347C1BFF6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50" creationId="{049403AD-82D2-F4AC-9B2B-FAE28CA424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51" creationId="{F920167C-83D4-F314-3DCC-2E5D116B1F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52" creationId="{48B78B7E-A52E-23D5-863A-523E7DC8D0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53" creationId="{80555863-7957-968B-6669-3243E543A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54" creationId="{DCA72FF7-FBD2-9C60-68A8-4B5E6AE014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55" creationId="{43E60E78-B86D-27DB-E151-AC13B8079E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56" creationId="{877F7DD2-2718-09BA-EE4C-B6024323A5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57" creationId="{F907108A-6CE0-017D-0FD5-9945E3B926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58" creationId="{BB79AFDA-8414-3D99-ABB8-32AE5B9FFF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59" creationId="{77A4C43E-961B-956E-AF20-7D5E59B4F6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60" creationId="{184602D1-BE4B-1365-D438-B6128E42F1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61" creationId="{6732065D-757F-3E11-1831-76F1BD8E85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62" creationId="{875E3921-AAD6-26F1-05AA-721CB4B6CA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63" creationId="{2BFAE221-1860-55E2-4AF6-485436C3AB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64" creationId="{48393A9E-9319-7FC4-825E-B9C8DFB6A3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65" creationId="{8B1707D5-4B30-4B72-8564-E9442F29C2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66" creationId="{FC9CA274-82DE-B853-85CE-C9D5A18A9C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67" creationId="{C6ABFEC7-BD15-59BD-F9D4-973D5616A9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68" creationId="{6BE91301-8618-2BFE-1CC8-02557A846F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69" creationId="{AE4C0865-696C-67C9-406F-C7587A1F2E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70" creationId="{A021CEBF-37CB-A992-0A32-BEA03F3422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71" creationId="{C0810925-CC49-ABF4-254A-3D3DC9C36F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72" creationId="{ADB91F6B-20C9-1048-CF89-3016DBF19F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73" creationId="{C03161F1-766A-16A0-11FD-17BCB633DD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74" creationId="{18E1BC89-3C3D-0C05-FB36-E7B5E5286A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75" creationId="{C7B7BAAC-C2A5-7C5A-9E63-187B7BA7D0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76" creationId="{52E2A78D-39BC-1877-72A6-2052AD405B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77" creationId="{F7D20BF9-3FBA-25D2-F77D-15AE982738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78" creationId="{6B32FCAB-24B2-571D-35CD-96DB20478A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79" creationId="{ADC94F60-22F0-FAAE-091C-91337B065B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80" creationId="{E6B992CA-106B-3D31-4B22-638AB860B2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81" creationId="{0A0850AE-884E-1E2B-EDF4-E425380E56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82" creationId="{651DA927-F231-7011-45A3-671FF9D336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83" creationId="{B65A32D5-1359-48AE-5640-362F95C3C6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84" creationId="{969C8524-3E2D-AB20-D754-93559A72C4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85" creationId="{EFA250E4-0949-750E-C943-44207F5CF2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86" creationId="{D03E117A-87BD-1A14-7532-C40861F443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87" creationId="{65E6E55B-2B0A-B097-BF1B-3282972A2D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88" creationId="{97036598-B165-F0F3-EF69-176D512D44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89" creationId="{3E5797D3-3383-701E-1F37-91D5634C92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90" creationId="{7056E519-BAA5-4B0F-D7F1-89031C0865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91" creationId="{154A3C63-ACDB-DB90-1361-F66DD43F17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92" creationId="{7F3C7F1B-6DF1-6B22-3972-A02603ECD0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93" creationId="{D28A53E9-4595-EA4E-44A1-6CAFE6E6AD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94" creationId="{8DC76BCA-0194-A461-D51C-207CF040CF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95" creationId="{6B33F1B8-1DD9-8FDF-D160-C2ACED8CC7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96" creationId="{8B094CA2-E679-0085-18E4-0A465F7BA9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97" creationId="{4CB9FCED-8A15-3271-108F-FD9A94693B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98" creationId="{F3207265-6E59-BC5C-15CB-445B4A25A4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699" creationId="{AD1BC666-30F6-1B27-5A4A-242B462E28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00" creationId="{7DDAB4E9-BEED-320E-1F8A-81C62746FA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01" creationId="{924B31E2-EA3C-BA3E-AA46-A7754EE8C2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02" creationId="{71A18C8C-66AE-2CAC-B229-09C75EDCE1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03" creationId="{E56CA542-176E-35CE-D843-366BE5B316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04" creationId="{09F8004B-121D-DB77-330A-A435CB380A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05" creationId="{1465C1B0-0DA6-D79D-F7E4-8D2BD75641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06" creationId="{68CEC2E4-201E-DD58-0998-7DCC2060D7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07" creationId="{448AC63D-478A-2E15-5625-4A8CF8DDBB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08" creationId="{05E24F55-56E2-FD46-075E-FA7CF5F096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09" creationId="{F6C9408C-D8F4-1C0F-700D-88BE0ED651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10" creationId="{91B12F5A-5DA0-5ADC-6DDE-DA95C18E0F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11" creationId="{A83819B7-B3A8-F66A-4C5D-68F16A78A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12" creationId="{D6A5115B-81B5-7EB0-1ACA-314484D85F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13" creationId="{2361C422-C45F-74E2-2CA4-5DD412A77C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14" creationId="{F7644434-3A8E-0E1A-7579-990A350A4B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15" creationId="{23397692-FF0D-F058-9C2E-68CEA3C083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16" creationId="{1EA5A381-02DD-BEDD-30C5-AA6CD77DD1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17" creationId="{73C3ACAD-CF38-FDBE-21D7-8DF0342B94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18" creationId="{F170F3FE-805D-2E45-37A8-E8483DCDAB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19" creationId="{B7645F4A-AB7D-289C-79FE-4A5DEC367F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20" creationId="{695F7E81-04E3-E054-1875-7C00BEC200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21" creationId="{1C578A0A-104B-BE7D-9C21-B39D8E6769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22" creationId="{11692183-F89F-7006-7735-BE940F3C23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23" creationId="{CEA9DBF2-1F52-808C-562C-4514C6A792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24" creationId="{C584AF62-91E4-063B-384E-E4E61066CC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25" creationId="{63535DFF-4D58-7FF0-75CB-59C165F72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26" creationId="{4FE23709-3579-71CC-951D-DB0C9F2B9A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27" creationId="{FE92DC8B-2703-495D-C877-4701C1DF89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28" creationId="{F2D3D4F3-FE26-55B4-A00F-9ADE38844A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29" creationId="{A786BE23-8882-0A1F-50A5-9B23F86523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30" creationId="{9D3227CD-B00E-2B56-0C99-5DA49F8EE6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31" creationId="{70E63372-69B0-DDD8-3DCC-B197F00E9F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32" creationId="{5CF82A19-8A56-108A-1271-0D083032AF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33" creationId="{072B90CE-095F-047D-4EE0-73D479436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34" creationId="{E6A8710E-FABA-F74A-5965-F046D73602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35" creationId="{39440CFB-95F1-E724-0012-D5F3505214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36" creationId="{CB9FA479-2ADE-A631-E7F7-E7BE770D66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37" creationId="{4534F1A7-C1E9-77BF-FC88-A8E7B528A9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38" creationId="{E40AA2BA-BB0F-EB7E-3265-407927133B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39" creationId="{C582D7EB-7C38-44C5-9468-C696EBFCA9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40" creationId="{E4161FD0-479B-789D-47B8-5676A4FEDD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41" creationId="{C41912A5-1261-B770-09BE-99BC2FEC21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42" creationId="{8DD5A570-A36D-0965-99EB-CB5A895084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43" creationId="{D2DC790D-7198-6D02-985B-77676925C3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44" creationId="{CF55036E-E421-9141-3689-AC99EEC0E7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45" creationId="{E0DF308C-A359-80AE-8AAE-8EA2D88267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46" creationId="{D7252C6D-7171-CE61-252C-AAC1AF3A01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47" creationId="{A4ED1630-9870-7E85-E235-9E08D9889F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48" creationId="{F3B2764A-5CC6-4D10-5E23-5E81FF9C9C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49" creationId="{F3ACB6C2-E3A2-D4DE-6C76-B311279CE2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50" creationId="{58C6B1ED-506D-B371-1D2A-65798266A2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51" creationId="{391E13DA-0D6E-BEC0-BE79-3B659667A2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52" creationId="{3F069B21-6A46-1BD6-5B1C-DD9C3DED8B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53" creationId="{F4982D0E-E2FE-03F7-4A6E-6DE9662EB5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54" creationId="{73DD7288-DE5C-665C-10CA-2C0EA64DB9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55" creationId="{DBD0A5FE-9A33-5885-67F9-B74B4BAC73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56" creationId="{E55D3F47-E203-0D45-D997-1F52A998D0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57" creationId="{9098731D-A213-5994-2754-3CAD6577E5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58" creationId="{896013AC-053C-CFCD-A5A2-17FA3DC289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59" creationId="{CECE6384-76FF-CA84-AB80-D375407DB0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60" creationId="{0C73BE2D-AA76-6B68-737B-C02F5CF8AB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61" creationId="{37A1AABB-E642-8004-2F26-64A5365E14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62" creationId="{32B5894E-EC23-59C1-5E17-A063097C7A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63" creationId="{02C3482D-D505-8C29-4A6D-7B8F95CE56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64" creationId="{D60D4A74-27DB-6B0E-2C81-5781545DB1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65" creationId="{45157091-BD4C-96DB-A4F7-8DBF583905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66" creationId="{3564926D-928A-6CE3-29D8-4935B8E45B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67" creationId="{C49545D4-D87B-5152-F980-D675968898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68" creationId="{1616F3D6-B369-3940-B9CC-9BE2EEB90D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69" creationId="{6D7AFDB9-5F94-D7E5-3541-2048E7E8A2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70" creationId="{4F768161-D410-B865-0620-78BFCDBC5A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71" creationId="{F22F4CD6-A5E4-569C-C1FF-CC5F577DA6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72" creationId="{48A2234D-FFEC-043B-FF54-FCC26B3584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73" creationId="{79175A7E-E822-68FD-D6B6-5535360E3A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74" creationId="{C8AAA376-A3DF-DFD5-2CE0-6D32645933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75" creationId="{4D6552A9-4ED8-07FA-9290-AB4711AD91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76" creationId="{1D9A8D02-99ED-8DBA-62EF-391D2EB671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77" creationId="{84847F8C-730D-AFAD-18C4-03CE6A8A7D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78" creationId="{D74C68F9-EDE7-23D3-7BA5-3B7D923AF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79" creationId="{7ABEC4FE-B3B4-2092-56B7-CFDA167974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80" creationId="{CD093CD5-FC28-8A99-A053-CFA03DEAD0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81" creationId="{965DD344-5490-FE53-5160-AC1970FE1B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82" creationId="{0BC599DB-9F52-2850-A1F9-5F29BFB893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83" creationId="{0E5AB681-6FA4-6541-C1C5-35CB380D91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84" creationId="{793A24DE-9AF9-233E-E297-4828C8D4C7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85" creationId="{87C35124-4A98-3F5F-EDF3-9E1AFFF393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86" creationId="{59310773-4D0F-2D34-C494-3874B99530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87" creationId="{CFCF8EEE-CB1F-0996-75AE-F7AC0A6143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88" creationId="{D5CCA506-9B90-4D02-7FD3-BDCA749A19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89" creationId="{08DD684A-8DBF-99C7-4719-82522A9B22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90" creationId="{E04AE817-A5DE-BB63-17DC-AF973423EF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91" creationId="{29344AC3-58BC-4D94-15E7-5F7A94E2B6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92" creationId="{5A26F540-6084-F5F2-482F-AE74FD3B4C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93" creationId="{2CF21C80-2159-D3AB-52EA-47D24648BF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94" creationId="{6F0F2FC1-8B94-031B-AFBB-31ED172314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95" creationId="{4C534A02-0428-4B25-EC97-B18706E334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96" creationId="{A00F99CB-F409-5B43-327B-DFB5D586DF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97" creationId="{98480643-5AB5-E669-A6DA-CDEBDA97FD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98" creationId="{AA94EB64-37EB-E2E5-DE03-D7CC22ED92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799" creationId="{5B45061D-6D8A-9FE1-964C-DE01FEEAA3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00" creationId="{0CE8AB91-70BC-99B3-3C94-14B36298F0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01" creationId="{53972AC5-CF19-0F50-D608-9E585A2323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02" creationId="{7C745514-7E1A-7E97-BB3B-4A000025D7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03" creationId="{9F5562B4-0FBD-4709-1625-A900435DF8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04" creationId="{1D71ED86-07A6-39F3-7AD3-C657870BF5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05" creationId="{062AD74F-087D-D2A8-91D9-D9F809658C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06" creationId="{1E20CCB4-55D6-C5CF-AB2A-F1577B607B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07" creationId="{EFDB6D91-49F7-BC12-ECBE-A95AF0B819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08" creationId="{E9E4E755-6E9C-7F76-FA49-E84BF8FDF2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09" creationId="{B7B4C126-598D-0591-37FF-138BCB4038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10" creationId="{DCA80335-B64B-3393-5CCC-9F5D87C619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11" creationId="{F6A8E76A-6F79-FF28-67F8-3B9E992AEB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12" creationId="{DE481E83-6971-7276-9B4B-08FC6DA999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13" creationId="{F8B247EC-2546-B26A-38B4-3AEB3AB6DB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14" creationId="{E3940C5F-7FAE-49EA-9B3B-F837C27A0C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15" creationId="{4124FBA7-36C7-B619-49AA-2B55456978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16" creationId="{0B24BD3F-E1D0-ECC4-C76C-2773A6E739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17" creationId="{84A38977-901C-7837-6524-CE4FBFC03A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18" creationId="{23075422-F69B-F362-D12D-9966410297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19" creationId="{D3E013CF-3D95-F71B-0563-0F0270968A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20" creationId="{7A27F40D-C482-DAA5-A29B-161B04F5FA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21" creationId="{0FA3F8DC-A51D-56E3-1AAB-D9BF385699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22" creationId="{E82D413B-1392-FEB6-8978-C8722FDC13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23" creationId="{BBA68FB4-8E31-3195-7D20-96A44E6FFE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24" creationId="{B0707761-5330-A2C4-C003-48CE28B3B6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25" creationId="{8ADC288A-D0F8-B82C-C174-B05351E9FF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26" creationId="{BE3C90D0-5980-E5E4-DB64-4FBC5445C5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27" creationId="{1DFAAF0E-5C19-D62A-46A1-73CE9B1513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28" creationId="{055EC760-F9DB-7859-306F-B68448B657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29" creationId="{A314F076-3DCD-1B35-57AA-6FB0DE253D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30" creationId="{612F0DC5-0654-B9DF-623D-468BAF37C6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31" creationId="{3AACC2EA-38AA-2F36-F617-75A9A18AAB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32" creationId="{415D8813-7EB9-21FC-9B5C-1A8EA74DC2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33" creationId="{E4E732E2-0A07-0942-FA89-3F94BF8DD3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34" creationId="{6D2B5521-9029-EF9F-2C5B-7ED89EEEB6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35" creationId="{F62939C8-BB02-5232-B7C9-B41EAF3268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36" creationId="{5EE75743-DD59-98C2-1DA6-CBE33060CB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37" creationId="{0AB8213B-C199-2283-7517-D00C3C860D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38" creationId="{8B446574-5C49-1FA6-F722-B6DC4A297A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39" creationId="{2E200F6B-0F60-540C-D258-9A538741D4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40" creationId="{2B41F78C-6512-C321-460F-71A8BF4EA5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41" creationId="{74D1C857-9726-B941-D8D9-2725A208D1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42" creationId="{F3901F42-79E9-F158-E6F8-6DDB04C6C2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43" creationId="{0312A080-E832-3194-564C-F9AE78396B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44" creationId="{83BD8421-658D-FCB2-DFE8-552B9BAC33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45" creationId="{87BC68F3-A219-38F0-25DB-A5674FAC6C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46" creationId="{BFDDFB8A-28B2-1B0B-AB4F-34C3E5954E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47" creationId="{3A1D9BA6-0CEE-99E5-F634-B64DAF2EEA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48" creationId="{C2CE804A-FF12-27DC-FDBB-05EC620A3A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49" creationId="{F4DB694A-A8A0-0EE2-C5B9-F0DAA1EDB3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50" creationId="{5A4852FF-362E-9E1C-0101-69505219C2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51" creationId="{C38D573B-6E0B-BDD6-F821-B14F5423AF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52" creationId="{6E3FBD52-E3DE-84FC-DAE4-099F6AD033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53" creationId="{7E601182-902E-0125-BCFA-80A6324CC7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54" creationId="{4B292468-1175-5919-CF7A-CEE46AB615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55" creationId="{1B5A0E50-1BD3-F9D0-2030-B9BF91EC27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56" creationId="{A4C703EC-3652-AB90-639D-A0949BAB26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57" creationId="{576601F8-8327-BF76-0FAF-552FD616B8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58" creationId="{2B8E8C96-CA27-3A8C-5FD1-9D7E8FC2CF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59" creationId="{E4CC39F4-20FA-9640-3685-3B698695E0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60" creationId="{310CF93D-E1C6-2672-491B-7F0372B0F2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61" creationId="{99C3C0CF-2CAB-6796-2C0E-E06A0B3403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62" creationId="{FCF31AF7-F9EB-CE29-2577-9C809CB57E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63" creationId="{59932534-8EDB-8C67-AA41-D40D6774F5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64" creationId="{888CF339-3E95-44F8-C151-918B363CCF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65" creationId="{9F6D58B9-8327-9D16-0517-E486181FCD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66" creationId="{26C4A9A7-344E-4072-BF49-47BC40390E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67" creationId="{5923FAB4-FCEC-F6E4-4C6F-ADB9B63740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68" creationId="{ED8699EE-A8FD-73C5-9054-3B4F3CFA53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69" creationId="{FC908D85-82C8-16F0-31EE-9A528630C8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70" creationId="{012DC1C4-1941-3E15-FAB5-8C4F3BBA78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71" creationId="{F5CEC7A9-4749-9747-6616-951750F9DB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72" creationId="{0A25555E-C732-DC5D-7564-8E427045C3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73" creationId="{54998DE4-6FA0-9264-E597-D83FE642BE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74" creationId="{6EE3F98A-2FD4-8485-C5A8-C819CD5468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75" creationId="{9043B088-9C19-4908-C347-BFAB997EDD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76" creationId="{80C47299-BF74-BD50-4C10-8A2CF46234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77" creationId="{30ACADCE-B7EC-AA07-71AB-BC5A43FFD5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78" creationId="{EF05FDA9-0A0E-E35E-7674-4153113264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79" creationId="{3313E5EE-D053-A15A-5D23-A45CB0078F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80" creationId="{696D1AB2-908C-80FA-168F-82F9F3F646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81" creationId="{5B9A8ADD-6A80-4A18-B353-B7E4BA6FA5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82" creationId="{8CF40300-6800-75A1-D2BB-A8FC9C9760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83" creationId="{91B40F65-6ADC-AAFA-FBFF-886F4FD277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84" creationId="{CFC99105-C2B9-30E9-A7C4-387B449366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85" creationId="{838793C6-8CC9-87D0-F9D0-F2F0DABC06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86" creationId="{B9B236F4-C6BE-7D51-81CD-6710E0C268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87" creationId="{DD61C1F9-6A03-5643-BC12-44F34A9A2B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88" creationId="{35FBD866-0CF4-1F52-6FD0-585387D409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89" creationId="{032A7A0A-3AD0-FE2C-2556-50D7844DDB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90" creationId="{66E2B0F0-3AF3-38B0-5107-E405EC981C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91" creationId="{A850D201-3C7D-310D-3513-9A69B6E7CD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92" creationId="{14279CBC-E424-D2BB-B287-F1124985B0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93" creationId="{25626C0B-5698-B557-B2FE-148A69E2EF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94" creationId="{10318C4A-08D5-64E3-DC5A-D8267682BB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95" creationId="{725E700D-F827-1B6E-4A37-6F4621859B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96" creationId="{4F822B7E-B5DF-C714-FCB7-CD811BF42E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97" creationId="{D199316B-A21D-34C9-C537-D1A3248824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98" creationId="{904CE8D4-993A-043B-E7A2-12E53AE4DA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899" creationId="{5774FB62-A791-634D-E3B4-EBD9266C8F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00" creationId="{FE858FC3-A9C0-44D2-4E27-1A1637C112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01" creationId="{203E63E9-40B2-6A10-5991-17BACA41F2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02" creationId="{A0BFAFC5-1BE6-3A6B-3652-0692C1FDBF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03" creationId="{B9724EC6-165A-5D2B-C444-DD590068D6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04" creationId="{253E2D81-7D0E-193F-FCD8-89D932EFA5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05" creationId="{84056E3E-475C-568D-169C-471F8927E2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06" creationId="{2F20D554-FEB0-3018-B874-91F5E322B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07" creationId="{7E71FF06-AD68-7FE7-5476-FA5CCBD9A6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08" creationId="{61D88AC9-D0FE-2190-8796-0037E5EC58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09" creationId="{3DED18B1-4DA7-426C-63D5-4C10AD520C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10" creationId="{FB3133AD-EC7E-A505-B250-B096421983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11" creationId="{0BE64713-A002-2682-2A32-DA86843499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12" creationId="{2A40C507-02D8-3015-7DC2-DE05342379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13" creationId="{58C54853-5347-7E08-2FA9-81E9F1E69C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14" creationId="{B2CC73C2-774C-743E-56FA-7B86AF8F63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15" creationId="{EAA3407E-D80A-663E-A9EC-9099009A9C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16" creationId="{C81DFB67-AF9B-CAC0-EA3A-749519ECCD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17" creationId="{D2315E78-59B5-BAA2-AD09-3C3215FE10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18" creationId="{D217AFB7-77EF-55CA-8430-E8B3A011E1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19" creationId="{8A246C3D-EB8A-0E32-6BC1-67448CC7F7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20" creationId="{E482402E-F459-ABB9-C932-05D8BAB5AF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21" creationId="{E23390B0-D81E-9686-1972-F1CE60DB99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22" creationId="{DFC87920-B40F-52AE-8178-09E302F02A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23" creationId="{20B3F69D-FBD3-C517-82DC-D3A55CAC0C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24" creationId="{1AD6B90A-F8EC-B546-4816-2E8A8B72B4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25" creationId="{F2C11E7A-A61E-21D7-86C1-37839FA525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26" creationId="{F58741D4-2A64-464E-3AD0-131AD337DA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27" creationId="{7633A772-60D3-B11B-395A-B1E2852033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28" creationId="{F2559562-E40D-FDD2-69F1-136FA5D5E7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29" creationId="{1B1E97A1-6DCA-421E-78EF-909A065EB9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30" creationId="{378B2CEC-6271-5537-6B0A-976805BCBE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31" creationId="{0360EF77-F445-A9CF-9BD4-7C3E700C92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32" creationId="{6941F8AC-F242-C0FC-CA56-3494FAB10D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33" creationId="{24B74E11-FB89-4BE0-5527-0DF78C33BB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34" creationId="{03D0EB25-9B54-2469-1116-4D2AE711E8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35" creationId="{465CC5A2-ECC9-74FB-2023-5B35BD065C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36" creationId="{494C6ED5-6401-EE67-CCE1-BAF2B6F299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37" creationId="{6DD1EF9D-2EB6-16D7-051A-B3B1188127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38" creationId="{18454A7E-39DD-9DA1-F8C1-7FA7664123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39" creationId="{00AD2029-3B7F-86ED-DDB9-23EEDB3CF6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40" creationId="{1C9C0ED3-74C8-2225-4BE6-981E478483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41" creationId="{D4AFEDE8-02E1-DAED-20EE-113C698761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42" creationId="{1B6013D9-B694-F5DF-1862-08F6370B49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43" creationId="{FD842D8E-88DD-EECE-9FD3-86D5915DAA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44" creationId="{01854D6F-D18A-AA50-1B90-DCEC90C0AC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45" creationId="{D5953D15-13A5-5D18-A3AE-575A319903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46" creationId="{E38C7F8E-CECC-2E39-CD14-0ABBAC5467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47" creationId="{B514EDE1-DE75-D83B-2A4A-987487D693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48" creationId="{8F73CEFE-DC56-5CD9-A0DA-19E0101C45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49" creationId="{A2F6ED51-F6AF-4716-0228-68CCE85EF2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50" creationId="{A67722E2-067D-EB01-2FA5-785D1D0548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51" creationId="{F3C98CA0-7EBE-7240-BDAF-79AB32E84F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52" creationId="{A1326F1D-92A2-2689-FC4D-89A884BA66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53" creationId="{C02544D4-79C6-7F48-6B09-D88C3C2F87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54" creationId="{874C7189-CB5C-9497-F14A-A9E48869D3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55" creationId="{7CCB08A1-2E2B-3B0C-59C9-4618CF8288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56" creationId="{82307E66-DFF1-0C72-4ABC-F99BC3904E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57" creationId="{A3C893A2-9320-35FB-8D24-7C84AD3D7F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58" creationId="{382A7164-95E9-373F-3D27-D79CBC72EB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59" creationId="{BD72CD87-412A-C369-D6A5-11DFF4300E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60" creationId="{F783B4DE-F657-E01F-CD6E-3159CE1F20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61" creationId="{67E7A98D-02D2-9093-1FD1-C561CF3A24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62" creationId="{925FB7DD-A776-85B8-E4BA-BB1A536A7F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63" creationId="{2C98F389-196B-3115-F29A-09A18BAEE9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64" creationId="{440876D8-966D-001A-6079-489772CD28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65" creationId="{1463EC0C-72D7-70D7-67FB-3E55C6F68F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66" creationId="{85A9F096-0913-F519-85FF-176D724858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67" creationId="{6F577F1C-D929-9084-712B-A31F432302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68" creationId="{F5E8F9DE-220A-F94A-926F-B2D3A78493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69" creationId="{B12899BF-1237-8E19-3728-E0C299CCCD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70" creationId="{7526EA4F-9DB7-A2F4-ABD5-72ECA49A47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71" creationId="{DB3B017B-1025-C4D4-7824-5D3BBD0134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72" creationId="{61E34C19-19E2-B350-7713-FB1380C7D9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73" creationId="{F9801547-78CB-E402-5549-E987F1CFD7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74" creationId="{1CBC057E-BF77-3DEE-6EE3-8461AAF267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75" creationId="{E41F5CA2-7B18-7ACE-A829-F1924B6814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76" creationId="{22A001EC-D690-1612-85A1-D6D8B1A49D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77" creationId="{02879346-09F9-7AEE-50D9-81EF2DF438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78" creationId="{6D294EDF-6FE1-D9E1-6FE7-556697A411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79" creationId="{BD59876D-A963-FA85-92FE-79C14E7FAD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80" creationId="{CFABD961-29AB-1D79-A6E9-A2921E6C1F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81" creationId="{ADBB1D40-0025-AF8E-6A65-2C5A7F5B34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82" creationId="{BB1A33A1-3F67-5F71-0805-00D54B10CC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83" creationId="{DF9A54B8-6CA8-064D-69DB-36F262F949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84" creationId="{0FE28F6F-C711-A29F-5ACE-A854E536C0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85" creationId="{A4609449-6757-A635-BE1D-E291B35AC2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86" creationId="{BA21445F-64D9-F219-8A21-8E79551EBE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87" creationId="{9ED7E381-B0DA-C131-F702-4A8ED29A52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88" creationId="{59C4A102-EDDD-E156-3CAD-F4F50D8ED8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89" creationId="{1FA9987F-1A87-8713-A676-919FBE51BE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90" creationId="{9A586286-48E4-3969-3568-29785A1F85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91" creationId="{A6C21CC1-C97E-CDBB-603E-0F24627115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92" creationId="{8B3C81D9-A86D-5069-7376-481D602E0E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93" creationId="{FDC0BFBC-7B30-D3E4-BB58-3C6D520C72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94" creationId="{ED3E8B47-3BDF-B04F-C2A5-4F1A4D3AA0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95" creationId="{AEE4B720-1D00-9E73-F520-2E0F4B438F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96" creationId="{5CE1FAAF-EEEB-FD30-7914-0E7F103579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97" creationId="{F5291B9B-698D-0042-64F1-DBDFD2093C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98" creationId="{3D39039B-5118-F7DA-EB30-1D869CD6C9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8999" creationId="{02CCA9BD-4132-4B56-D1B9-DF23312901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00" creationId="{54F8328B-EB9D-F8CB-BAE9-C04D6BF0F4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01" creationId="{AFF05B7C-4A02-3E91-33AE-62CF3DC705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02" creationId="{9A708B40-FB6A-FE64-ACBB-6A00A23FDC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03" creationId="{92D84DA0-6059-36E3-0DB4-02F6795807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04" creationId="{2A08355A-9227-E0E8-265C-D56F7C667F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05" creationId="{0295B1FB-ECC0-83C7-6E9B-0726702B6C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06" creationId="{5EFC4FF9-0D0D-90DD-444D-A98F459052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07" creationId="{69C7FEFD-9A52-0190-4273-318D40893A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08" creationId="{F7A71A99-8C15-6249-C82A-733399D36A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09" creationId="{B42EA8A0-E6E8-6C23-23A6-0F47C403E0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10" creationId="{EFBBE399-B18C-A42E-4444-80D8A5DAEC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11" creationId="{B81C2F66-8E3B-227B-1625-8FBF2A4DAE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12" creationId="{A526C6AE-C409-7F1A-E0A5-AF8ED77EC4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13" creationId="{14E2167E-BBA7-E620-3C50-54ABFD1B6F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14" creationId="{7EBCEAD3-5F74-5C99-FF4F-EDCF394078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15" creationId="{024E9EE5-E976-6BC8-BBE6-AD08AA328D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16" creationId="{6D011F8D-CD39-1705-1C56-7CD1D387E9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17" creationId="{27ED30A6-0961-BE4F-D424-CE01742475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18" creationId="{2BEB93C3-41B2-B414-C36E-D3C5664CE7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19" creationId="{F849BB8A-361E-E0D1-98BF-C7D725AA96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20" creationId="{E2CFCAE1-219E-9BEE-F005-D3BDD83E47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21" creationId="{E315BC5A-4971-C33F-4F8F-DE8F08344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22" creationId="{CB99A89F-D7EE-B6EA-9D2B-FBE3137023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23" creationId="{C33C79D2-9558-9226-51B7-0A9CD1DC3A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24" creationId="{6FF07EB2-2307-53F6-8C27-F0D5ED3156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25" creationId="{1C56F671-B239-CBF5-7043-68C09C8236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26" creationId="{9BB05FB9-0E09-8A49-1F5E-1E9255E059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27" creationId="{8A2B2996-F724-2A08-E401-F2B4DB67E4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28" creationId="{8B4D83ED-36F4-4CDF-114E-5AA498843A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29" creationId="{5CFE21BA-11BF-8E06-B464-C879208226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30" creationId="{00BBE07F-3F6B-B13C-C4BE-537FAB5FA3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31" creationId="{B4587747-9C11-715A-E599-FA538ED092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32" creationId="{6DA88E36-1E8C-8513-C86D-80B1B00773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33" creationId="{49E95798-3ADD-5335-6CF7-8F783E2A46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34" creationId="{D0AD9E96-3C89-135C-B8BD-52227ACD5E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35" creationId="{1A48966E-83D8-FEE5-4E95-F7AA7DBF69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36" creationId="{DA41B540-C288-30ED-668F-0DA0B21507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37" creationId="{4BF27F8F-B591-FD94-E1D8-755636D8D5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38" creationId="{A32A80C3-8FD1-2D1A-AE13-6CA1883910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39" creationId="{1961FED3-D258-7B3E-CA76-C25F12DE8E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40" creationId="{3B772D8F-EEF7-331D-B41C-2EFE701F34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41" creationId="{0F87F80D-038E-169A-591A-5BFCF7AB64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42" creationId="{DB8B3769-4511-5C76-9CF7-14CF59F120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43" creationId="{516BB555-FE83-5E31-DD0A-13707A9794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44" creationId="{37DEC845-7405-085F-3010-0DE664601B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45" creationId="{502FC58F-6BEA-C679-2A23-A78430DC0C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46" creationId="{939D9C6E-9893-8CE2-BA48-4B4E9B06F9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47" creationId="{B3F580C4-B941-3D4F-0D73-B32610745E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48" creationId="{79E8CD98-FB2B-81EC-2DBF-E2DD3213ED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49" creationId="{B7023B7B-450C-226B-5086-8165066B1C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50" creationId="{184DEB67-FF54-3FCB-E90A-5451D518E4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51" creationId="{1ADB519B-D9F0-A344-743E-BFCA4E1F84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52" creationId="{6C301773-B34B-03CA-3CF2-907DBFC131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53" creationId="{0802E39C-8E6D-DAFE-ED4A-CD6C3140CA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54" creationId="{1B4B3C10-FE40-5EED-287C-01F623211D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55" creationId="{027FEF8B-C2EB-C27F-6D2F-F8E2F458C9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56" creationId="{3F81EEEB-141C-175C-0B37-CFC3D1DF00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57" creationId="{80A2F81A-4CDB-A23C-D984-BE7A1FF22A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58" creationId="{2BE02DDB-24BE-032D-4F27-2B798323AE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59" creationId="{FD13ED9E-2C7C-E501-36D7-95FEF93232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60" creationId="{491F2DBF-438F-A8D3-9880-18D597D631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61" creationId="{A61AACAB-3B90-4372-E780-7C0E718A09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62" creationId="{62983A98-78B6-C697-BE6B-61FCF94CAC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63" creationId="{C0222BB3-6613-5156-63E7-0632493DF2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64" creationId="{EDF514BE-0F06-798F-9B47-5AEDF1E613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65" creationId="{CF5A0A27-3CC1-52F1-B5F3-5350A4BE14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66" creationId="{3B647126-DDC5-8446-744B-483D943395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67" creationId="{FFC9B821-0B9A-F45F-0E0E-A0B32A9D6E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68" creationId="{C515AF9B-9B4A-A29D-F9A2-5396CFD23D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69" creationId="{75906947-8952-F384-BD08-D8FD463EF4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70" creationId="{CFAECC65-664E-30E1-49EE-9BEDCBB5AC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71" creationId="{6504C786-6774-6830-5648-7E522E968E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72" creationId="{09396521-CF83-1C18-397B-210AD5D4B2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73" creationId="{F80FCACE-1054-5A42-4F58-C5B61EAE19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74" creationId="{6F42C21B-6465-9D8F-B424-39A0C54438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75" creationId="{93C70144-AFD6-3C1D-FDED-8D581EC408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76" creationId="{063C689B-A37B-3C8A-084F-92298F4AEE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77" creationId="{D3637478-E192-271B-A512-0BC4E01482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78" creationId="{76C8259C-F126-782E-6E8A-A138CF306E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79" creationId="{49F87482-758E-A992-7A58-475B0C481D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80" creationId="{25506D26-D360-4808-725C-30FA370F37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81" creationId="{A7AFE9B7-1EBF-5F5A-4FD3-71999C4202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82" creationId="{9568691E-CD1D-B615-A4F7-9398EE4B2A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83" creationId="{A1D0340E-113F-B51B-D064-133F70B0A7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84" creationId="{4529A75A-8AA1-7E2D-1BA8-A9790A50D4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85" creationId="{28BD9D20-3ED4-C48B-8761-45D4340929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86" creationId="{EA71A8F4-7758-9665-073E-4F20B1FBFF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87" creationId="{4887CB2C-7BF5-3B8A-A835-40E1EE5246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88" creationId="{03FDD07F-EE5B-DBA4-1094-7E99ED0D0D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89" creationId="{B88612C0-16ED-ABAD-2AB3-71F23F104B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90" creationId="{15CD3054-E6CD-56B7-240D-982CA676AA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91" creationId="{CCEC6919-3200-4210-A91C-6131ABD330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92" creationId="{EB7A663F-6E92-74AD-D9D0-0569C8655C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93" creationId="{4B685622-7917-E2E1-CEBE-4A40274E69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94" creationId="{47AF9A0C-9127-FC52-24E2-72DA3D144A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95" creationId="{BF97601A-2E66-28A3-AEF3-B9213B1B54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96" creationId="{54E5EDB0-BF73-BA5B-DC7C-264D71F742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97" creationId="{60E8517B-C1A9-ED88-06CA-4035C45A8B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98" creationId="{2015A9E2-DFBA-96A5-4C94-2CCE993E68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099" creationId="{E41194DF-3623-0D49-7E4E-88B82E6636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00" creationId="{6CF216F3-D00A-6D0B-3A8A-7E25BC5D69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01" creationId="{D47CB655-4AEC-2CDA-5407-40D4ACC52F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02" creationId="{146227A6-8946-45C3-5DDF-F113C32919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03" creationId="{B1031A31-0B98-0D86-72E2-5707E58408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04" creationId="{BA78F14E-C62A-6091-FF48-C697F8F9B1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05" creationId="{D9518CF4-8100-C6D4-157E-6DCB9EA31A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06" creationId="{6782BBEF-EA0A-147E-8872-D1E41A005F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07" creationId="{5E2B34B9-654C-29EF-EBCA-EF7950A17A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08" creationId="{76E882AB-9027-31B8-A0A2-0A433CB674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09" creationId="{65C083BA-320C-CD81-BE01-15485F3B70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10" creationId="{B7F450EA-66BA-B6A1-DA3D-775C942821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11" creationId="{355E7B6F-BEA4-04B9-3AB8-0FA8DBBC45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12" creationId="{8AA8D0B6-6555-D295-F344-5A229D4D6A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13" creationId="{74B7F808-E060-C00C-A396-4FA5491E5C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14" creationId="{129A5789-F060-6567-E692-7E31D8F577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15" creationId="{7B5B6E64-A471-B838-2835-03A306C6A3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16" creationId="{D32A9244-DD3A-D200-D86B-BCA4AAE2FD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17" creationId="{88578E47-BC9A-0A7D-0571-BDB8E61624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18" creationId="{4DA21773-FDD9-EADF-A27F-E31EAB1EEB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19" creationId="{863D8333-8385-E600-6095-14E4235068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20" creationId="{A4E8EFCA-789C-EAF0-151C-38FD550617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21" creationId="{13A0F2E3-FDC7-3AEC-904A-7016E9C361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22" creationId="{D7EBC382-3CB2-3EFE-EDED-CC69B974B1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23" creationId="{93F83DE3-EC5C-9817-4A3E-A0C9BB69B6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24" creationId="{5241CBD7-0156-BD40-973E-8519D8E9F4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25" creationId="{D7775113-18CB-A8E2-B313-DFA5917E75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26" creationId="{5675A15A-5E18-3D96-2B8F-85F4519DCB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27" creationId="{B33D9569-1A71-4A40-8ECA-555C50B1EA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28" creationId="{36EF94D2-FBC9-AEFE-67C7-722F362C3F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29" creationId="{110C0BA5-5AC6-6183-B28F-73871C2DF1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30" creationId="{BDEA436A-7F7C-2761-9735-3BAA04BCA4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31" creationId="{66163798-E23E-0F5A-4A46-7FD18B5AD9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32" creationId="{FD4258BA-363E-2BF5-67F8-CAAB742C67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33" creationId="{5E863459-1DFE-1E38-3FEE-BCE38DABBF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34" creationId="{351CF3B2-76AC-A99A-44C7-38355B1F39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35" creationId="{BB7E7C55-DDC1-D900-3FAE-63B5A8482A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36" creationId="{1CC33207-6D37-9E1C-15D1-4DFE6BF9EF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37" creationId="{0272C8D8-1293-32A1-83E8-9EF33BA19C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38" creationId="{339CA371-102F-E36D-0924-F385B5C8EE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39" creationId="{5D46B765-913C-93B4-8665-FACAE46FA1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40" creationId="{6AB60C4A-15CA-C130-C55E-7735A88A7E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41" creationId="{DBEDDB0A-1BE4-D110-5E67-495A94A2A3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42" creationId="{CF7F3520-2C7A-47FD-C485-FC9ABF9E1C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43" creationId="{848779C2-D17F-98A0-3798-7F31B44243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44" creationId="{325103E0-8433-FCD2-6158-7257C6CC0C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45" creationId="{938B5166-5E83-2283-7840-D9B64D8DDC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46" creationId="{C6907B3B-3BF5-4518-3E26-BA1AB7995E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47" creationId="{F2AAD4AD-77A8-8340-91EA-6E5C7F8BFB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48" creationId="{F125962B-01DE-982A-3895-154C750CB8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49" creationId="{519E094F-ACD1-1372-38F7-9D240CA290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50" creationId="{BEB7ACE1-2CCA-828E-3557-95BA88C1B2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51" creationId="{C55ECF53-0DFE-B4C0-7CD3-9F9BFD2CE8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52" creationId="{FA82CD50-F386-8D76-B9B6-B5C6C51110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53" creationId="{92CFACD3-E9EC-B5B5-C47A-899E5B232D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54" creationId="{418129C4-DFB5-CCA7-E163-3425410303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55" creationId="{DA6C7A76-BC68-4EBC-BEBF-6FA4012EDE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56" creationId="{A3707666-444D-AFA4-A43F-DA964EFA5A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57" creationId="{8A54E0B2-CB58-566C-B664-B92786C8C4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58" creationId="{1A1DF90E-C469-E588-FF8D-8154773E01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59" creationId="{21483957-69BC-52EC-EF36-049F16F24B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60" creationId="{331A7DDC-1069-0857-52E5-BF623CD73F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61" creationId="{AF111AD1-DE5E-5886-B422-788A0777F6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62" creationId="{D4AAC296-57BD-B14D-E1AF-B705957D7E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63" creationId="{A352B4D3-DEC3-C98B-7F9B-A53BA65C27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64" creationId="{D7AA0A47-F0BF-54DD-5A7B-D2C7A9AF63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65" creationId="{F01B26B1-19BD-57A0-46E2-55EE82BD0F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66" creationId="{BA97F20C-6D50-EE90-E7B7-757EA87FA6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67" creationId="{12659CF6-048E-3E04-4C0F-7652EE2090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68" creationId="{DF3493AC-CBE1-1D03-AA1D-CC186D059F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69" creationId="{9D644482-E906-3F3A-06D1-C1E81CBBFA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70" creationId="{CCF75A5C-1262-AAE7-E54F-64F3F35907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71" creationId="{CF5B492F-9622-0CBE-F03F-2F53890E3E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72" creationId="{56B73F13-7C3F-D15A-C45A-A77AE78661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73" creationId="{4C0D1D7C-709D-B7A9-2B5F-DF451EE97D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74" creationId="{48B765AD-80B4-AB9E-24A8-0FC0226063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75" creationId="{30A12D23-28AE-1612-78F6-EC6052AA4A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76" creationId="{7C2E4B6A-56B1-C304-55B1-39B303F41F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77" creationId="{0BFA1A64-6DBE-8E81-40EA-3A4D0E32C1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78" creationId="{5B13057B-4554-1A5E-645E-2A651F27AA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79" creationId="{B1484729-3FF0-DE4F-719D-CAFE73B26F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80" creationId="{141AA15E-B8E3-DE88-6881-565733D049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81" creationId="{9E4D6727-EE45-B677-2F88-EAAD31EEF0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82" creationId="{CCCFEDC2-7C98-D8BE-C41F-0CFF48607D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83" creationId="{F38FB855-D870-F6D6-9DBE-F6DB015253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84" creationId="{2EED6AB8-6B17-42FF-A14F-9DC746661E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85" creationId="{FC0AE623-1B58-87B5-D850-FC4B4612C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86" creationId="{83DCC654-934B-20D1-80F2-AF1A8AB770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87" creationId="{9E618579-D2A7-26C1-DF70-FC5AAD8267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88" creationId="{9959585D-2E03-9085-24AA-FFA5A01A11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89" creationId="{9C038704-A7B2-4601-53DB-7CE79E9876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90" creationId="{B1DBCADF-893A-6DE5-7476-F373916A2B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91" creationId="{23D2A81A-67E8-8795-2682-9193EE620A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92" creationId="{BE026EF5-487E-4C99-CA0D-F280F5177D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93" creationId="{D9EA299E-BF08-248E-3FAA-01F8A74923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94" creationId="{70D7C9E1-83B6-ABC8-9244-28AA42F407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95" creationId="{E199F86A-5195-BBB6-72B8-883B2E7DC3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96" creationId="{6B362181-7BBB-9355-9B06-E6CBA479AB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97" creationId="{8ED7052E-2318-3FF6-BF6A-AB0CF28191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98" creationId="{9D6AE480-0373-5B43-66D8-619C70AC7C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199" creationId="{183CDACC-65CA-6499-23D2-1CDDD9B654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00" creationId="{90BB8D8D-531B-3AE2-7ABE-832EEE18F2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01" creationId="{FB1A5471-7CBE-5E46-4D7C-F8A8FC4EFF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02" creationId="{4F33C050-09A1-C4F3-823E-7160351EF2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03" creationId="{93977106-6F89-0892-6588-032844EC44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04" creationId="{694801F1-F2AE-CD33-DB15-B572F4E0BB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05" creationId="{ECDCD50C-07BF-AFDB-92EB-8D8B783C62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06" creationId="{2494F02B-004C-C7CB-1C2F-19365CCA73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07" creationId="{151B6F92-71F2-593B-08A4-BA35B87A77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08" creationId="{45F4D688-5B87-0475-E452-FEB65C3CD5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09" creationId="{58BA80C9-7B0E-91CF-5B7C-9FD1B8E37E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10" creationId="{EA70E51C-BF99-2519-98E5-529B8E9276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11" creationId="{4E2EFB47-E2C2-7411-CF16-975B38A0B3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12" creationId="{EE87BE67-64C0-A8FB-44D9-27413F5E85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13" creationId="{8CD0D244-3295-2254-AF2B-4DB954DEC8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14" creationId="{FC6455A5-1F33-833B-FECE-528C2E8CB7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15" creationId="{44F0A776-BC30-13E7-A15F-5F87F1BB13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16" creationId="{416C4D6F-FDD1-A56F-EEA6-C26C04F9DA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17" creationId="{CA34E6A6-408B-7F84-B782-80B8ACC546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18" creationId="{C2498DF3-947E-0489-21FB-5996B5C0F3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19" creationId="{C90CEA38-E652-EF12-32D2-C7010F33A7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20" creationId="{E65F20C4-F4F9-D78C-149B-A0AE9B55DF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21" creationId="{2D74A1C1-FEF3-971B-35B4-A09CF71FE4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22" creationId="{5CA39F95-43DA-51B8-820D-3AAD1E0EAB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23" creationId="{5F54E21C-FC71-1D60-647F-5E1F7DE545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24" creationId="{C6E9D7E7-0443-1E29-3904-3D635A6543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25" creationId="{A29F7792-85D1-1A40-D27E-E38AA1D9FB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26" creationId="{E1147127-5F4D-8BD9-E9D8-18688A4BA6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27" creationId="{EF348AE8-F558-980F-CCB3-48F5A87DEA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28" creationId="{3096AFEC-79FC-9E2B-6F18-CA42EAE0E7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29" creationId="{B93FEFEA-514E-366A-7D5E-2B191F6E3B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30" creationId="{5936E45A-3268-8BA6-9DC8-6718FEE2F9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31" creationId="{0005B73F-EB0C-3C4B-7A8B-CA90069A5B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32" creationId="{49E091C9-31F4-6447-BF2A-24234413F4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33" creationId="{0CD0FB1A-95E0-7BFD-487D-95C60FDE08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34" creationId="{07FBEC43-8E39-365E-0F45-69EF8FEE80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35" creationId="{2DECE89A-8F1D-4A0B-0D8E-49DAABDB12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36" creationId="{EA5D2259-AD2E-0D01-7AA1-1A41B9BC58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37" creationId="{40E75B83-1231-B5C6-4593-910E19C8FD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38" creationId="{1ECEF628-193D-3771-F834-1924029968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39" creationId="{81EAE14F-EB8B-A56D-BCAF-C2CE0F385D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40" creationId="{D393286A-4A49-45CE-10E0-55FF14F96E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41" creationId="{69358CE2-D77A-86EF-F87A-A89487B017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42" creationId="{EC141726-39FF-EB1E-3931-9A4C667BEF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43" creationId="{C33BA41E-915C-65E1-8017-5341B05BE8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44" creationId="{8446A126-0B02-7836-415E-24E475FDBF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45" creationId="{89B76CB5-1622-8E8A-A12F-DA1E4DE12D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46" creationId="{983AA77B-75B9-8771-9C46-55329770D6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47" creationId="{D27A7A23-FD4D-8047-36B6-B81261E885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48" creationId="{887D0D9C-9786-C269-91B3-667CFAC5F9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49" creationId="{82F8FC84-7168-C802-47EF-C2CFCFD4CD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50" creationId="{9184E22F-33C8-3DD5-C2F3-506E80A33F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51" creationId="{32A3F784-901C-9CCD-EA97-7DD211CDB0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52" creationId="{1505DD28-9427-4F35-9C79-2B6F974C93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53" creationId="{1CA655B5-6A4C-77F6-CE2D-DA31861FCC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54" creationId="{9D005AC3-7815-4387-656C-02BD460E04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55" creationId="{4933F3A3-52E8-0007-F196-61BE398787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56" creationId="{432D03E9-7544-D355-031F-BC0923EA48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57" creationId="{D6160329-682E-BFB0-052A-CE3EA6A299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58" creationId="{46B4D92D-E4F7-F88F-609D-C5139C73D3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59" creationId="{B4287FFD-EE3E-02E2-FEAD-EF772BE6CA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60" creationId="{C56C1759-7F2B-0E0E-0AC0-38B16C0782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61" creationId="{1A73A560-3F74-4BF9-CFA1-08157E8FDD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62" creationId="{58A98126-8C06-3948-BC87-29DB26CBA2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63" creationId="{88DD0D67-7978-6FE7-E34D-00409FCCF5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64" creationId="{7A01B909-14AA-F6BF-1896-AC877F91C3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65" creationId="{62AD11DA-6B89-D6E2-EFF0-39635A45A2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66" creationId="{3C1E4520-A0E2-8E61-16E2-1707AC9D0C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67" creationId="{B68685C5-EA10-2084-5B61-8905347EF7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68" creationId="{CBE7D60F-7ED8-F8A4-5274-A3A0B150F5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69" creationId="{33CFD165-F066-854C-48E6-C78190870A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70" creationId="{A7F5CC3C-5AB3-E4A1-5145-4A63183DDE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71" creationId="{9B36674A-4F41-307D-0E0A-3FC6A2292D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72" creationId="{D5C9D3F8-492A-48A0-73BF-3B6F8FC446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73" creationId="{7FE493AE-30EF-C6DB-B215-AB35E9EDB0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74" creationId="{DBE9065E-CA86-2959-2103-C02A45884F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75" creationId="{6F229F0C-7610-0845-CD5E-6AE3E5B889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76" creationId="{49D737F1-7010-FCBB-0B0A-0729F9D6D3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77" creationId="{623E9350-3CD6-D969-D7EF-C2507B6132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78" creationId="{75356A49-1BC7-1F3F-46E9-A97BBD8A07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79" creationId="{3061C183-9A86-4AF9-7029-9222FA69C5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80" creationId="{47380987-A2FB-FF5D-6D26-CB2D3E3A00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81" creationId="{37AAE78E-317B-C9E5-63E4-81701E7D56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82" creationId="{A54E089B-2552-2E64-2F91-134650FF31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83" creationId="{E8536925-152E-3880-B453-1E8C9E7868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84" creationId="{ACF89E40-6D96-8F70-7056-425D6E6912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85" creationId="{6A18F112-D04E-8696-A3E9-E09FDAB3CE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86" creationId="{A94ADBD3-3FB6-A579-C0D8-5B4966DC8D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87" creationId="{BE93FC36-4431-DF37-0051-C0DB4A6E9B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88" creationId="{F99E141C-E379-B780-74A6-47115A8253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89" creationId="{0EDF3510-89B9-1BBD-A833-1F5C2D75BA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91" creationId="{DD15BB27-F895-5E73-5AE5-AF429CD565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92" creationId="{3837C68F-EEBE-9CFD-9C53-6E9CE4FA0D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93" creationId="{B920FD08-F6CE-2075-0454-86B7513B1A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94" creationId="{86EC5D49-A741-6725-33B3-61B62E736A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95" creationId="{C8EB018E-419A-9422-5D92-CA2BAC63DF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96" creationId="{3345070E-C371-6E23-7974-02F37448B8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97" creationId="{0A628F99-59FC-DB60-9CAC-D7B8995193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98" creationId="{8DA47097-C3EC-5AE7-559B-66CA3EAFED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299" creationId="{3CD583DB-20F4-162C-A065-B51A38847C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00" creationId="{30A45893-BDBB-DBD9-18C7-D0F114853F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01" creationId="{DC7587D3-BEE0-46D4-6C4D-0EDD5BC022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02" creationId="{2692957A-6502-72BF-6704-ABC9BA6F88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03" creationId="{1F0CF166-EE23-DF82-8FC2-A4D39D85F3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04" creationId="{C73838B6-B1C5-9672-7008-6537134418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05" creationId="{0763DCC0-3E7C-36C1-FA7A-DFF8122AAA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06" creationId="{35CA7DC8-787D-23B6-9B33-7EE05C656A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07" creationId="{C8E458C5-D35A-B74A-7C1C-0D298D47C3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08" creationId="{3B7D1DEC-DD0F-3EC7-0A8D-71A9874021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09" creationId="{D4C47FC5-4803-4E62-3E9F-C0FCE53043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10" creationId="{4E84C35E-AF0D-AC50-B720-89DA1855EF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11" creationId="{AC1CB9F9-1B30-53D3-D282-F0ACEA08A8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12" creationId="{21BC5D2B-5150-F50F-6CC4-99A009BADC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13" creationId="{F5105D39-F4CE-4F08-4D0D-677CE74CF8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14" creationId="{46ABD328-1A9E-83AF-5043-A3E0269A0D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15" creationId="{D9225C95-A15D-6730-2AE8-EB822848E5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16" creationId="{FB304C20-F8E2-550F-9726-7A508B232F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17" creationId="{0BB51E16-B14D-CAD4-5992-6A91192289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18" creationId="{E0BCC6FB-D187-996F-2C51-AD5094EEF6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19" creationId="{F35EB419-4FD3-9375-59AC-4EFD9F975B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20" creationId="{EDD7F406-406F-2CBF-5272-EB19E18861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21" creationId="{5FB0A89D-032F-A942-A170-69E0B2D7D3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22" creationId="{07C8C4A5-0F87-784F-7C54-7CC415119B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23" creationId="{455FD995-C058-74AF-36A4-C7D2942FD7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24" creationId="{91E84A0A-3B48-FA08-139A-BBEBE4C604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25" creationId="{73B1087B-7113-9D22-EB4D-C2662C31F7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26" creationId="{E20B4E53-C819-E1E8-7DEF-6F46CD33CC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27" creationId="{8BC5A6CA-6D1F-566C-5239-3B076B5D21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28" creationId="{7CD72FC4-D7E2-8BC1-403B-3CE843F99F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29" creationId="{75F50EEC-8729-014F-EBA8-03071CB6C5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30" creationId="{92288D8B-8511-632A-94C5-F7334351F2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31" creationId="{66A9BBF4-38C9-0411-697A-AFDB7F67C1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32" creationId="{9CFBA228-1D04-CC3B-A8DC-CB3E72F6D5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33" creationId="{09CC710E-3223-E2BC-7BD2-556CA55DEA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34" creationId="{FFE1A88E-B934-3D6E-F50D-AE37C9777B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35" creationId="{7092F59B-662C-F4A7-93EB-1870281709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36" creationId="{956CC67A-BEDA-24AA-A421-9D2D42A742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37" creationId="{E28A93EB-F9C6-8778-ACF7-C6F46C1863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38" creationId="{79BC0EAF-8051-C25F-FC5B-86204F3FAE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39" creationId="{DA02B236-F243-D491-6642-6FF3A7A572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40" creationId="{0A222684-185E-9BBD-57B7-EBA0EE472D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41" creationId="{4D3E30DF-0714-C225-E3EC-5E2B2F4647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42" creationId="{C447A4CA-F2A0-C4ED-D214-C3DB7AF736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43" creationId="{963F760B-65AD-5818-FD5F-C8F4886AAB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44" creationId="{72A8670B-6296-A1F2-5BA9-26B92B1E07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45" creationId="{484896E8-D5B8-3093-1410-4E1C4B8845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46" creationId="{F0E7052E-CB7F-1D81-5192-D65EAC44CE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47" creationId="{6BA810BF-703B-F345-D1B9-6647F62904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48" creationId="{513E8836-BB91-A52D-C983-F38D8AF123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49" creationId="{92C46965-8C53-DFF3-22F7-D2835785BA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50" creationId="{AC621421-E771-0C41-07E7-637F04623B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51" creationId="{82833136-5E11-60A6-5B8A-F69E85791A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52" creationId="{94305E6D-410F-B553-E117-3D3E71E7FD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53" creationId="{8ADC5F84-393B-92F7-4EAC-12F530427F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54" creationId="{8F427684-4BFA-45EE-3AC9-15C9C095D6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55" creationId="{BDCEFB44-677B-7CDC-EDA9-720DC05031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56" creationId="{7D5EEC63-929F-2C7D-0888-DB1FA51019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57" creationId="{E324F0B9-D992-F657-2E4B-09120A03E1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58" creationId="{113F85FF-FA83-34C6-A60A-72FE3480C0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59" creationId="{AE1C5AE4-E13F-97D1-04CA-6907A8C6E8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60" creationId="{578B7A05-6152-689D-868A-65A7153182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61" creationId="{AC439EB8-E078-F6E9-8D14-E35F66973C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62" creationId="{47F48699-D7DD-D4E7-11EA-1AA9705E14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63" creationId="{1C9160D2-A214-B2B4-4CD3-E1A64930FE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64" creationId="{2E06ADDE-5B5B-564E-7366-7454ACF6A1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65" creationId="{04E19425-A3D2-98BC-F043-FA7DE3F796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66" creationId="{66C32076-3129-3048-62AD-829313C15D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67" creationId="{16C36121-C74A-EAF8-9EE9-99E178083C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68" creationId="{004ED212-D1B5-A4C0-D662-1F18FC4359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69" creationId="{FA809C0C-316A-8072-AA4B-424635BA0C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70" creationId="{88F05A1D-2F51-0953-0598-958B162100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71" creationId="{6630A8A0-B1DD-EF64-AD2C-04F35EE425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72" creationId="{EA906A65-680C-32F5-3658-6FFD96CB3E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73" creationId="{8EA39A26-E4F6-0C30-7954-49F1371ACA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74" creationId="{7115DFE0-E5E8-C735-F26B-5573E7213B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75" creationId="{98900EE2-040D-A106-7FD0-AEEC691B0A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76" creationId="{BCC9370D-587E-8BAC-9940-9A3E2BB1B1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77" creationId="{C4571AA4-C493-874C-ACF3-41A8977561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78" creationId="{9ABA769D-A419-D0BF-A49D-E6E5786843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79" creationId="{A437055B-B36B-6281-0F44-77C337D561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80" creationId="{6A79A869-0DD7-887C-9ADC-B689E8A488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81" creationId="{6B21C73E-DF71-9919-07A3-11A92364DC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82" creationId="{25BA56EC-FC4D-1339-ADEF-5C89058EC9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83" creationId="{7BE4BA75-3BD2-6C36-C2B6-78A99D4B93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84" creationId="{460B4584-2504-17CB-889E-8FEAAC3987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85" creationId="{E327A33E-E5CB-0469-28A7-72012BF638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86" creationId="{CE9A1A8C-A52A-506E-6361-652E4DA239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87" creationId="{B6279558-EAA3-A497-A3C5-13C2E9F0FA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88" creationId="{FA7C76E9-F3FA-40C3-F858-A6AEA34A3B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89" creationId="{CDA69FAD-0BC9-082A-48D1-AAECD6C178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90" creationId="{E10A7CCE-38AB-5418-D08B-DDA4612D4E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91" creationId="{CA900FE0-CCB1-9FA2-A653-77F60B76D4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92" creationId="{DD2E995E-6471-5FA0-AB90-0CDB39D74C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93" creationId="{8760614D-ADCB-BCBE-36AE-82D24297A9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94" creationId="{FFFB3506-5FC1-1866-73E3-F2556519A5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95" creationId="{37AECB71-42A7-A929-4EE5-35BC279E25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96" creationId="{2ACBB3A0-F332-F4CB-9476-72AB6E60D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97" creationId="{7DBD258C-8523-679A-3BCA-73963CE2BE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98" creationId="{BE594CC1-3239-E360-57E1-9CD8339C3B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399" creationId="{DEAFE109-9BFB-84AE-BFF4-A04B4031E1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00" creationId="{95E02BA3-4D5D-C13C-E97C-15F9806844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01" creationId="{18D4081F-35E4-ACC9-4265-291D0646CB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02" creationId="{C88874DE-594E-6E39-15C3-D6F5CBCC2E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03" creationId="{A07E36AD-0308-7098-744A-0AF7BAC08E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04" creationId="{3FD967EE-E1E0-928D-E726-C32D45068F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05" creationId="{252E82E1-56A3-1354-793D-43AA22D0DD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06" creationId="{7B7DB8A2-1B51-385C-B473-C9FF195174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07" creationId="{963BC9AB-DBE0-3166-F971-5A7CE1F3F1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08" creationId="{5F94EA21-7325-B537-7CD8-E529327997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09" creationId="{E8E657D2-F084-FAA7-0376-798778F0D5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10" creationId="{4482C812-5945-8879-CD37-50F106C0D7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11" creationId="{5100615B-54AD-9045-E6D5-12BDF7057D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12" creationId="{E3018970-E3F5-E7D7-5BE0-3D4677B6D9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13" creationId="{52392237-8EDB-2135-9190-E6AE25E51D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14" creationId="{07D27D71-F741-BC6F-9A6B-EF0AB97405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15" creationId="{9CEBC25E-0A80-6D06-DF30-1E3F1AB797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16" creationId="{669F6ABD-ABA0-9E05-058F-CD9462F024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17" creationId="{573B45D7-9A28-746F-AFFA-81DDE53C34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18" creationId="{3F01194A-3D94-B62F-BA26-4F16409284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19" creationId="{F079A1A8-9522-C8DC-3349-33FC21781E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20" creationId="{8B7E97CE-4552-5CAD-97EC-F3579A0589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21" creationId="{0FE87C80-0F65-BCEA-A520-16E79C7CFA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22" creationId="{C0846E73-A981-68F5-DCAD-3FE47665F2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23" creationId="{2B963CD9-9208-AB24-4EC9-2EBBA48869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24" creationId="{AF8641CD-318B-A1E4-0C49-F7E84B244E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25" creationId="{C6093FF0-C45D-B57D-2F69-7D40A07042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26" creationId="{A20A3647-B7D9-E43A-B3D1-1CAE49E0B6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27" creationId="{DD89BF71-48F2-D3E0-C4AE-9E172A1140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28" creationId="{2768CB7C-C8BF-4D80-9720-E1601F630C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29" creationId="{BB9C64C7-B80D-C6DD-433F-6A169C67FC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30" creationId="{3D65ED75-D2D3-7B08-03A0-1531746D75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31" creationId="{5992374B-B82D-2F37-B7B1-6833F31E06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32" creationId="{2CFAD3B3-A015-4BAA-8CFE-F1BFF4BFAD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33" creationId="{4AB0716F-EB75-0253-EBAB-298CCF5A67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34" creationId="{6EA06B38-2FA6-FEF0-6BC0-2627468CE6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35" creationId="{5BA3F997-3081-73CF-A680-44009746B0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36" creationId="{4B0E75E9-F2B8-87D2-DC25-31640C70BE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37" creationId="{3B340B8F-89F4-1CC8-3BAF-A3B99693D8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38" creationId="{83251DEB-9D5C-7832-2D11-B210B31F81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39" creationId="{14FC62E9-3B0F-5E8A-2D56-1177295E1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40" creationId="{8B2BCB9D-5488-7CBB-8BD6-8EB7F29EED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41" creationId="{4CEBF278-8115-FEA3-CC7B-9CB60FDB32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42" creationId="{9A918765-D974-E396-04A6-588D6E1842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43" creationId="{5F7ACF5A-1E63-6E5B-B2CA-C2ADB9B3BA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44" creationId="{9D87F88A-6B31-310E-74AF-9E3DBFA5D9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45" creationId="{0DC720F5-6741-2032-91E2-4DBD77C570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46" creationId="{A5C58DB6-544F-8C78-E366-6B6E09156C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47" creationId="{ABC307E2-9FE5-0A80-1C8C-B893F880DE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48" creationId="{6EE9B92A-8572-A9AD-2A94-304E317D00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49" creationId="{2D026EE5-343C-80FC-3986-A815C53232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50" creationId="{F4EDBCF0-9315-2436-3243-7BE4E7FE03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51" creationId="{F5AF0012-CFD9-8C84-CD3D-4B50702474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52" creationId="{3F097F9D-1FED-D3CF-9477-2BE38C9378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53" creationId="{192B577A-52DD-6EA4-0DB0-147876CCDE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54" creationId="{4977D201-17F7-0F8E-A014-7240B7B94A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55" creationId="{5AADB22F-9726-84D8-3608-968BEDE943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56" creationId="{DB364DBA-3E0A-8965-01AF-84652701F3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57" creationId="{641818D5-143E-4FCA-ADD9-917547917D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58" creationId="{5C9B79F0-C064-E422-C2F5-637EB58A3F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59" creationId="{A393DABA-71DB-EFEB-2F03-8AE8A30C4F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60" creationId="{2ECBD860-C744-BA81-8E11-A3573E35BF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61" creationId="{4E6B1EE7-4841-318D-F713-5C1E4C92DD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62" creationId="{4B1F8C7A-E53A-3185-46FD-310FFBE2F7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63" creationId="{33691C42-6AD9-540B-3A36-E396F50123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64" creationId="{02AF0F8C-6215-7C8B-E4D4-0AD55F822B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65" creationId="{4D10C8C2-55A1-9758-162F-D2BF104FAB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66" creationId="{92F4B92C-ACA5-F393-0757-458963DE8C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67" creationId="{611A0A71-C9B0-0614-36E1-5934E991EA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68" creationId="{EBC210CF-A8D7-2E38-DFEC-360A41DAF3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69" creationId="{C844CC67-F541-A055-1F2A-BBC1397294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70" creationId="{82C0D7A2-BB53-58C2-95D6-4AD049520A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71" creationId="{1E0FF75F-E9BC-6579-915C-4003791F55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72" creationId="{5A0B75E2-CB66-31EE-A68C-644057E959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73" creationId="{EEA26E17-F88A-2AF0-BC96-79897262D1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74" creationId="{E5BDFCB0-ED74-0AEB-C10E-D75680BB28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75" creationId="{47A581DF-FDF0-9A8E-A114-79BBA281E0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76" creationId="{BAB87B62-924F-BD66-D03D-7D842087E6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77" creationId="{ED78555A-B8E4-C38D-73F1-56E861CAAA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78" creationId="{D86617AC-8D74-0BD0-D435-6841251AF3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79" creationId="{51B4B140-019C-C9E3-9FCE-B0AFC0C095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80" creationId="{0C3C2CB9-C02F-4756-049C-9211DA0562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81" creationId="{EFA4915D-8901-B81D-CCDE-ACFCDAD892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82" creationId="{E2CEB2B2-817C-AE27-9985-B2312AA122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83" creationId="{6FE6B29D-E9A8-E3E4-43BB-21DD50AAC4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84" creationId="{AEF3DFD6-B151-29B0-4F82-37D2373CC4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85" creationId="{C6A495B9-FADE-5C58-7B81-C63B20753A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86" creationId="{1AD643A2-E27A-89D3-A62B-6819A8572C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87" creationId="{B9CFF773-4D1A-D439-9886-364A5DEDEE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88" creationId="{4278B059-220D-8C4C-BA64-24F4C2927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89" creationId="{B7C9D252-7379-6F52-04A2-C257A9971E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90" creationId="{2BB2A1A9-E591-8AEC-B3F9-F7EF228787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91" creationId="{6B5A679F-53A9-3D78-D692-4C888F80DB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92" creationId="{92BBEECA-C6D9-E13F-27AE-4895233DAF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93" creationId="{91DF0CBA-E4F3-B71E-6CE9-C2963983E3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94" creationId="{368514AA-3355-F95B-216B-15785CD406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95" creationId="{F9E57783-1C74-DB97-3D51-67470D2D9C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96" creationId="{DAAB2EAC-8879-3FAB-E8AE-85A7731F96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97" creationId="{5BCF5C0E-EEBD-C429-272D-B27D680428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98" creationId="{8A686EE1-12EB-E43C-CEE3-53E40B30B3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499" creationId="{7D7A5EE3-F88A-70A4-3949-3DD89EE7B8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00" creationId="{2CB3111C-D6C2-1C3F-EA67-589665E896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01" creationId="{6EED5B54-C321-DCA2-B468-C5363281A8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02" creationId="{74EC0320-E981-C34F-53E9-B1BC3F123C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03" creationId="{0946DF19-938D-8325-AEC9-445C28E049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04" creationId="{DC24D21C-16F4-E428-CAFE-8405E013DD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05" creationId="{5519DF89-CC3D-1BC4-A73C-B87344CFB4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06" creationId="{5D4B84A6-0F71-7D92-A976-2CC85E28C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07" creationId="{A3E44B7E-6890-0470-B0A9-1EEE1B22AD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08" creationId="{F6E60A2C-AA1A-84DF-8E9D-5F3B67E157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09" creationId="{76FE6956-5084-ED23-6501-91F0AF89D9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10" creationId="{843E889E-9328-DFBA-31B0-CA9042007F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11" creationId="{B095BB97-A434-117E-3CD0-BA043174EC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12" creationId="{820D3FCF-6C54-FD9E-2249-7B57FB3BA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13" creationId="{84AB8967-7F9D-3D98-4EF7-8F163560BF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14" creationId="{654B3303-BBA9-B206-7AF0-778AFC4416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15" creationId="{09079074-5941-9082-80E6-D2064F2197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16" creationId="{E9FE9D9B-01DE-43EF-1306-E7C5BDA1BB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17" creationId="{BD491C80-1D0F-9218-06A6-481A0C242A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18" creationId="{099203EA-4CFC-75A6-8660-1E7B08EBA9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19" creationId="{0BAF8D5B-E516-41B4-DE54-4E36AE7494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20" creationId="{BCB7C907-F9E8-0DCE-1CD8-4465349A84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21" creationId="{47041A7A-B989-8975-1329-E343931087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22" creationId="{DAAB46F8-E88B-3B5A-EFBF-085D6B94FA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23" creationId="{5B0356D9-26C9-ACD1-3484-6441BFC65C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24" creationId="{84E952C7-0118-75D1-72A4-B31EFA8B62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25" creationId="{FBB5F228-0619-141C-B66E-3F3500F873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26" creationId="{DD509AD1-ED55-CC9F-2EE5-FF4736A287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27" creationId="{932D22FD-B09A-3C6E-D67F-E37546D023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28" creationId="{30103A18-5E8A-B8BE-2332-6BE0B4F108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29" creationId="{35889195-E462-F6DA-9EEB-148D7754BB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30" creationId="{A9BA02CD-D7AC-AC3F-51C7-B4B05B39D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31" creationId="{B312AA25-CBDE-D917-9D5F-71FAC62590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32" creationId="{949D5185-FA83-A854-B358-1A3DEA4B5C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33" creationId="{ECBBF58A-2023-39EF-0D90-7EEDD1D4BF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34" creationId="{C6AF2027-5F0D-4DF2-3F4B-6EAC04D521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35" creationId="{2AED245A-EC51-EBFB-15A4-749D90C9A2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36" creationId="{7C73FC25-6E41-21DA-199F-0858FD29F7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37" creationId="{9C8494E7-1EDC-353C-930C-2CF37A7CF7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38" creationId="{0904B451-D315-0DD2-651F-7FACEF315E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39" creationId="{25811ECC-214E-CF70-F305-0D3165FBD8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40" creationId="{D6DB239E-DA8B-85DA-1510-F3AF5CE6C4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41" creationId="{F1246A74-1EE4-FC43-74CE-84B1985E5F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42" creationId="{3580254D-5E13-1EB4-F75F-515E1B5BE5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43" creationId="{99908BD7-510D-5EDF-BFFA-B55EDE9BE7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44" creationId="{D25A9F03-C583-D337-B459-6E4C63CE36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45" creationId="{9D8FB0FC-4792-FA14-D772-EB12770859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46" creationId="{3A00C789-B1A9-A028-FF7A-5688F69C86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47" creationId="{BE08FACC-5D09-3E6E-83A7-C6568C6AE9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48" creationId="{64BBB324-617D-B82C-09AA-9506F2C5B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49" creationId="{2D6B97DA-FD10-8E08-2FD9-96D3E8E6A2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50" creationId="{395CF57A-A7D1-D0B7-9AED-C5278A352F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51" creationId="{BC6299A9-4016-68EB-6866-FA772F9683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52" creationId="{E551153B-8FDF-8348-738F-9FA793A6B0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53" creationId="{F284A435-0ABF-6BF7-3C73-B01B0780B1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54" creationId="{56B3BF20-BF79-B3F5-E2C3-04E8DB0ECE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55" creationId="{6B2758BF-1C31-F239-952E-8C28901F06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56" creationId="{30A4C68C-4455-F3F0-FB58-5B6CDB257C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57" creationId="{9D85CFE8-40FC-29EF-6642-D7F26FDDF8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58" creationId="{5F8C6868-01EC-681F-B77A-EA635205FD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59" creationId="{2B00D459-6399-CCA1-B467-5F2B4E1CE4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60" creationId="{ED82D6CC-DB54-960E-CF70-40822E04F0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61" creationId="{E460BE0D-302B-5290-DD82-F776DAB3BF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62" creationId="{F1B11202-CE92-172E-69D4-05E4F7617D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63" creationId="{5B3999CC-CFDF-4F46-E5E7-1BCAAAB498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64" creationId="{04709316-79DD-C15B-FBF2-2D0BD18A56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65" creationId="{16A201D4-882C-6CCE-99CC-AF95181900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66" creationId="{9E5AAE95-5091-F310-4F24-E97FA5287F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67" creationId="{6FCDFAFC-F4CA-2CEA-5EA4-972A532690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68" creationId="{BDF8D848-4338-E7E2-8A78-AA6A4421D6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69" creationId="{A87425FA-ED9C-D17B-083F-102062066F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70" creationId="{8F332C10-621E-AAAE-3AEE-6F992C41D7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71" creationId="{E443D6FF-A2C0-7E54-CDEA-6FE69353CE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72" creationId="{D9676DBF-96B1-AB6C-C688-232BE0ABC1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73" creationId="{9D902D7F-CB1A-98C8-CD9A-4E5B79C79C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74" creationId="{79B75D50-4410-713A-AC94-1099E34F14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75" creationId="{1EB50448-AE74-4EB3-C1CB-B61F488F3A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76" creationId="{C65897A8-065E-25F8-4320-57BA232871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77" creationId="{AD3F18A4-29C3-11B8-7713-16F31D6D7E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78" creationId="{9C24D4D3-D617-9D17-345C-0FF95AC305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79" creationId="{09D559F0-7CBE-C354-6916-9DA7EBDF8D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80" creationId="{C48633FA-95A7-C6D5-D6AB-929235A072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81" creationId="{C289B820-7426-BDF8-8BD5-867F84B44C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82" creationId="{579B50A0-0C2B-55E9-7B15-A3C8C9B9CD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83" creationId="{9ADAA7C3-4ED6-11CA-CA3B-72F68E0FF4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84" creationId="{61795F08-2A26-B8A5-B02A-37B7FEEA49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85" creationId="{8C32C672-7E0C-1556-1915-AE179DA67F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86" creationId="{F146B7B0-12A3-C8D4-017C-5FC58771A2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87" creationId="{E833B700-F03B-9AF0-B1AD-311D4B1A6E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88" creationId="{D42A17CE-E634-7277-D8F7-649295ADCD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89" creationId="{1BAF536F-985D-F29B-7066-FC84F6EF90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90" creationId="{56AE99B1-CEAA-436C-EFBB-7CEDCFCD8C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91" creationId="{D0D7B6F9-51EB-1ED3-38DE-899B62CC47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92" creationId="{BC6453A9-2B53-3DBD-05CD-A3CE69A584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93" creationId="{60E1B249-4FC3-BB28-4BC8-9682023EE8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94" creationId="{A15F1933-224E-CB45-D573-D75FEC5CA8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95" creationId="{8D582E00-797A-8933-418C-2B655BE887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96" creationId="{D2C453D1-51FB-5A4A-41EB-3EF9E4916D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97" creationId="{1FC71357-70E3-54C3-B5E1-B73D28DB0C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98" creationId="{E4C4B1D8-C963-0B4E-31F5-B7EF2F3AEE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599" creationId="{3755B1AA-664E-13A8-CB4C-2C1C8B7615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00" creationId="{C2CC579C-39C4-0E46-B32B-05F4CE9C94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01" creationId="{FD4A9456-395C-DC24-EC4D-0A61F63963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02" creationId="{2DAA3245-74AE-0DEC-FCEB-070D18A410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03" creationId="{FEF28339-E734-793F-DF66-6E5FC84838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04" creationId="{BACAB1AF-6693-16A7-BFC7-241169F123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05" creationId="{EAEFCD6F-9CE2-757F-4FA1-2C8F07E51C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06" creationId="{A542E631-6379-2C85-48BD-3DB3130ED8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07" creationId="{E9B82F2C-4358-BB02-508D-D85D21C3DD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08" creationId="{A6CBE21A-3B6E-C1ED-92AF-B3E41E791F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09" creationId="{CAB9EAFC-211A-2DC6-FF55-E92570373E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10" creationId="{307DDF60-CD3E-DD16-2061-5FCE75F571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11" creationId="{895E5CF6-2F41-DEA5-5E1B-5892BBA021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12" creationId="{2362A4DE-2B98-C638-FB7D-5C9B59F13B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13" creationId="{C156883B-A7D8-6C4A-647B-FFA3DB1C4E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14" creationId="{BFFA6927-10E0-B7C8-60D2-F15CC9CBB4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15" creationId="{F763F567-4637-68E1-59B9-1248179542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16" creationId="{D9B4F62C-91D3-9C4F-E0AF-D58B43343D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17" creationId="{D0CD423C-A7B9-3ED3-3072-C713904F34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18" creationId="{F292A052-F9E8-9EA1-3352-25FB13F4E4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19" creationId="{FF22C148-9895-1B80-2F0B-1FCD1B4C4E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20" creationId="{B74CFCFA-81BA-F2D9-6BE5-406D22AAC3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21" creationId="{C705AAFA-BADD-C852-1664-296DAFBCBC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22" creationId="{26442762-0953-8818-8C17-C8BC1CAAE9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23" creationId="{F9D1D22E-5B7A-3825-B074-17E2F81919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24" creationId="{8277C939-EF61-ABEC-A2B0-FF8446764B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25" creationId="{4FD57EC0-619B-D786-ABA8-BAACDC0497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26" creationId="{1D4D2333-D2A1-2F4A-BCA1-54F0B05101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27" creationId="{E7069B6C-07DE-A2CC-CAE4-021B44154D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28" creationId="{AB107A03-BAC6-953F-C3E0-89C9E70306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29" creationId="{7E93DDFE-6863-67B2-E317-3A7899847C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30" creationId="{8DD5565A-E39E-B6A9-5326-BFB7D0E42C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31" creationId="{EAD69A8E-21A6-5EE4-FDB9-7D500CD7DB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32" creationId="{9EC97D42-3545-C64C-0832-E524D143E3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33" creationId="{34743F80-1E5E-24E1-A4C1-13D0408CBE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34" creationId="{91241B18-D4EA-0803-7D52-903837D2D6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35" creationId="{4BC37AA3-799E-8D2E-DEEC-3A11920518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36" creationId="{4E391344-453A-17D3-3A0E-F0EE818CDC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37" creationId="{FF6117E1-53E7-C239-7C68-315018841B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38" creationId="{F5E31F09-CBD4-A6D6-A221-EB0D5F8BD7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39" creationId="{F22843E7-F92E-7D17-27DE-6D69242C39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40" creationId="{0ECABFF4-5946-1119-37F9-2C6667D738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41" creationId="{F6AE5BEF-ACB0-98C2-2FD1-4DA3669B05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42" creationId="{B5D03511-1511-865B-7D58-687B329D36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43" creationId="{38AE6D49-F9CC-02DA-502B-9BBC46BAC9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44" creationId="{8E8B218E-6B23-E287-BE3E-76BDA54321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45" creationId="{B6C4EF40-F11B-1AFC-565D-6A976F1709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46" creationId="{0FF7A08C-B6BD-5595-ABF0-5D8AD6612B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47" creationId="{66D261B9-99B4-DA69-5908-BB66965CDD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48" creationId="{A5FD4787-4947-F4D1-80C1-41A764C26C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49" creationId="{B55D9164-90DE-0741-7382-E255165563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50" creationId="{04EE9933-5E47-3F9E-9D02-70DC15C711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51" creationId="{BF219AA4-EAD2-77B3-BD3F-EBCF16D10F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52" creationId="{C2C1687A-5301-AEC6-8170-A3B96012FF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53" creationId="{3BCE68B2-B1AB-9C97-8DE7-39F6E81D6F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54" creationId="{D86E9AC2-17F3-C83C-20B6-2C84C75DA4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55" creationId="{0224833D-3352-E591-7874-89E09F0FC3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56" creationId="{EEE31102-9567-18FE-D5F4-8FD269C92A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57" creationId="{25D67E85-D38C-88B5-37EE-B11CABE52E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58" creationId="{3B956B48-4837-06FE-366D-B7668827D8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59" creationId="{F0EE1CF2-F962-E021-1907-19B8DEB9E5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60" creationId="{F4A9F218-7E38-8A65-1B0B-56E729A73F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61" creationId="{40C53A80-AC8D-E45A-3D03-87CE742CAE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62" creationId="{B7E46BD5-5F37-AF2B-2386-0632934D70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63" creationId="{C9492DF7-0A25-A9D6-0B7A-33443C8B74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64" creationId="{6A982AF4-798C-629D-D229-28ADE183BD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65" creationId="{32708451-5A79-1CC9-CD45-C72AED1C67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66" creationId="{CEFA6E98-C326-CBBB-F730-FA1599D3A4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67" creationId="{E8C6F951-188F-72F3-D707-CA9A37BF5A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68" creationId="{EC2385DA-864D-5521-5354-159EA90103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69" creationId="{C4B4C88F-64D4-9A08-6DB3-CA7EF69796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70" creationId="{584BE9D8-B208-F6AC-BD86-7FBB1E19B3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71" creationId="{169E6303-6C22-2608-815A-42D7D6BE93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72" creationId="{9DA0DD0F-B630-2A75-B37D-33995EAAE8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73" creationId="{B6038A28-B446-C939-7B8F-6083FE7F19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74" creationId="{A2F40074-9FA4-E2C3-6C89-35046DA3FB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75" creationId="{2D1D2097-5655-999B-9781-2B57689AE2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76" creationId="{0D917B5B-2EF6-972F-4852-A8CE22FE2A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77" creationId="{BC34FDF9-DEBB-F800-EB0E-C6D4ABA208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78" creationId="{B887AEA7-306D-0804-B6B5-1172BF6EC1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79" creationId="{A50A57BF-55D8-97A4-18B1-2CF17927A7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80" creationId="{3F553C89-F2A8-D2C3-C32F-21C64D321D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81" creationId="{D49012B2-04D0-9F22-583B-F3244690FB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82" creationId="{2B4D31E2-0217-AA5A-490D-10ADA69592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83" creationId="{67F65867-91E5-4E84-C713-319A494375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84" creationId="{64493CC9-5FBE-E10D-5D71-BEF6F8DF05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85" creationId="{1DA42A48-7789-6B2C-A543-23B3A476EB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86" creationId="{E16C9FAC-4CF8-C815-2DA8-47E9BD410E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87" creationId="{F6DF2BD2-10C9-A50E-B2AB-43F545877A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88" creationId="{AD9127E1-FAEB-5300-AED4-7720B3EE39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89" creationId="{60CBC18A-B5A7-C2EA-46E5-4B792E23C7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90" creationId="{400F1EBA-7D71-5CA7-C699-28BB0B3CAF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91" creationId="{A1E6515D-BEE3-CAB7-0AA1-0968C53191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92" creationId="{8F897EC5-882E-94C1-F30B-F395C51978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93" creationId="{5F19F435-B6AD-6827-D855-4F2B373A0F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94" creationId="{D8C49F7B-A3B7-C221-5BE1-7B323C9145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95" creationId="{FADD2D92-0D21-2D57-06D0-4466630BCB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96" creationId="{E8BB5E88-6B44-BFE2-031B-B859C6BE76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97" creationId="{68A562D0-94B8-CF21-ABB9-B9AC441EE0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98" creationId="{0B7EA20B-970B-3F9A-11C5-B128F894AF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699" creationId="{6462BDA7-2C23-6041-3121-8C0885EAF1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00" creationId="{64B45460-E476-EBA1-AE92-DBF5F79774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01" creationId="{4BD4A756-8BC5-BBD2-4C6C-C0AF355A41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02" creationId="{C078F288-B81D-BF25-A100-97540F1F0B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03" creationId="{42D00C76-5D63-345E-87E7-91FB7F8661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04" creationId="{121430B1-7ECB-C3EB-86E5-FE0CD4FE8B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05" creationId="{35337B3E-823B-E12E-24AC-D8501625DB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06" creationId="{C169DE3A-AE58-4E5E-4539-EBB9C11573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07" creationId="{50E92531-B5F4-77C9-0357-CF77054870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08" creationId="{6859C2B4-472A-842A-7FC1-EA9AF284BB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09" creationId="{3B3CFCB5-48E4-C86A-9C2F-95B4F121C1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10" creationId="{7B9A94BF-7539-4313-37B4-C3C89F07C3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11" creationId="{493224FC-4CA1-8743-53C8-E611A2AE7E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12" creationId="{0EDF7D0B-2290-F321-3094-CE53414F52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13" creationId="{79779524-B7A7-0675-00BA-47B0F0B2DB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14" creationId="{7EFC449D-3E98-5303-FD8F-83FDBE6D2D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15" creationId="{AE8DB174-4E13-7557-90D2-FE7E9B95EC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16" creationId="{B074CA2D-A1DC-8414-728A-DED2AAAA59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17" creationId="{9DBF4FB4-3F15-2437-6E04-8F174087A9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18" creationId="{711A6F8B-692C-3DF9-8ECD-ECADD212BC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19" creationId="{1E8D9C19-D4AA-EC25-F749-3ED258EDF0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20" creationId="{1079875E-057F-75A7-37AC-BA388D66EE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21" creationId="{6F906325-02B3-06EE-6380-201B9CC64A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22" creationId="{65837A39-0025-EA04-D6F7-172E67828D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23" creationId="{E0EBF2D9-BE93-F55A-9A2B-038F915D29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24" creationId="{0F546EC4-61A5-5657-4554-DFE3892AA0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25" creationId="{BDD327C8-1AD1-597D-91F7-864CEC23F3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26" creationId="{A0084C8A-CEBF-5662-8AF3-14D5754BDF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27" creationId="{68A59D52-112F-DD9D-5B29-3FE0766E9E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28" creationId="{29EFB647-E46E-FEE7-FBC9-1E94C44E91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29" creationId="{2594A6A9-B2E3-F02B-5513-DD81245E40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30" creationId="{E0DBBC0A-3450-4B37-C77E-96E8DB5C47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31" creationId="{E5AA922B-21AB-5141-C723-CB59DA9E84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32" creationId="{99987953-E384-B636-014F-AB0F8287D9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33" creationId="{B7F9133E-4A71-CF64-7409-96B1F36E49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34" creationId="{33D2E54A-89AE-C130-CA16-D05F38CBA4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35" creationId="{1ED12CFD-5634-3D93-080C-57A1945E57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36" creationId="{23A76ED7-7A66-3148-282E-993B3C0677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37" creationId="{3AE15D1F-BE82-5E97-8985-BA8CFB55E2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38" creationId="{BF5C521B-F0EF-5DE0-5CEF-E2E3BF3F2D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39" creationId="{98606BE9-3CD0-2669-B7C4-69AFDFDBDB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40" creationId="{67514289-3891-9E32-7C6D-029335942A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41" creationId="{A77D23F6-5343-A006-D97E-B4F8F016BB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42" creationId="{98A0E83E-A342-4929-58E1-7699B247B1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43" creationId="{9BF66E2F-697D-4294-22C5-13CC359DAA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44" creationId="{B1B504F3-BA54-57D8-D29F-FD5651D8CE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45" creationId="{399C1E90-B324-0251-3123-DF464F6E1A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46" creationId="{08FFB13C-2CC9-85E8-B2DE-760F1AE058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47" creationId="{B9FFBFB6-2182-657D-BEFB-08702BB370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48" creationId="{37D5F030-5456-0B08-65FB-15C54B68F6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49" creationId="{77EEE954-CFF3-A6A7-70F0-5CF14A3989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50" creationId="{0F312ADF-1A54-87AC-D590-A8A3A18359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51" creationId="{CB74B500-941D-6989-1E31-568ECBC36C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52" creationId="{E8E26CAC-8601-0471-37EA-872BC3E3A4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53" creationId="{35AE1D78-2309-61B0-4804-E9BB5166ED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54" creationId="{A8046D55-7B45-A799-5988-4DC6235BDA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55" creationId="{E05E9351-8982-481D-AD84-CC50D8D7F3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56" creationId="{81C0E527-0889-FC4C-0806-833416B7E0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57" creationId="{861C56D9-AACE-373C-DA9F-8F3DADDFAC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58" creationId="{0CDC84E2-E91A-C072-BE32-7C31C4B6C9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59" creationId="{1552EA1B-252E-B254-974B-9659235DF2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60" creationId="{4AFEE277-67EC-9835-9BA7-B4E9F59C83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61" creationId="{9EBEE6F7-5A95-C243-CBD4-DBD42FAF71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62" creationId="{980FB4BB-E002-AFD1-13BF-3F14FB7CBB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63" creationId="{C57198AA-1193-E1BC-2C81-742E8B8465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64" creationId="{A5B27AFB-DA86-5A04-0B09-0F94AF9A76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65" creationId="{7115E72A-E36F-585E-A2C0-A533963D4D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66" creationId="{B4B8EA12-28AE-E393-EF4D-776A44CF6B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67" creationId="{FB3741E5-0A8D-C746-33E6-D62EA7E9FB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68" creationId="{6F23734B-AF0C-F19E-EC78-4977D5684D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69" creationId="{B79093F1-F547-C1B2-9058-BFE8C02520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70" creationId="{A1670FBC-B946-BD4A-7CD9-733987F99C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71" creationId="{362A7A47-F4DC-9BA5-B943-130D2546DE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72" creationId="{E3BB4B2C-F1F7-DA70-4542-3CDD19A5B0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73" creationId="{A8C03A7D-E34A-702A-C723-227726357F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74" creationId="{2AA1D935-62AB-38CF-FFD9-CA5E8E1C22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75" creationId="{B2DF003B-3601-84D3-011E-74E88A71A7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76" creationId="{3CB7E340-943E-50B7-4228-37BD8E4546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77" creationId="{8DC301F3-1191-55C3-29E6-8B4A43BC6D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78" creationId="{61C02CD8-8740-0B10-89E1-AE1A590AE2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79" creationId="{08187D7A-895D-9A4B-A6D6-6F50B08CAA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80" creationId="{6341FC45-C4DF-D623-0FB4-5DB5350446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81" creationId="{7EB46D3B-22C4-87A0-A2DC-FAD3EF521B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82" creationId="{6633E63F-5A3B-7CBB-A614-FDBBE393A3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83" creationId="{4AE467D2-F017-F952-43B2-46B349B1AC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84" creationId="{A213B603-BF4F-DC7F-29BB-A3E33F4676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85" creationId="{0694C5C1-5C8D-F43C-3A87-EA70C96AC4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86" creationId="{79B71F85-A567-8373-011C-E5F3C93E8D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87" creationId="{32CA5000-BEE2-CB06-FD7D-C3C1CC4285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88" creationId="{98A37D1C-84D1-8A80-8DF7-02DD50B9F0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89" creationId="{55335991-A337-B800-AC09-A53543DD10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90" creationId="{9A266159-991F-24D4-F40F-007744BAD0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91" creationId="{7D13F921-0AA6-E5CF-3DE0-F29920E38F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92" creationId="{1BB58516-BC94-6C21-522A-0545CC3834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93" creationId="{6D52091C-3CB7-6952-D6F5-A4C0173FFC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94" creationId="{5994CD48-C7AC-A30F-88D0-CDFECE978A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95" creationId="{523AE6EA-48D5-AABB-FC48-B1C926EEF8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96" creationId="{C17A8D1B-26C0-CB45-349B-75908AAE24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97" creationId="{EE9822DB-DD68-2795-1141-D3E899CA44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98" creationId="{51267F3A-8041-C67B-714C-5C0327EB02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799" creationId="{24B189E9-3D5E-5EA4-30A6-1A5F037F70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00" creationId="{6EC5AB19-8D7E-81DE-0FBA-1545DC536E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01" creationId="{861A8DBC-9836-0943-4297-FE4B94DA6F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02" creationId="{9B4554E3-B279-17CE-F2F8-3EE0F37056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03" creationId="{9BF2A362-7D1E-C75A-F9D0-404951B6B8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04" creationId="{11F777B7-D839-2F6A-9475-F85118FE2B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05" creationId="{46B8D42B-B528-8C81-FCC6-B6A45AA012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06" creationId="{83F5DDDC-024F-1F88-DA85-A6EAE4F966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07" creationId="{1B7E4431-5993-4178-8FBC-61D3E0478C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08" creationId="{ABA50D72-12C6-4167-AA97-3B223C17D3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09" creationId="{AB2B3390-D714-6D2C-FB11-6F8638F522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10" creationId="{DAED5EC7-B00E-2A43-47EF-A8BBDF4613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11" creationId="{8FC28F77-E424-3A2A-3366-165AC65984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12" creationId="{A9421AD1-3F81-0AEF-DF35-7102CF3CC0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13" creationId="{3052D800-E1F0-F9EB-532D-494643AA77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14" creationId="{614AA616-1F75-F360-8F94-4DEB6E04A7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15" creationId="{24451778-73F5-A72A-5807-2B9D88C573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16" creationId="{4D0D7071-B426-46FD-C871-A467D253E6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17" creationId="{9029FD1D-EC92-41DB-DB1F-EE1FADA347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18" creationId="{DBBBF2B3-E17D-871B-A46E-F50073C17F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19" creationId="{6FA24298-A02C-526D-F2AD-966CAB3A9A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20" creationId="{A0C19EC9-31F0-497D-4EC1-DB5AF616BA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21" creationId="{AA6DFC98-D83C-EB38-E9A6-B2CD46A3E3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22" creationId="{CEB62105-D49F-69B2-1CA2-1A6965717A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23" creationId="{FF46AFAC-7E6E-AA42-AD44-5AB09124CE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24" creationId="{BD20FA96-88C9-0F0F-3C5C-402DE80BCF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25" creationId="{C818475B-4CA3-CD73-75FE-53AD057F7D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26" creationId="{3CBFB95E-7B3F-2E08-7719-DC465E98FD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27" creationId="{B7BB104B-5025-0524-8AA2-ABEE4688C9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28" creationId="{88FD2F55-0720-7E75-60C4-81A8CE246A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29" creationId="{465A3831-A727-19A7-8470-507C68F878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30" creationId="{B51C59EB-0B8B-DEE4-3C9B-A9EC90CD3F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31" creationId="{69F2B2BA-3CFA-F3AC-8151-2E2A61014B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32" creationId="{1EE71053-6359-E2D1-95A5-70FA6B2678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33" creationId="{4DC0BD4D-F8C3-C790-EFB0-643705F44C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34" creationId="{05E34FB0-D89E-ACFA-A60C-7E09156FFD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35" creationId="{DAA11F24-ED94-1CF8-5151-962203A1CA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36" creationId="{750E055D-2707-CAF5-C9ED-6BB11928D5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37" creationId="{94218914-DFE3-22BC-6F72-57B56CE566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38" creationId="{67EA3FE0-4418-8CD7-1F7A-D942DABF42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39" creationId="{0697906E-1B1D-907F-3860-218641249C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40" creationId="{282AE97A-0F18-4982-8538-F340534AF2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41" creationId="{402D5E9D-7CFC-EA83-0DE7-8A1537AFB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42" creationId="{DF11E8B7-920B-DABB-FEF0-69953E38A1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43" creationId="{A2172763-494F-B02A-325F-FC0032C238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44" creationId="{ABF493C9-99AD-7199-3A21-0573033037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45" creationId="{B38EA4F7-9237-EE51-0C22-568E125A51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46" creationId="{E0468A1F-DBB9-0243-482C-DBE59E2491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47" creationId="{B8096AC6-A2A0-E748-0696-F141298435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48" creationId="{00546907-587F-ECE4-9FCA-F4B56DD300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49" creationId="{415B5274-4AD7-A7DE-AE8F-284F725B4C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50" creationId="{10BF697F-FF59-B9F9-5BBD-229F0A9E7A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51" creationId="{05175380-EA57-74AC-1D30-996C9521C4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52" creationId="{A70FF70A-32DE-A3CF-3D22-21784D74CE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53" creationId="{0295688F-906F-0A0D-FF9C-53C25CF25C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54" creationId="{8A1AC697-2D6D-9AA7-94BD-CA03369A75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55" creationId="{805406F8-88DC-B340-6125-8B3D9A6025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56" creationId="{F0F9BC9A-7B6D-859A-4DBE-B7C94A6658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57" creationId="{D817324D-2E07-B305-4F86-BB7D12518C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58" creationId="{9DC3CCAE-0BAA-23F1-A689-EC5F6B1110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59" creationId="{92110241-7A23-B313-BF8C-98C6A868CB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60" creationId="{9956E83E-80B6-FC68-E970-530AEC9314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61" creationId="{B86CB7F5-8567-9BB7-206B-D9B52249E6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62" creationId="{CBB6B333-4186-03D5-37AE-5D5F337D11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63" creationId="{4C763828-92FE-4E02-AA11-09C77778F3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64" creationId="{1EC20C7E-4B5A-08E9-4484-DB266493F8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65" creationId="{196D262F-EF0F-B5CD-91B4-6BD22B9E4B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66" creationId="{84E4C040-CA44-7B67-E20C-0F492E30B8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67" creationId="{6E6C4EEC-89A8-6215-76CA-DF173FBDCE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68" creationId="{D98BE659-5492-66DB-3439-825D1402EF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69" creationId="{4CF9F958-7CDD-6295-CA3D-1C7177E436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70" creationId="{80DE25F7-F6B8-7BC2-A801-A9CC551D3C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71" creationId="{D1FE0519-BC04-E916-CD51-495F09E437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72" creationId="{83940F66-53F8-24F4-FDF1-D08CE5A3EB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73" creationId="{CF091101-14A5-1BA0-B26F-9AC35D1CC6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74" creationId="{8B389E08-E193-307D-EB79-5F9D173903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75" creationId="{3C0F5923-7E44-C2F4-29A5-B155774ED4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76" creationId="{71F7E55E-509B-1043-B547-1706C64A51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77" creationId="{AB14BE7D-61CF-1974-0A43-4894A11BF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78" creationId="{5C081374-9E5B-BBA8-1D2C-7688D807D1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79" creationId="{A6C5DA0B-0D77-F6D1-DAE2-EDFF2582E3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80" creationId="{43452E3B-9222-BA1E-3A39-D5A8951DF5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81" creationId="{CAB1B886-B029-4003-CFE0-1FCCA17624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82" creationId="{6FC8E334-EF60-554E-9E73-EB65900B68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83" creationId="{252C574A-4A32-ACFE-373C-40ACF662D6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84" creationId="{3FBAF984-1E61-CE64-EF87-D1FB70700E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85" creationId="{78F6006F-9614-1B82-9AF1-C1FC1F1EB8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86" creationId="{64F2C9D3-5976-8432-FB3A-291B69E1A7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87" creationId="{3D6496A7-B532-C981-125E-40B41DA711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88" creationId="{B79BEC0F-7F1D-E2EA-C807-A98037B197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89" creationId="{811CEB51-9D02-58C3-E455-0FC2DD9B42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90" creationId="{88C72A3D-9256-0D76-304B-C4156696A1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91" creationId="{1A416747-2AD9-1E70-687B-77A5D393E3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92" creationId="{2FEE5386-D41F-4418-AE64-7723719C8C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93" creationId="{8A61D144-9D4B-5422-84E5-0B76F7B18F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94" creationId="{0BC084AD-7A2B-1D65-2AE1-F1CAF12BBF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95" creationId="{63A3216E-C533-298B-0D99-E64B2DEDCC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96" creationId="{62D44F34-56B6-5215-0E93-88E9F057EE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97" creationId="{316CB3EC-9791-2443-F83A-EAF9EFBC84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98" creationId="{593E4D37-391B-503F-E3B3-DBEE460E36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899" creationId="{1178A91A-56B8-8BA8-F815-2577DC52D7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00" creationId="{301518CA-3A0E-833E-D606-FBD7F6E24F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01" creationId="{3F3BDAB6-5817-43B8-7B6E-5AF98A0557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02" creationId="{8CFBF54C-E120-ADE8-8445-E73C073C4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03" creationId="{B86A4FD6-9C8C-5DD6-2B35-80E999A0BB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04" creationId="{223898CB-DDEF-FDE8-1480-99C8467BE0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05" creationId="{8E52EB92-CCD7-9A35-3BF7-44E260DF59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06" creationId="{34216176-B40F-8782-BA83-FB1FEF1FD8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07" creationId="{88C56D46-2695-AF0A-BCB9-0EB990B4DE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08" creationId="{2030EE65-BCE6-AEE8-25E2-05085877BE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09" creationId="{BB079085-B9AB-A2CC-6B83-ACA7E8958A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10" creationId="{0BE6146D-2BDB-0CEA-BD4C-D0E7FD6B99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11" creationId="{B966E6D0-351C-8676-28F1-7FD8E62487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12" creationId="{B00FF520-62E7-6FF7-8762-D1D9E73578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13" creationId="{CF8F920D-8043-B41A-8308-72C5928E06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14" creationId="{B62E165A-3C7A-992D-9E55-A4ED5270E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15" creationId="{0CBE5756-8043-BC01-B509-B5C569AD9D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16" creationId="{456DE9F7-CABD-CCF8-1316-F7FA2D4429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17" creationId="{984C5841-2A8C-F796-B240-D7C9ADA7C4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18" creationId="{13630098-8BA3-A8EB-9F98-7EB3B8892A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19" creationId="{F40B077B-F148-5E5C-0169-9329811CD7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20" creationId="{2BEBB699-AAE3-920C-923C-D87F293DDA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21" creationId="{93938695-D1D8-C215-EEB2-1ECCF07CF8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22" creationId="{5A3E1252-D879-D5F9-0189-57F4E3DA49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23" creationId="{EC7A2735-2F5C-BF5B-FC85-FF53086F62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24" creationId="{12F29CCF-FAF0-226D-FC38-32D64E3C91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25" creationId="{5986E002-7865-5242-C24D-129CFA0AC6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26" creationId="{4D3A7B6B-5A34-A4EF-9E6A-EF135E16EF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27" creationId="{7C327B3D-4AC2-AC7A-B062-DBEC84D8B8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28" creationId="{EB0144C8-E638-78BE-2B57-8919A7D71C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29" creationId="{70014BD6-BD59-B530-8EB9-CF928E7D9D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30" creationId="{8F851AD5-208C-558C-51AA-9FB41421DE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31" creationId="{AD97AA36-C045-040B-D5BE-53FC1F9B06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32" creationId="{710A1BED-D237-F612-B5F9-6532E0F822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33" creationId="{DF8C8CFF-CBA7-8E0B-7E59-EA368EE96D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34" creationId="{3E16D335-584B-F289-2CD1-4F2F57F6D3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35" creationId="{4E5F7256-D795-A5F6-7C6D-FD2680F199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36" creationId="{2B5E3960-349F-147F-0E0D-5523CA7888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37" creationId="{30894325-DEFA-EB20-4BEF-254E0DBA4E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38" creationId="{6389ABBB-2DA1-A4A0-4ECC-251117B4AC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39" creationId="{66347902-2634-C48B-5104-0F30FA09E7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40" creationId="{4685BD40-1BF4-3CDF-F434-786BBB844C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41" creationId="{F7AD4B2B-5FB6-F6CC-65F3-2F41F185E4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42" creationId="{E4E2E7BE-BCCC-BEE7-9172-FA3A9D6CCD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43" creationId="{EEC11FB9-E382-AB58-31D6-9405DF83B4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44" creationId="{F74ECF8C-7A5F-0236-8574-31109E04B3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45" creationId="{4223162B-A2F8-AD47-413D-0B2F7A0B24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46" creationId="{D195F652-3AB7-3710-703E-A8F98D4780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47" creationId="{484FA071-37DD-228D-5D9E-8137371904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48" creationId="{129C9412-AA79-A08C-C04E-8F1131BA40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49" creationId="{BD47A63D-F430-3187-B9E7-526CE9310C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50" creationId="{B398A396-4BEE-D1C6-0504-858D959715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51" creationId="{A7E323CE-951F-C600-C461-7CA70D6E33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52" creationId="{DB9E7E05-5BDF-34FA-8B92-E036C04C35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53" creationId="{EC010CCC-EC9C-50AB-D872-17A629FC60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54" creationId="{972D03A3-C173-4360-CE02-2FCEAB81CF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55" creationId="{EDD6E15F-FBE6-9305-C91F-0703FFDDD4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56" creationId="{BA9C073F-D345-E423-2C66-9F258BB6B8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57" creationId="{42D4AF9E-908C-0585-A0C8-3C765022D2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58" creationId="{DB73B139-B4A1-25CD-5AFB-536A84CD9C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59" creationId="{42FB4367-86A6-037B-95C5-5B070173A1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60" creationId="{F0396EFE-3D37-C984-F669-0A96CD87F4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61" creationId="{327BF3C1-035E-7F27-7509-E90E13EAA4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62" creationId="{E9B1605F-D625-6C47-88B3-5FA5914171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63" creationId="{57698662-807F-F901-4E79-AB279774FE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64" creationId="{55712F9A-A085-F595-8A94-6EE7625E77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65" creationId="{FC04A466-6823-AC80-A25D-2F4B1C06F3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66" creationId="{15C1094C-4E34-AE3E-B3A4-2DDBBD45DC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67" creationId="{CAD19F64-C125-8DE1-F6EA-400F3AC40A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68" creationId="{C1EB0FAB-9888-0717-E8EA-73B78F239E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69" creationId="{EB2FEC37-3D5A-A012-0D78-2E67E2EFE5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70" creationId="{AE32B727-5433-1A99-6A0D-136D5D1F29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71" creationId="{F83992CC-B8C6-C784-80DD-AC092EAA4C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72" creationId="{F6EBB079-79CA-9A10-751D-C21B9F7CB6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73" creationId="{E263A68A-DC06-25A3-821C-3C612ACFEC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74" creationId="{2C40C829-8396-7CF4-67E3-6581B54A3E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75" creationId="{CC20D2C0-BBA6-0BEE-C722-9E12F5D675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76" creationId="{0216AD83-B3DC-D2DE-76C7-AD0FA94A7D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77" creationId="{DCAF4EB8-B850-2FEC-6862-270CE7FCF7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78" creationId="{DBA2699A-D40E-BF1B-2E4E-D1C94054FE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79" creationId="{E29118B1-7291-C282-3C74-9F5D1BE701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80" creationId="{A813A4CA-45EE-E847-8BE1-C2E37E7F0C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81" creationId="{444D891F-82C2-B7D5-D7EA-8694830358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82" creationId="{FF5BB14F-2E72-AC00-A60B-B897F68DF3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83" creationId="{377538FE-8823-9A47-62B3-D816B53BA5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84" creationId="{A768664D-8C37-DC27-3758-E54BC3BA59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85" creationId="{F7739787-BE21-676D-730F-1809B9E7B2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86" creationId="{FA63DD92-A704-6E8C-1135-6444EB701A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87" creationId="{5D9512E6-2550-D5A4-2BE6-0B101B1A0C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88" creationId="{66887C70-5719-566C-85A2-04955B7D1E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89" creationId="{CC4CD79F-B69A-DF21-3308-7582E60938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90" creationId="{BE3424A1-F5AA-DF6C-F525-E7F6EA5021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91" creationId="{8D450661-2D69-2749-CE59-7A009B8A50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92" creationId="{1D0C7029-FB0D-1AC8-73F2-0E84A1A2C2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93" creationId="{B7383D32-E9CB-B49E-519B-83594E0B0D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94" creationId="{CCA2863D-D1F5-CE59-8DF2-7417E92F8B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95" creationId="{1AAC29CC-1ADA-08F9-018F-2443F5A084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96" creationId="{03BC6135-95E5-BF70-6FF5-18AEC78531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97" creationId="{729C0E60-DB36-265C-0EC6-67840EB588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98" creationId="{104B99DB-3494-F9D1-A44A-ECD89B139E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9999" creationId="{3A30CE4B-5F07-FCCD-9FFB-9D3BA538A6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00" creationId="{A7ED1231-D724-6D79-0ADE-0D38A3CD06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01" creationId="{4E7D9C93-4D90-2C10-342B-60F576FB49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02" creationId="{3D745324-F899-C63C-01A7-478394032A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03" creationId="{1733C25E-D748-0239-0E38-9C68238089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04" creationId="{050ADC93-C111-33C1-94C5-A06D377B94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05" creationId="{B142F73C-E30B-B091-E962-C05E59C320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06" creationId="{3BE63116-3369-C353-202C-261F1C853C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07" creationId="{EC3B49F8-7146-5DE0-604C-F2E78CCECE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08" creationId="{260B99A5-2553-BA9E-6CE4-810DBE2DE9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09" creationId="{62BD2DCB-5F3D-C04A-A7B0-5F5AD84CFE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10" creationId="{DAC7B3AC-D20F-CAC1-4F9F-CF8FD661CD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11" creationId="{9C6F874B-B420-A435-9171-4D1670427B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12" creationId="{4CB2F12D-7C17-07D7-0588-33ACD6CBAC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13" creationId="{94AC26FF-ADD0-378D-5F7D-A1887F0F37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14" creationId="{44867367-8C14-F2B8-A17D-1AE39643F1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15" creationId="{416009B1-B9B3-563F-5191-E24364975E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16" creationId="{7DAF238E-8F0E-A227-47F9-4358EE1DD5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17" creationId="{2292A34A-D1AE-53BE-87BF-13D6ED0394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18" creationId="{22D48E31-211D-BF3D-A498-15715B2A3C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19" creationId="{F59C912E-0118-432F-D9BD-4FCABCB405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20" creationId="{D6D537C0-1041-EC8C-011E-FBAE511DC4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21" creationId="{EFF35C37-F27A-0E18-051B-BF9EB1F558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22" creationId="{FFB494E1-D28B-D558-1BD0-F4730F31A6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23" creationId="{F0AF8873-580F-2ED7-AC99-52B8CC0386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24" creationId="{B9535BCE-A46A-A61A-4782-1055FE08BE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25" creationId="{FF69ACD5-957D-B4A4-11CA-2B73BF44D8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26" creationId="{4A2F399F-53DA-ABE2-FBAF-CEB61FA613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27" creationId="{74B13EEB-7078-CCAC-FF69-FA39886F09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28" creationId="{9C0D448A-50D1-4937-5382-216D7406AD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29" creationId="{8CA2932C-EFD9-2AD0-C940-6FCB06CB92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30" creationId="{9AB4E1BB-ED7E-2C69-75E9-73E565A12F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31" creationId="{C5CE0E34-ECA4-CD95-F196-5245A18BC4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32" creationId="{ACE002BC-001D-C812-3E9B-180DBB2731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33" creationId="{20CC38CC-0E9A-27B8-FF1B-D25C78247F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34" creationId="{0E9E4BD6-79D5-835D-D129-A0B6EAFFD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35" creationId="{41AA4854-7C34-53CF-5457-A991DED752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36" creationId="{73B88FE3-BDDE-EDDE-F7D9-816B3D7EDD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37" creationId="{14082231-DF6A-8321-38A6-C691CC3DA6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38" creationId="{DDB49BD4-19EE-E387-1C6B-094B478277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39" creationId="{16184B2A-99D6-D4E5-AB45-1EC9D08693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40" creationId="{8E6FD47B-2F8D-351B-32AA-9CEC9D97AA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41" creationId="{B69C7C9A-89E5-538A-E8D7-957077D035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42" creationId="{5E7F492D-C0CA-3DB3-3F20-34FBD38856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43" creationId="{76DAA0B7-9163-5F0A-BD23-4A1355436D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44" creationId="{F9644F54-8BF4-6634-C6D1-40FBD51D92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45" creationId="{29C14241-A906-A594-5F4C-4D63DB8450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46" creationId="{FECA2D42-0B76-8F7B-A343-13B34D64FA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47" creationId="{F33DB26C-90F6-1C06-E577-F415A3BD35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48" creationId="{A39C18CF-F0E2-7FFB-92A7-64A100DF31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49" creationId="{E8F0F9F2-7B9D-E718-B151-204872380D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50" creationId="{C0E986E7-8839-686C-CFD2-B9040787C0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51" creationId="{1A67E515-20AD-EDE7-2EDC-88F4F7BE92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52" creationId="{65671033-B707-701B-1814-FA954F4B03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53" creationId="{BBCD94A2-C911-73C3-5120-BACB456E2F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54" creationId="{2502E0AB-7FB7-1729-08A6-142C3FD240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55" creationId="{877F15D0-DB22-BAF1-3BAE-480D5D76C4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56" creationId="{124ABD87-13B1-CD6E-F2B3-66F394017E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57" creationId="{7371DE1C-BC37-1F60-DF33-88641B9915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58" creationId="{F46EFDF6-A92D-4C4C-4895-80B0DAB5C0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59" creationId="{7D2CB6DA-4994-6502-01CB-0BA1F14720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60" creationId="{461B7008-AC3A-F2DD-FA34-AFFF808890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61" creationId="{74BB49EE-C3ED-B321-B74B-110FEC8F9E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62" creationId="{B78B79DB-F4A2-1B60-CFE2-57B51A9316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63" creationId="{67FC33E9-1BE1-E1B7-19E4-4DB588450E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64" creationId="{4684123D-DC92-0189-5651-6C60BCFAF9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65" creationId="{36C6C8B4-9FE7-9F5F-AA19-2B8C65FDDB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66" creationId="{B4604A15-3C80-3489-B634-FE12852CE9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67" creationId="{C4961588-D6D5-5BCC-0DC0-821B827DBB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68" creationId="{602D3911-6C11-3DA5-1B49-E69DFA2E2A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69" creationId="{52DFECBC-C163-0D42-B66D-9DD52FF807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70" creationId="{A309AF44-FBDE-3E10-CB6A-2E8914D78A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71" creationId="{7718CE84-FB00-A6C3-5FC9-7596082793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72" creationId="{43E30AF1-1E96-E9B6-F0CF-61330E06BB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73" creationId="{5EE8D6F8-A386-2C94-1D45-26E2751C93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74" creationId="{FF899B92-5466-E983-9036-6896BFB9CB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75" creationId="{03D88D72-6829-FD3A-B3F1-6E8E0B1947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76" creationId="{70E6382A-D8D2-DE7C-7351-CAED2387A1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77" creationId="{2C974ABF-7B6B-2A6E-4226-D2495990CA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78" creationId="{A9A47B61-3425-337F-AEA1-225B01D8CF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79" creationId="{CC6CF4C0-EAFA-C607-7170-C9BA2BED82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80" creationId="{633BCD54-1DCC-150A-85FC-CDAFC61E31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81" creationId="{5C31DF9D-93CF-9A47-043E-D1836BBA38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82" creationId="{260877E8-6DD0-1AD9-B8F5-318B92BEED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83" creationId="{60D17434-9947-BA7C-D2E9-2A3EEF686D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84" creationId="{D5BDAACA-C801-3C4B-9A91-886B0BB9D0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85" creationId="{CE63B5DF-B63C-0D2D-175A-320B987299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86" creationId="{7F27BB11-62ED-FEC2-645E-8E3D38C9F6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87" creationId="{174683CF-BD64-6D82-D1C3-E99D668A0B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88" creationId="{AB9F9619-68A6-F1D5-D406-455DC5337C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89" creationId="{C73958CD-5625-8CD1-41F6-1C63A3432F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90" creationId="{EEFCFC6B-F769-8D05-BEE4-D0A63948EA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91" creationId="{80EE0956-3BA0-A5BA-FD6E-728F87AD25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92" creationId="{2E311C1C-23AA-B741-56C4-FE2CCC881E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93" creationId="{831F437A-C844-03E4-F422-DEE5F1BD88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94" creationId="{6F2FBD09-6BA7-1390-D4DA-B1B370556B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95" creationId="{CAA60ED0-5106-2B7F-8E9B-8B64963712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96" creationId="{A4ABD30A-A0BD-B53A-FD0C-31D450D228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97" creationId="{76D6FA12-7BF7-78E0-47AB-2733445763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98" creationId="{99D4FAA6-E2A9-13F6-9E29-BE9EE06391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099" creationId="{F209DDC1-94A3-0BD3-0AE7-171CC9DAAF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00" creationId="{FF655015-8431-7B9F-2BF3-FDA76B1711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01" creationId="{00335D32-05DA-EF19-F287-88BDEB6CCB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02" creationId="{53DAE99F-6EE6-669C-6B5C-806AE283D7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03" creationId="{31DF5400-402C-CC88-DEDC-39F645F9EC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04" creationId="{E3DDDFCE-A2DB-DD59-3CAB-E66CF4B994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05" creationId="{DE401AB0-599E-8436-AD68-5F8D803694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06" creationId="{AD0AB22A-059A-12A8-8E71-84E5FD216F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07" creationId="{FE66DAB5-8872-B4F2-57AA-1F37A514C9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08" creationId="{5FF7A435-387C-933B-D294-87874DB9B0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09" creationId="{00B1AAF9-1443-0F83-5105-18293901D4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10" creationId="{03EF121A-8C0D-1C18-7EAA-270250C088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11" creationId="{182E6B3A-A194-B9AD-96DF-C1FE418AB1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12" creationId="{9272CD85-A90A-8432-DD7F-83D8DE7CF0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13" creationId="{BA80F0DF-6C9C-FD42-30BA-77F986A825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14" creationId="{AB47D80C-B9B8-2C82-3B0E-52EB5CFDFD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15" creationId="{2B5F9780-D506-DAC6-A9D4-E796A2AE3D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16" creationId="{9B704DB3-CA91-1E62-5ED7-BC10C26A97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17" creationId="{CDE4CE2F-E93B-A2F6-3C40-E24B2F817C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18" creationId="{F1AB10F0-3BAA-0F17-6ABD-470305CA2B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19" creationId="{55878279-25DA-4D73-F55A-2492EC81B9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20" creationId="{51775854-737E-ED46-C834-10461717B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21" creationId="{40A213A9-2BE5-76A5-4755-665E34A3DF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22" creationId="{8E042E14-2BA1-09CA-5F78-E586E4B1AD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23" creationId="{3C689B88-6A2F-D13B-286B-839766F292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24" creationId="{74AD3AC7-FAC3-8CF3-0120-8DF55D9737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25" creationId="{E0B4A43B-FAB0-233F-9F67-F66830205A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26" creationId="{C103B0E3-B3BE-2BBC-A10E-58E89BAC45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27" creationId="{08F16543-35B2-3B50-5C2A-5242656979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28" creationId="{71AE9C47-DE53-6584-2F29-B1C9FF6710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29" creationId="{0FB86F08-4196-C670-00B3-E74C07FA0E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30" creationId="{6B844447-7AE4-B63F-20BC-FE7AA6894F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31" creationId="{7B243E49-C7E0-AB46-A23A-7E272927A5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32" creationId="{60ECE252-6C4C-4C27-E0FB-4E41098EE6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33" creationId="{14921C6A-AF66-2177-F708-4A8B5D12A3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34" creationId="{B674CC7F-3AE4-D41D-F470-614A0D194B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35" creationId="{3D0895BE-154E-2B14-5C38-E769B43CD2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36" creationId="{2BD0B96D-4E26-81B0-3E66-23D22007AE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37" creationId="{F4D6C5BE-058D-EF52-01A8-2C4DEC4D5C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38" creationId="{3E110EF6-33E3-A172-F2EA-854E688AAD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39" creationId="{CE9BF89A-CF21-6FDE-BD3E-B984846BEE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40" creationId="{FAFC5B59-9C7B-8161-BC08-3429CE9D3D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41" creationId="{D4D83142-FC74-4E76-767F-605FDF4E21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42" creationId="{4787D5B1-8E9E-91C1-409B-A336EB8BE3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43" creationId="{9887985C-859D-59D9-0073-060FFA338E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44" creationId="{9D688750-AE17-5EC1-F43B-378D223E17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45" creationId="{E509300D-9546-9C85-BB78-5B717C4FD9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46" creationId="{36082248-0765-ABC1-B055-251F1282FA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47" creationId="{1F514B83-F376-48E7-2E2C-597CE08F49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48" creationId="{1BF03250-DE46-2DBA-B2AE-9A79B11E12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49" creationId="{3EE3A93E-9E83-1664-1E28-DCEADB0563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50" creationId="{78FED57A-3295-4B03-7743-432039E9EE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51" creationId="{F1EC83D4-AC09-180C-41F4-D60ABE41BD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52" creationId="{9C60FF7D-A143-EA85-C1D4-C47E774520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53" creationId="{363C4E70-7DB3-DA2D-1D29-A13CD170EA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54" creationId="{6C31C387-82EE-3294-FE11-2930EC28EC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55" creationId="{095D59C7-8E9E-4D83-365B-3C6A604ACF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56" creationId="{4936B04F-1A7B-18F7-8152-0E099C9070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57" creationId="{C891BABA-19F7-01E3-36FA-199BB7438E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58" creationId="{69CB0575-5E0C-40F9-8D6E-39A974C86D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59" creationId="{B1FCAA93-5C4C-E08D-6DC6-0A4A2FFD22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60" creationId="{6F6D6D10-4CE5-4405-CB05-D184E0C84A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61" creationId="{2B8B06E9-C3C7-984D-C98E-6E31231356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62" creationId="{18FBD8AC-F1CE-70C3-649E-FE7E355FBA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63" creationId="{2F2D46F3-BC76-EA2B-AD62-BE931BD322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64" creationId="{AF6352DB-A0C2-2436-6134-C64759B460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65" creationId="{BBC51120-B1E2-6F61-8FF4-875BAE3D77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66" creationId="{31194F76-A27F-690E-6E41-2375C3C824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67" creationId="{A48CA344-1B26-6B66-BFC5-E2D54D2BDB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68" creationId="{334E00EF-CD27-A818-5EAB-BE22FFDCB3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69" creationId="{AC91DAC0-5E37-6159-67BC-A94FBDE9A5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70" creationId="{942966AD-B69C-353B-A2F0-E6BCA7E0B9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71" creationId="{F7339CE2-2E6D-6DA2-029A-34E39B9C45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72" creationId="{71D642C5-F690-790A-5D4D-17A59D0297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73" creationId="{9781B6A7-D80A-670F-88BB-D9EAEDC922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74" creationId="{DD448E8B-1503-BBAF-E7D4-A64625735B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75" creationId="{4D732939-EF12-0E76-E143-842C879605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76" creationId="{D9214F9D-F933-761F-D1C2-40ED39460D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77" creationId="{CF413915-1360-52F4-9558-E4300977B5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78" creationId="{3A8E41F0-CAD5-AA4C-D0B8-4C8127FC5A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79" creationId="{99234675-A8FD-6B46-5689-C9C06EE478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80" creationId="{8431AFE5-DE1A-6A2D-2B4E-0F1E8B8EBA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81" creationId="{55BCB744-42EF-C3FD-FA52-430F49501C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82" creationId="{2ADC92CF-2129-60EB-28B5-8849E0DAF7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83" creationId="{2E489AA1-E594-AFC8-D01A-AF3C16115F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84" creationId="{40C05AA7-145E-E7BF-76DE-6177930970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85" creationId="{594B8803-7535-1990-9ECC-5EC4B960B8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86" creationId="{39C78DC0-0BAF-D567-936F-A717685A31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87" creationId="{7AB5AA05-0211-1F70-6023-3957705370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88" creationId="{FDFBC64B-2399-4D07-70A6-5196FE7A2A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89" creationId="{02A407D5-9376-7405-28D9-F9BA972677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90" creationId="{B8433BCC-9A57-5E7F-A902-4DD4243AB0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91" creationId="{E273BB11-EBA7-AEDB-4CFF-569CA6F504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92" creationId="{3FC5EB98-EAC1-0C83-E3C1-2F853C62C3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93" creationId="{3EC4173E-49CE-4DD8-52B5-8700BE4900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94" creationId="{FD634534-F4C1-EB42-B594-F86E693DA1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95" creationId="{A978D07E-42EA-4EF8-2E34-5DE22CC9D6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96" creationId="{2C14C932-7673-1264-2752-7FE51E90F1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97" creationId="{77023A67-80C8-7537-0E0C-89E816F942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98" creationId="{A017435F-6F3B-B662-E56E-B058666E70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199" creationId="{CC863FB3-1776-0A30-D27F-822E518A3F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00" creationId="{F6BDA1F2-2A0E-4897-F5FC-32551940F4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01" creationId="{CDEF255E-283B-F9E1-9767-75434169A8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02" creationId="{960C3A49-BFD4-CCD2-24EC-BE4A0676F0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03" creationId="{AFD6B333-8C8E-0AF7-856F-51FDF76A4C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04" creationId="{E5C2BD47-8D01-7818-6F6F-6F10EA9C2F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05" creationId="{9E6B5331-E460-898B-EE9D-9ADBAB8869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06" creationId="{377E5A94-1851-D2D1-3593-A2F04F4A53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07" creationId="{FAA701E4-FE3E-969E-E5F2-3D7661C518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08" creationId="{EB998B6F-AC81-AA2E-F7D7-D2A575AB60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09" creationId="{8256FC63-F095-F17B-7485-FB57746569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10" creationId="{BE157CE4-2DB7-6F19-687E-40A7D0B51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11" creationId="{6B6E5EA2-D1BA-892E-452B-E9E344FD39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12" creationId="{24341B48-212F-DB9A-5945-E7B4EB8A97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13" creationId="{F4FF6E57-2DE9-3F75-9895-FF33AADBB3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14" creationId="{76C9990D-0545-AD07-2418-EE03505AC5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15" creationId="{E443F255-17B7-BB4F-53FE-5C2EBB1728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16" creationId="{F8F5D78D-F4F9-8A49-D393-D3B0488FB6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17" creationId="{73BCAF30-73A0-F516-F19C-C8C372B360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18" creationId="{2D50440C-5046-B6B9-6ECD-D5050340E2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19" creationId="{98D04CE6-9C78-C969-8435-9D176CA61F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20" creationId="{2D4CC28E-3610-2460-CC83-3211F15719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21" creationId="{0A17F2D3-5B53-1997-6F9E-4CA2B448ED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22" creationId="{8219C8D3-8DA8-C827-8E97-7D8E1A06A2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23" creationId="{67354177-6B00-DB37-1811-41FC1DBE69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24" creationId="{2EC813B5-5EEF-6029-8DF8-463A4DBC76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25" creationId="{8BAD967F-E4D1-1CB8-CFA7-0CA4335CE7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26" creationId="{EB05E8DA-8A3F-9870-9A04-BDEB61EA5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27" creationId="{F17E5AFB-C80C-00DE-DEAD-9B74D61883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28" creationId="{423E4AD1-9FC1-7B50-3771-2AA828771E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29" creationId="{3D89E62E-3FB2-2032-7260-01205799E5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30" creationId="{00FAE352-3307-4EE7-0240-D21D3E1CC6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31" creationId="{06EDD3EC-60C6-4B15-AB70-2FC3B8CFC3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32" creationId="{7D982643-8E96-795D-0459-AEAF0AD062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33" creationId="{6D69F6F5-8F87-A923-7E5A-CAE1BEEC29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34" creationId="{0033D123-97B7-2E6D-0F64-648796429C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35" creationId="{3B6B19E8-D47F-DDEC-9CE9-E9CB451043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36" creationId="{BED7DF18-9A9F-62A5-8853-4D8E084F76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37" creationId="{59B70A7A-F7D9-B5D8-7299-698CA88A21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38" creationId="{F53E9713-2C7B-DF82-E173-46B70A38D4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39" creationId="{D814AA87-A758-71AD-CFEE-E5F6A3B6FC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40" creationId="{CE5D604D-AB60-386F-07C8-E4336C73E5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41" creationId="{EDC4E348-E9DE-4365-8A63-2607496DF5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42" creationId="{5B9BBC96-0208-860E-3A7A-ED92388FDD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43" creationId="{A993F9EF-C57E-0167-33B2-31FBD0F7A7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44" creationId="{A40991B8-34B2-527C-88D4-3206A8057C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45" creationId="{946A529A-8BDA-D4A0-BB42-C9CC3497FD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46" creationId="{C4C96BB2-CD71-61FE-6DF3-02805880C8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47" creationId="{5EA98A3A-918E-582E-5CEE-7504E87EE1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48" creationId="{D473863A-C989-830C-DABD-D4256F4A5E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49" creationId="{6DD42E44-E3AC-0593-DAFF-8E7FAD067B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50" creationId="{5D639BDF-301A-1771-015B-E5918FD9E8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51" creationId="{6C425C42-55DA-73C2-7592-34916BE569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52" creationId="{A84DBBBD-B349-74BA-303F-ED818A8EC7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53" creationId="{1784DF97-D827-B936-412D-C24EC9C88E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54" creationId="{6FA79336-A5B8-E5FF-4BF6-73C918C876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55" creationId="{1961DF0E-92EE-8CB9-1577-1F0245C867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56" creationId="{268C0527-5D5D-0964-EDB6-4E20240F1A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57" creationId="{0674CE77-808D-77D9-5B52-B038186E18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58" creationId="{0A402C7B-037D-2ED1-72CC-5B26F64D51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59" creationId="{B97517CC-8E7F-1F98-76D8-9DB11240CD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60" creationId="{3D55F29D-AD52-E4F3-6B59-93BD05EF1C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61" creationId="{01DD3066-F6CC-48EB-9D1B-FFDE7A340F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62" creationId="{8AB3228D-902D-C51F-6C05-C25BCFF43E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63" creationId="{83EE4959-34EF-94EC-7D81-20DCCD1A13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64" creationId="{E6DC8498-F8E3-729D-0DB7-75F6210C12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65" creationId="{AC46F4F4-581C-E31A-2B1B-2D0E81892E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66" creationId="{3E0CD62B-FB85-BFA9-3114-11A8F80E69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67" creationId="{86F53275-5F03-514F-3BC9-A0E99026A9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68" creationId="{99924AEC-6904-0BAE-3BDB-5B7970507B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69" creationId="{D25F87CF-8E9E-2573-5E89-05E8AC3B60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70" creationId="{FCB4943A-C7B5-6F71-AC7B-B9D7406C06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71" creationId="{A3B18DCA-2C16-5F46-3681-900E7AE87E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72" creationId="{E6AE53D9-87D7-35D3-FC79-8901E68BDC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73" creationId="{6E488522-46BE-7D1D-96B0-D0D93D4317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74" creationId="{15EA9505-0DB7-B9D0-2FC8-92A2E260BB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75" creationId="{7EA0C84A-6916-D396-60BD-25C55422C5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76" creationId="{AF2EE49A-1FC7-7AB5-25F7-267419D07F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77" creationId="{5CDE441E-C7EB-618A-F8CA-5B08401902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78" creationId="{D3237558-F626-EB07-56D9-D8AFE4BEA0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79" creationId="{AA501D90-B973-89C9-F2B2-5921AD0B4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80" creationId="{16E19A64-BFDB-3932-3883-CC2B23EFC9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81" creationId="{B436269E-F4D4-E850-758B-BC3F50C99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82" creationId="{4C1A97E1-E84D-7F77-E7CF-93ACD4A948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83" creationId="{5408B9AD-0C27-0D1A-467E-3C5DDE2447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84" creationId="{F4593CED-4236-C04F-C067-4BE26874F3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85" creationId="{D413AF9D-AEEB-99D1-4E07-7AF139F135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86" creationId="{565E7193-05B5-4D98-5E2E-7CE44A517D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87" creationId="{268CE376-99B2-7520-AB4C-CB122CAEAB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88" creationId="{A25347DB-6D9C-3DE8-39C8-ED11636967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89" creationId="{E665FFCE-3E89-3BEB-7700-49FE1ADEE9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90" creationId="{65AB82E8-65F8-011B-18C9-9D706C174F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91" creationId="{8CFB9807-AF08-F6FF-7ABC-CC6B9CA15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92" creationId="{B4B6D7E2-C0F0-B111-925F-531D80525B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93" creationId="{A502D035-540E-4A16-E55A-016C3A4E04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94" creationId="{2D635619-BC3A-F59C-3267-8F7F9D4EF2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95" creationId="{52D1DEE7-9D0D-F584-7A56-33FAF1DFE3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96" creationId="{374A123D-B030-B6F8-EF05-BD504DEC35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97" creationId="{E89EFA15-B7BB-6208-007D-2E1D96588D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98" creationId="{6275CF07-EA8C-F9D4-2E83-68C80A37F5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299" creationId="{6ABC8690-055F-8286-BB23-B1E49F7BA1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00" creationId="{8C1F52C7-1614-1962-84F3-3CBFC92E4D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01" creationId="{6A5624C4-1E38-C4B5-8036-88499B8E33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02" creationId="{611410D5-DC5C-9BED-F97E-CC3F005B3B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03" creationId="{0E67A429-0D8C-665C-31CA-9AE3A01498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04" creationId="{88B05C29-E6CD-5475-97BA-200731437C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05" creationId="{23411950-F109-26A6-CE87-E450AD4D76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06" creationId="{280F0145-6C58-456E-31F6-23B6CFE5A2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07" creationId="{96A132AC-9129-C6E7-7312-7112EEACB6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08" creationId="{A0A280B0-C584-7CA3-BBEC-DC83E20453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09" creationId="{D00D781A-475B-587A-3B17-342C94D28F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10" creationId="{A5E12BC0-293B-7EAC-861B-77040C9EB5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11" creationId="{8C390C32-9557-5C1A-C792-850A2394EA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12" creationId="{5E1A4665-BF71-A152-F494-F9DDAF18CA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13" creationId="{6A0127F6-3B73-8F48-5EB5-9FFB92482D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14" creationId="{7A725BB6-763B-0F31-D590-EA4E07A3C6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15" creationId="{14B3044A-E73A-0496-32C1-46DC12C250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16" creationId="{BC975E99-22DB-EB24-3E24-960D1D9B8C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17" creationId="{C2330FEF-B0D5-402E-EAD1-AE04F9162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18" creationId="{A56A5095-822C-7535-3755-AEDB002B19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19" creationId="{8FEE626F-9023-C89F-B738-BAF7B45ADA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20" creationId="{2100D33C-8CEA-7EF4-8197-3A80240AA1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21" creationId="{31433285-8D1D-FBC8-C07E-747A269DE0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22" creationId="{76C91AFD-3BC5-F72D-32F1-17FFC1952F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23" creationId="{1EBAC64A-BD9E-5F58-3501-BE47CA1007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24" creationId="{ACABE77F-7F28-8137-A76B-EB6EDF9A77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25" creationId="{AA336F1C-2803-25FD-2A8D-60746AA350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26" creationId="{DADCB9D8-24B7-4357-9F5E-8128E3B616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27" creationId="{04759A18-EB15-DCC4-636C-DB8EE48A05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28" creationId="{08D7D7E2-B0FE-22FB-7EB1-E73A9B626E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29" creationId="{931C4EC7-69A8-8DB6-5342-5F3291B561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30" creationId="{2139EAAE-50EF-AA77-0C1A-DC27DCB736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31" creationId="{BA540F06-596E-3350-350F-C3E20C355C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32" creationId="{015E9F57-9086-76FA-54D0-02CADF0E25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33" creationId="{0ACD722E-6492-C75D-114D-02ADB14EDA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34" creationId="{C54D2798-66ED-81E1-3331-C543900DBB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35" creationId="{5CE70C91-A8FB-1ED1-B486-B0CE5A7FA2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36" creationId="{20957E05-E497-B028-7287-F0FF82849B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37" creationId="{304C3B02-0CA3-B533-CF6C-60CE347322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38" creationId="{0208A2ED-34FE-48ED-6D82-D93AD57AB1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39" creationId="{6A26740B-30CF-D143-70F4-84EA7BA343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40" creationId="{19815A2D-B95D-C64C-22BE-67E8A42117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41" creationId="{41325568-536C-58C1-AB45-D53CF58560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42" creationId="{2F6E2ABF-A31A-B362-D31B-2A78C0DBC0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43" creationId="{6E33B755-4828-B6BC-9155-2B82D2B448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44" creationId="{E22AFB35-FD5B-0557-0F38-DBAB98E954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45" creationId="{2F7EF54C-D93A-E2B5-537F-C11765684A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46" creationId="{BF0D71DA-4CF6-5252-4327-740E869714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47" creationId="{0033C481-A0F9-F62C-ADFD-3A8B812471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48" creationId="{ED31BA41-322F-E7EC-EB9D-FCE4F32DC7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49" creationId="{409387BC-3523-A58E-B45E-53EE4AD85C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50" creationId="{26D89685-ABDB-D408-4832-B2A469CA89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51" creationId="{8F41D374-98D9-2D55-83BC-B1644952D8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52" creationId="{19937ACF-1A70-B350-FBF4-823657CB77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53" creationId="{5E19144B-B98A-2407-DCFA-0C109663D0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54" creationId="{0A6B970A-8800-CE1B-46DE-163C842D67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55" creationId="{4DD07B44-2D19-3EE3-CF70-EECBF267FF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56" creationId="{FA437491-28DA-B7C7-FAF9-87F025C402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57" creationId="{D3F98D58-4BFB-7B83-296D-118FF6C12F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58" creationId="{918538C8-D88F-31D3-2738-A3583E4791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59" creationId="{9FADFFC1-7677-1701-8BDA-19D1D1256F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60" creationId="{10323021-F88B-F303-E429-A2451B8C40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61" creationId="{8D5A729B-82E8-682E-49CE-4A2A5D156D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62" creationId="{6B809704-0EBF-D3D7-D17B-55E10577BB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63" creationId="{61A8A027-BAA0-C27B-2807-8785B604D0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64" creationId="{E28540ED-28EC-2559-E1BF-BD319C4C0A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65" creationId="{9D7CC277-1193-2606-A303-63E6A88B24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66" creationId="{1E6540BD-E32E-5977-A85B-7C0F496DC0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67" creationId="{3C87CD01-8C1E-4523-F3F7-565F138267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68" creationId="{B36F576A-87AB-6B04-CF95-980B392927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69" creationId="{8A5C12A9-269B-DF35-3FC9-909084953D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70" creationId="{2C08D0EF-C3A7-BDF9-07E7-B2C8271156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71" creationId="{00DFEF09-1785-51EA-188D-D081F72C14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72" creationId="{6129B1BD-8E48-045B-4FB1-782C1245BE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73" creationId="{1F7839FE-F6CA-86F7-4DB9-6E1A9AFBFD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74" creationId="{E17548DA-A9E5-FF40-72FB-A7B46B0A3C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75" creationId="{BEE36491-44BA-B485-0752-DC32C495C3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76" creationId="{03A32FE9-3C99-5431-76F5-B9D1821ECB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77" creationId="{B410A93E-65BF-0CEE-FB14-892934AC06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78" creationId="{80008D17-8EBE-55CC-2E86-02DD2F1100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79" creationId="{D5ADA150-D95B-F968-90FC-A69B51F10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80" creationId="{5E406653-A5E5-855B-53BA-A134F69C42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81" creationId="{7509AF8D-4753-CEE1-07E2-BB21F5178D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82" creationId="{47971FBF-CF0F-0829-8833-AE0E0B170B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83" creationId="{9ACC8091-0BC9-9933-30AE-17C72494BC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84" creationId="{A065CE1F-A4F7-A5FE-0847-81573A9872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85" creationId="{0A41C6E5-6B9B-9E28-3CC7-9446B183F0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86" creationId="{1A2BAD71-DF22-74BD-B81B-9DAA5EEE1D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87" creationId="{F32036F9-0399-69E0-3DFD-9532F15648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88" creationId="{CF0BA93B-F8D2-7572-13AF-78864B71C1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89" creationId="{2B93D113-95FF-A049-12C5-773D5F55D2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90" creationId="{9AE5BEBD-3630-7ED2-D30D-1A8F6951BE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91" creationId="{56CBC98F-F57C-99B2-054E-A5CF651C1D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92" creationId="{2E928165-D916-628D-4D61-52A5EA2187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93" creationId="{62C43C13-AF19-AA3A-81A8-656DB57E10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94" creationId="{1D5A3E6A-C18D-CF4B-9F78-7606D3A167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95" creationId="{7C5DF12E-28FA-8D03-2965-2B34EB6735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96" creationId="{F0A5F6CA-F0E7-CAEB-3041-D21938E020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97" creationId="{227A6A0F-0725-859F-5B6B-C3CA045620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98" creationId="{9F4A9569-8BD5-620D-6477-9BFA9D489D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399" creationId="{0C793565-6789-6E08-0439-A032770BD4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00" creationId="{F07C6A03-70A9-401F-90FA-B70B8A7CA9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01" creationId="{B85EDDCB-9A68-585D-934E-5D7213AE37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02" creationId="{977D96CF-9B32-6017-7AD0-C6EBE7FA09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03" creationId="{EA5083A5-52F9-6702-6B09-F84A208987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04" creationId="{E9E4409D-738A-E362-3ADA-409D1C5B90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05" creationId="{D0453DB5-3CEC-D03D-6156-31889DD827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06" creationId="{468D6978-7EB2-6EB0-A6C0-C9639F7498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07" creationId="{E72A0B0B-0E24-6B8F-CE62-F8089E6B64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08" creationId="{6E10AC84-AA7D-4D2C-5ED4-FB3BADC444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09" creationId="{35B868B6-0208-6DD1-D152-9C1C7F9353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10" creationId="{BC624889-6FAC-042D-1F0C-A5C4F97357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11" creationId="{79BD2704-B522-4615-0D1C-B05BE4260F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12" creationId="{F262A609-BC19-29A0-6B93-E3018D9E88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13" creationId="{04FE944D-174F-AE09-FAFE-1E7DB9515D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14" creationId="{09A0A54E-1FB5-47D2-40CE-DB3A1C3561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15" creationId="{4CD922DD-B81F-0085-61FC-C053D772FC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16" creationId="{1D156760-D41E-D39F-2F90-6A6F529C57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17" creationId="{17171083-1E4A-7556-B924-8DC915AE1D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18" creationId="{C828E883-FDFE-E970-D28B-CCFFC21E5E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19" creationId="{47EC0178-9CE0-6AD8-2B5F-E1136F34F7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20" creationId="{9D56852C-DDAD-22CF-53D2-3654771DC3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21" creationId="{DD295376-C7B8-3E63-76EA-1EDEB5CFFA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22" creationId="{EC418140-9A6B-9E9D-41DB-92EF4BACAD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23" creationId="{DF5DA337-1906-8428-AEDD-048395E4FA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24" creationId="{333864D9-615D-7541-75F1-C5C5B01D05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25" creationId="{2FAA07AF-31D8-6B70-2078-F591277C53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26" creationId="{0A5F799F-9CFC-2F79-367E-356AE788F1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27" creationId="{82E3C7E1-8BAD-3D70-4505-59F2FC2BE4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28" creationId="{D3FB5781-8224-A690-AF60-29B9F7FB1E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29" creationId="{11FEF74B-F45C-9A16-CCBC-27C7F3A292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30" creationId="{1F420461-D178-96B5-9EAC-1720C1B739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31" creationId="{E3C05366-0606-FDC3-7495-2B9D6C49D9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32" creationId="{110B3383-A79B-56EA-0545-C28F1A34BC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33" creationId="{B0DE6BE6-8FC2-D2AE-73C6-629F85BA4B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34" creationId="{0F7CE931-E33D-38F2-C71A-A9C572E79A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35" creationId="{94C9AD98-FDDB-05C2-8935-2305136C33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36" creationId="{B93A081B-1A2D-67C7-5558-75E5DCD3CE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37" creationId="{1F4F13B0-AAEB-9E7E-8BD8-93EE7A91FB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38" creationId="{B87E5A37-CB45-D759-94C9-E25BEBCEC7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39" creationId="{70E5BE02-A979-BEFB-D6F8-B0B27A645F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40" creationId="{0CEAD1AE-C590-2691-07F1-FE2E1FC680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41" creationId="{0DD921A1-0D18-E9D1-7766-425FC95704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42" creationId="{DCFFC025-6B59-8C01-09BE-37797E31AF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43" creationId="{A4A49CF3-0459-A834-5792-03CDC3A636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44" creationId="{F0ADE13C-EF8E-A1FC-270D-825569EF1E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45" creationId="{9480AE0F-9BAD-CB38-AFA6-C030B4FE11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46" creationId="{DD72A6C7-85B8-5E65-1FBB-035B0C4F51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47" creationId="{7F70AE6E-D9BC-B5B0-3B35-009E601F38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48" creationId="{63B002CC-A94C-06A8-13BD-C7BA797E87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49" creationId="{4233F4F0-ACFE-E2DB-9881-CC0D8323F9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50" creationId="{673F1B16-1FEB-1DC6-6B3C-224901D2A0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51" creationId="{9B66139C-42AC-84AC-9B39-8EBB5BAA26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52" creationId="{8F3C6D1B-B4C4-D26F-0F6F-95D6E3B011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53" creationId="{879E2F7A-98D7-AE5A-454B-2152450AA8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54" creationId="{A973DFE9-E075-A9FF-4C0A-63B0F07A18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55" creationId="{CB745A57-9E4C-B7B7-A8DA-A11CC0660D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56" creationId="{E8507320-5876-007D-26DB-FD7688280F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57" creationId="{1A514E68-2924-389C-7C88-FB04B2FEF1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58" creationId="{EFD241BA-DAE0-BEC9-CADF-F0CB0D9E70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59" creationId="{F5434F57-4326-E623-9DA0-13612F0529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60" creationId="{C964EB30-B19A-13AB-E262-0439A0BDA0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61" creationId="{3E63A1C3-97F8-E2DD-34F5-CB9C61AA4C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62" creationId="{82DBD072-7536-35BE-2E0E-BD10C51D7E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63" creationId="{CCD5F131-B351-BF48-BDB0-CC2C3333AB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64" creationId="{B71845BB-E000-90A3-21AC-101ED220C9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65" creationId="{B8246A93-9031-9D26-7789-A811043E3A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66" creationId="{D527F536-C021-C19D-C850-215E012D83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67" creationId="{DA1B90C3-123E-DF49-BECF-B33047F37C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68" creationId="{5A6A212D-F8AD-46A2-3530-E70425F4F7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69" creationId="{AA9A0520-A932-7B62-C1F6-9A14F7F8D0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70" creationId="{A72F7118-113F-AF90-59D7-BE67ACD1C2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71" creationId="{16DE643C-8938-C134-5815-BC1174442E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72" creationId="{87CCDD86-2172-7290-813F-B83C7BBCF8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73" creationId="{6D0D7E5A-27C0-C2A9-2939-57774B49D5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74" creationId="{6E40ABDB-48BC-CF56-53C1-B12FE3A8E8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75" creationId="{B0DDADD3-8BFD-F8C4-D6A4-1D76489B66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76" creationId="{700A94CC-F133-4821-E62E-2F20785E4B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77" creationId="{C051A5C0-09B1-36EA-5DAB-79D47D2612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78" creationId="{50199A81-0DE8-7D0B-EEB8-689F558E2C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79" creationId="{06321C42-B49E-6A93-6534-8DC99DD121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80" creationId="{C7B09D22-F3FA-6A26-D5A1-B73072F490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81" creationId="{C0131B67-22AA-A0E0-BC98-E0726495C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82" creationId="{26733B68-5A8B-C2D8-3C53-9DB1549355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83" creationId="{96631AAC-AAFF-C604-2BE2-28DE6D9542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84" creationId="{66669DF8-9B43-5DD6-C129-48DE288D49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85" creationId="{0F490366-7614-7C91-46B1-1C5B8DB39F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86" creationId="{6E67CC31-3F0A-F6D6-821B-0E2E560FA5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87" creationId="{FDEC3BB1-CADA-6361-E85C-4607B9013A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88" creationId="{47C2F03F-2526-E9FC-D4A7-4E4F6D2D5C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89" creationId="{C485AEFE-41F0-865C-F651-01B3F70047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90" creationId="{9F78B3AA-1676-A7F0-71FF-8CEDFB46B1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91" creationId="{085A56E7-3612-1034-740D-E743971EAC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92" creationId="{7DD5A82B-1415-1F1D-01A8-A171C0EFD6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93" creationId="{2AAE91F0-771C-8964-74C9-E3515A08BE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94" creationId="{16E682AF-A1CF-0562-D5D5-C4044E511F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95" creationId="{B986B14A-EB31-3B5A-8278-FB0FDEBF07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96" creationId="{7A503C50-581A-C06B-8F42-E5BDFD3799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97" creationId="{CCABCA09-B4C9-DBE2-8785-B28B45F6EA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98" creationId="{F325FD91-2552-3307-BC05-D91A9AFA8A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499" creationId="{16787B7D-D6EE-0915-7E5F-A914ACC080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00" creationId="{F73DB56B-BCE2-C75B-7794-765DEBE13C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01" creationId="{E60ED699-C677-DD3B-5F53-2CCAC8C32F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02" creationId="{D378FBD5-A0BC-F504-068F-051FF11DE4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03" creationId="{2B9C3EA7-AED1-8774-8B07-231A237ED5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04" creationId="{0C62F40B-8EE5-EA0F-025C-DE0FE672D1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05" creationId="{523BFD46-9D97-9F47-DB43-935DA72B74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06" creationId="{C787A9A2-6C61-85AD-17B9-0FF41F0F24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07" creationId="{E7AE67A7-8FCF-9191-4158-93B9EFE775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08" creationId="{CF2259D9-0B81-6B53-9E36-5D34283A7F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09" creationId="{86126DF0-ACCB-47E0-16DC-73FB5735D2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10" creationId="{0AC0F020-ACA7-8128-69CC-5515712286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11" creationId="{DD7007E0-0B19-8C77-29DF-475B1B32B2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12" creationId="{A20A452B-80CF-21D5-2BF2-D1815AB6C4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13" creationId="{A7A89488-48D2-7410-B8A6-6243982AC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14" creationId="{6EDB5971-CBCD-586D-8E64-F8E1D5DBDC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15" creationId="{2AD276E5-F8CE-8981-EEAE-B3C3B8B25D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16" creationId="{1FA8D657-66C9-06E7-DCC3-A2C56E6BF7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17" creationId="{FE2500CC-D9ED-7CA8-66BA-11643ABA3E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18" creationId="{14CD1A03-9F68-6192-4C7B-E53D059C11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19" creationId="{213F5485-3E0F-0F1A-25F4-9B3A5F61D8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20" creationId="{19C45A22-91A2-90DC-E65B-F3F0635741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21" creationId="{3FD898CD-F49B-6AEA-E1B8-0103EC363E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22" creationId="{EA5BCD47-D873-54D0-D434-EB73664898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23" creationId="{42925294-2D91-6E5D-6F7F-4A3FC6B528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24" creationId="{E076B93C-AA00-3225-D5DA-51C7F8AB8D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25" creationId="{ABC73262-8634-CD4A-08AF-43724FA888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26" creationId="{E54C3D22-AED0-5073-37F3-55B65EF788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27" creationId="{869989F4-F25F-CE8D-A8B9-F1BDA9BFBE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28" creationId="{B16D7479-39F1-CDE9-57EE-D96C8BB5D2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29" creationId="{99CABED4-043C-2CB0-3DFB-5EC083E4B5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30" creationId="{A0333818-B19A-660D-4F5E-DEA4A58C47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31" creationId="{DC61B3B2-70CA-92BA-EC1D-6DB3A74D18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32" creationId="{3124CE0E-0B5C-911E-0AE4-4D1D7F3B29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33" creationId="{48474440-82D8-0BE0-6A07-4F2255C137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34" creationId="{8A998983-6EC8-8E0A-A674-91BC53E837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35" creationId="{5BCE6B4E-A753-04D7-3D4B-5F78195157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36" creationId="{2285D747-7FBC-3F3F-7AED-9B1D66B7C4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37" creationId="{6F1F57F6-A485-49F2-B99A-5CEA3F9075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38" creationId="{345ED49C-70E6-27DD-185F-C798E2BDF5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39" creationId="{59E133C5-3213-DE73-6DD7-201DC2071F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40" creationId="{E0CC5EFB-E257-C4F5-0A92-CC3213CA76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41" creationId="{3BDC1377-0D82-F7B1-9D82-FCAD1ED241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42" creationId="{F53226B1-13CF-3674-5494-50712788BD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43" creationId="{31910BD8-3B41-623E-C9A6-5AC5561D26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44" creationId="{2AD2AB0B-9EE4-8706-89B6-EA351FC548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45" creationId="{A9E55C2B-38EF-8264-C02A-CD58FD585B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46" creationId="{4EE69BD7-756C-55B3-60CF-26211ABBE1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47" creationId="{4A207492-1378-EA60-79A2-06085EF926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48" creationId="{13ECCE5B-0E98-3742-5915-07A6351D3B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49" creationId="{8E901840-8FCB-1823-B86A-5FEAE17264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50" creationId="{BF08E83F-FC9B-0F3D-B819-E1B66FA10C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51" creationId="{B9926B42-C0EE-9F82-6BD6-00518BF061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52" creationId="{23CED201-FFC0-655D-C76F-C473819E8A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53" creationId="{960BC0FA-13DB-D744-790B-FA33DAEEA5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54" creationId="{C644A1FD-5CEE-250D-5689-482F4CD99E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55" creationId="{B37AEFB4-63B3-5B6B-325B-2DD5E374D5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56" creationId="{83EFCD4E-7212-FA10-2C12-C1D2F727BD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57" creationId="{1D9A217B-6DE3-126F-4CD7-4F3A533BDA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58" creationId="{AF65C6BF-CAF0-6E40-5911-849208F9BE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59" creationId="{34934C83-786B-78E8-FB04-F4849B6BFC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60" creationId="{4ADA889F-423A-3B97-286D-C2ED2BA0A4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61" creationId="{13CBEB7C-DE20-0FA2-EB1E-F8E9E844F6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62" creationId="{D16830FE-6A16-AAED-54DB-7B81E81F3D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63" creationId="{4156CAC1-B2D2-AB95-3084-22A6765D9F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64" creationId="{8FE9C1B7-41E9-DFD5-2AE6-5F17E69070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65" creationId="{BFBF7704-5EBD-95D2-485C-41F2ACDE52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66" creationId="{6554E105-23CC-A0D3-1B0A-49614D0EEA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67" creationId="{395B5534-6C65-4A2E-3031-27F4C48972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68" creationId="{B04F81F6-BC5D-6FD2-56D8-F78E687B9C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69" creationId="{38EF1299-6A07-6D71-328E-F1785BBC8C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70" creationId="{A5ADEBE4-25FB-4A7D-19C7-C4FE2A602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71" creationId="{FD5DFE9C-AE2E-D901-2C36-BABC8AAE12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72" creationId="{1C6265EC-84C9-BF7A-2DC2-4DD49D0F7B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73" creationId="{28F1D3DF-E14D-C441-98A9-15FA5DF2CF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74" creationId="{2C176CC7-AF86-C43D-F15B-4732A7E788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75" creationId="{06D74B7A-26D6-4486-8D21-1F5E9956FD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76" creationId="{46B36F6E-BD63-4EF4-FDEF-DB5B951E5D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77" creationId="{74781C60-5637-0D13-5D0F-094EFBC46B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78" creationId="{5E23E279-DB10-F963-3497-B4D00157B4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79" creationId="{301CD952-F1EE-B3D6-0390-A0E033F237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80" creationId="{BD5B1561-E328-A30D-867C-E3DDB2AA97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81" creationId="{3560583A-87D4-6E40-EFC0-346E9A6256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82" creationId="{29B0D5CF-842B-46B1-0CFC-8C4A3D033D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83" creationId="{F209C83B-4BDD-D6E5-559E-860F0D1605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84" creationId="{21956ECF-5396-5D2C-ED6A-239E4D584C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85" creationId="{8C249CF3-5680-6B90-80E1-A2C9492137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86" creationId="{AD4F305C-27B0-12CA-03D5-B9BA0994DB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87" creationId="{6D5139A9-7F74-7D12-6018-7B9CD2BDC4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88" creationId="{9070D7A5-F2FB-2143-5CF3-706250FE88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89" creationId="{2C675AA0-2973-C033-805D-34251F32BE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90" creationId="{2A4BBB7B-6E20-E836-A0C8-9890C338A7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91" creationId="{239A2BAF-C412-631E-CF71-AF89BA71B6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92" creationId="{819C109F-D0D8-7581-6621-F6779FB3AF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93" creationId="{344A61E1-BD2E-BF59-2187-477B6E3124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94" creationId="{FD1647A9-44C0-60B9-C187-80D9DF938C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95" creationId="{53BD34F3-2334-32D2-120C-CFB9EA4128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96" creationId="{EB2DDF7B-23B6-3E81-C9A9-ED0DC00BF0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97" creationId="{F4187307-E468-A232-685A-084F8A3929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98" creationId="{F0EABE03-1E86-EAF2-4EC4-8D2360B53C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599" creationId="{D400E980-851D-0C86-C6AD-94E566B257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00" creationId="{B5817809-9480-D034-5317-3FABD1F551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01" creationId="{40045D7D-FDF7-E955-D616-29025E9B88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02" creationId="{2F238D12-D54F-3098-C383-0C0EFE85C8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03" creationId="{D3677A07-A427-0D37-5CA4-8465839C7A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04" creationId="{47C09B1D-4E98-1FFA-BA05-5F39031097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05" creationId="{13987500-1DB7-88EB-2FD6-BACEF23F38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06" creationId="{414E9675-A3D3-7C63-A53C-81406A2127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07" creationId="{D1642825-F410-2540-4F74-79EA2134D1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08" creationId="{32015644-DF82-1521-A393-80313349CA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09" creationId="{46FCAD40-12B0-EB4D-6479-38604DB905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10" creationId="{AA538D87-4118-02D3-59CF-922182AF14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11" creationId="{0D49D118-900B-6A5E-04A1-257A90C5C0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12" creationId="{F750A661-A291-11A3-5928-D61872A253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13" creationId="{52526D7F-0BCF-A255-B49E-01B20C780A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14" creationId="{D75AD294-39D4-3885-6859-07A7843856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15" creationId="{FDC692F4-51E2-154E-3954-2AC50D27F3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16" creationId="{BC4D8B65-9529-21AB-EA3E-3A2AF54572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17" creationId="{BBA42722-3AD8-AEAA-9A2D-DC0ED0177D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18" creationId="{8D872816-9B70-7641-96A6-F99D73583F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19" creationId="{48008E77-F8E6-5617-653F-DB7EABFBD1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20" creationId="{C37B7A1E-4CC5-3F73-F86C-C0396D5FA8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21" creationId="{02180D92-803F-10D6-24C0-9F1E6322D7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22" creationId="{3412B7A1-1DBD-518E-7409-C755A0A5C0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23" creationId="{02C566DA-3DA8-CB2B-125C-59CC87590F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24" creationId="{77559830-AB7F-1365-F5CD-814C2C32D2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25" creationId="{0BA99867-5BCC-260B-2C29-04BDE33330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26" creationId="{0DA3859D-44A0-0D2A-3063-6483A6AD79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27" creationId="{EAAE94A7-5AC6-31AE-1274-DFAE4C4B76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28" creationId="{6DE04D1A-4DB0-1620-5F9F-EFE2F80378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29" creationId="{9177ACD4-0040-9075-65A5-99075C50CB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30" creationId="{D79A0794-C1DF-9A97-4BA2-81E76EB8F8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31" creationId="{6266149B-A770-44DD-B74F-AB33F6D27A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32" creationId="{EA2FD620-6EE6-A45E-8040-62F567278B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33" creationId="{96CB5942-AF5C-52D2-3B97-72165B7167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34" creationId="{5DE6BDB5-E603-F889-191A-9C0D1A37E4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35" creationId="{201D9808-6BB4-D24B-5074-0C414678D2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36" creationId="{9053B220-FB08-4F01-9511-F48566B649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37" creationId="{B969726D-2ECB-B1EF-3E93-7047364A2A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38" creationId="{E074B621-ECF6-56E7-0952-A068A55AB5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39" creationId="{49FC1AD5-E612-9EC7-5869-4DA7F1B5F5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40" creationId="{F54D4E81-4DDE-6CE1-24C8-607EAF8B35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41" creationId="{7ADDF27B-262C-53F6-D311-AC733719F8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42" creationId="{95EDC8BC-6B18-D53F-1CBA-ED320AB8A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43" creationId="{95415AFC-93FC-7029-1C33-2D2A59A0BD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44" creationId="{DDF28908-23C8-3F55-7FA1-34CBB319E1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45" creationId="{A05D9CB0-6C36-7A0E-EB71-76F23A0600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46" creationId="{1DA7AE47-DE5A-81F5-E351-E03DB4C8C3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47" creationId="{BD9F44BA-A03B-8CCD-83A4-3EA716C777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48" creationId="{C0AAFD55-EC2E-0487-BE23-477794A5F8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49" creationId="{68C1D69F-4EE4-E147-2A07-3FA8E4EC3B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50" creationId="{A17747BB-010B-1E6D-2A51-9C310E5EA1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51" creationId="{0F6A238E-A7DA-9103-BA63-272B10A9B1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52" creationId="{44A932CA-6758-3EBB-8F4E-DA574B58F1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53" creationId="{B1857E3F-AACD-505D-9878-2C4B77ECB4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54" creationId="{984D29CC-6BF4-1D6A-D9FD-7C3A31C8C9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55" creationId="{C4450767-4931-9015-6790-89518330A5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56" creationId="{4D3E4FAE-C0F1-66AF-1239-0FA6E0BD9D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57" creationId="{0C843588-DEBE-FDC2-8315-CEF945978D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58" creationId="{820BDDC4-75B2-0F78-8BF8-A1FB4EBC73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59" creationId="{41D87843-3617-6C86-DF33-8F5AB5130F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60" creationId="{026C7A23-C028-4005-FC90-5219CC98D1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61" creationId="{23A5C80D-D2BD-7AF9-C44F-CC043494C7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62" creationId="{445A868B-D8BB-B54D-567A-7AC9D90419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63" creationId="{B4236E25-B811-56AE-F31C-759A9EC551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64" creationId="{9856E0A6-77E8-BFD1-2735-F3834E2C2D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65" creationId="{24FBF8A5-5AF9-1213-E3BB-957E8B0AB3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66" creationId="{68D04ECE-D710-752B-F8C6-4F91BFFCA0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67" creationId="{5EA74A56-5044-7496-6573-90B729EB99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68" creationId="{298BC204-1778-F9C3-26A1-0DC5D68FF5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69" creationId="{579094FE-9FDA-90DF-6995-D7C6EA5B7B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70" creationId="{33A63152-E8E5-6068-F041-1DCECF8B9A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71" creationId="{8E6B9DD1-7C08-2911-A776-4A1FAF98D2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72" creationId="{FA11A0CE-57AF-0F67-F22A-BCFEFB2CDA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73" creationId="{DF5EEDDA-BB41-31B7-6E43-FD612E63BE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74" creationId="{A9856F34-A045-45CD-E266-058AA5DA73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75" creationId="{45845EFC-4C81-2C33-0123-85565DF2AB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76" creationId="{76E56C7B-473F-59FC-0FBC-CB2216B2CF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77" creationId="{D7AF3CD5-F891-7365-190A-7748F37288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78" creationId="{E25CE51C-BCE6-ABDD-7FA1-CB266EDDC5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79" creationId="{69D50698-9B70-A6A3-9157-BA4F85834F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80" creationId="{95B66ED0-C3F5-55DF-8B15-CCD1159D2C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81" creationId="{39CB2A45-C7A7-6512-ACDF-3422739427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82" creationId="{A913AF4B-167A-4010-30DE-A9BA5BB1C3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83" creationId="{91BE7B50-5B27-E023-2D13-397A51641D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84" creationId="{C667B63A-C677-BA4E-8D73-589B064BE7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85" creationId="{CEBAACE3-68DE-1ECB-BBB8-2CC1825533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86" creationId="{FA94F6C8-D4D8-6C55-5519-F541E390C0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87" creationId="{BEA6DFEA-70FF-EB8B-5DEB-661F0BA722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88" creationId="{E3075B91-9904-BF48-1808-9743424F22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89" creationId="{3B20AD2A-1681-980C-8316-A8A72D0F3B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90" creationId="{CFEFD726-C772-6D07-DD59-1A19E3D792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91" creationId="{F6E61E66-F699-8FA9-1038-4699D1EF24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92" creationId="{36473CCA-5792-AEBE-61CB-DB644016E7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93" creationId="{89C9A88B-BA87-55DC-09FF-4C3431411E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94" creationId="{06D0392D-67EA-01F0-4A30-DB15B1A624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95" creationId="{375C07D5-ED43-6461-C2BC-F3A6122696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96" creationId="{78998712-59E0-8BDD-C673-9CEC5DBF85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97" creationId="{C50E7D9E-8F0F-EFEE-7D2E-D9A0FB8EB3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98" creationId="{31A4790A-E7A7-D33E-E2A4-516B902000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699" creationId="{765C1724-7ED8-D1D2-B8B3-DA1F73574F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00" creationId="{39A3B9CA-1117-B4D9-91B2-A18E1EBA56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01" creationId="{D50CB0F8-4912-3568-EC96-BF7910F8E2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02" creationId="{387BF024-6894-C2A0-B9C6-CC4F4EC4FA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03" creationId="{2C51AB97-CF05-2F0F-75E5-63A1DDE00E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04" creationId="{497144DD-1781-3585-E1B5-CF5EFABAD7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05" creationId="{A153286C-60E8-B211-AFD3-CC7EDC105B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06" creationId="{D4E20BE1-406E-3C46-5F80-B8ACF07AE3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07" creationId="{C6EA287D-89D3-703A-1711-48E10A5B03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08" creationId="{45DD2EE3-D1E0-68FF-17B7-4F3A5D6D53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09" creationId="{023A8B58-1285-2B13-CE01-43E094C8EB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10" creationId="{ED39ECAE-F011-258B-FAD3-8111CF77E0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11" creationId="{425BB36F-28CA-9EA8-E3BF-8C62B6CC0D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12" creationId="{ACC47CD0-81A3-3DC8-693F-CD5A6D0CDE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13" creationId="{C63351EC-3924-68AC-2106-0252763801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14" creationId="{09F39946-A232-6F43-E4C3-DB7FB758E3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15" creationId="{BA79EC50-1287-0802-C9EC-BBBE6A7214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16" creationId="{7F82E4C7-3284-E632-1EFF-A468B4CFBF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17" creationId="{25F21DB3-A667-93F7-AAD9-0D091561FE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18" creationId="{621F20F6-2D07-0023-1324-3D6C28C88A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19" creationId="{C50E55D7-4A7A-18B2-2622-EDCB75ABF2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20" creationId="{3F2F0656-B976-EC8D-F850-C54A1E738C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21" creationId="{11F65A31-981D-36D7-8266-9B2B4B7F29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22" creationId="{91590AE4-499E-372D-CE2A-DF3AABB87C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23" creationId="{54A8608F-B9A1-CDB7-627A-6464CF9C98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24" creationId="{BDFE34F6-8F37-C16B-472D-51A07C3BDF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25" creationId="{C75B8A59-A738-F72E-AB66-556AF0C0EA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26" creationId="{0CC3EA36-7A1A-6DC5-50F9-5D25F59E61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27" creationId="{79DA8E0D-E1F4-8B38-365A-1A1CDB3C91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28" creationId="{61FF84FE-31E3-D1F5-9959-F7AA67CC55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29" creationId="{4BF5742C-4DCB-3DBC-A0CB-D8B70B84AC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30" creationId="{F0EBD494-2F71-CF88-376F-5DA1F19AFE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31" creationId="{97E73D71-F0B8-A7F4-FEAE-8173570A7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32" creationId="{3A66B4EA-C11F-C990-2936-8E7B27555C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33" creationId="{D9311741-4FD9-7196-F0F5-9602BC4156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34" creationId="{ED6AF68A-1211-EDFC-6E4A-CDBC08937E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35" creationId="{DD89461E-B7DE-2608-6822-8FE0C4F0F9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36" creationId="{A38C6A03-6B1E-2D22-6671-ED9B41F8C9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37" creationId="{175A09A9-16DB-6E7A-CCB2-DBA71C71DB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38" creationId="{E1DA3878-FCDF-2753-EDDE-8C0B1E18A5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39" creationId="{19699C9A-EDD2-4295-D528-169D070B8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40" creationId="{BAB3FA30-9BD4-410E-6D6D-E683555948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41" creationId="{8F49EDBA-8F6D-8234-D27B-5E62F48DFD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42" creationId="{D50256A0-8035-085E-1B86-B4D19C2F72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43" creationId="{325C14C7-DAB3-7B0A-EA57-FDE26F7889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44" creationId="{8C1C5798-8611-F27B-3242-6276D4D506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45" creationId="{FF32ACFA-AE3B-65AF-64F6-E6A93B928F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46" creationId="{1BF31CA0-532D-E26D-B479-E912B65B89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47" creationId="{1B821617-14DF-7F15-0AE0-F60E0E430F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48" creationId="{D7F53AD1-1D40-D77F-E778-D219B4E6AE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49" creationId="{BB1377AB-DDDF-4B70-61B8-43E7393DDD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50" creationId="{C3A8AD78-DE55-D32F-D040-E0603C2EF3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51" creationId="{6F5B0222-B53D-2CCE-D115-049997E435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52" creationId="{73C0893B-3EE7-4A63-4BE6-847C8BEAD1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53" creationId="{96A8AE27-7B5F-B044-D6BC-441C8FD605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54" creationId="{71D15798-2EEB-2636-E2DE-2E87926937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55" creationId="{C03955F5-9ED0-D28B-0873-AFE5E1A383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56" creationId="{A072C057-741B-E541-3F74-CC4383CE08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57" creationId="{F1E8E8E8-DFBD-3ACE-A18A-ADAF83D1FC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58" creationId="{43D7CBBB-251F-8D7B-D2C5-57E098D801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59" creationId="{E0AE7F45-84BE-E6D4-8B62-563E21E054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60" creationId="{CCFEACE3-3230-65B4-086B-22A721751E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61" creationId="{A39DB1F0-7084-EB03-27BD-71BCC9A881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62" creationId="{E588FB29-3037-D24B-11AF-CB6F7A1578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63" creationId="{8EBB4186-5160-292C-62F4-EFF0EE7593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64" creationId="{07BEA4A1-E1B3-A380-5501-5BA14A5323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65" creationId="{6BA89FE1-960A-1F97-C625-3149170250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66" creationId="{FE58656A-ACC7-808B-CC05-328F0DFCBD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67" creationId="{C9325C6A-19B0-A2BB-DE50-8E2299973C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68" creationId="{1E89D79D-338D-2ABB-1D90-FD100AE87C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69" creationId="{23B7397B-F0FA-2F40-AB4B-FE6DFD38F3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70" creationId="{1D9CFA23-5F6B-90F8-0A4D-53E9393A9F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71" creationId="{D7397EA7-F3D4-36A8-BE88-D007A77BD5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72" creationId="{F01B76C2-7431-DE91-C171-EB4E554B85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73" creationId="{1816F38D-82BB-AADA-DFFB-809D0B9F78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74" creationId="{FE3AE37D-CD8F-9DD8-3D37-B5F9674E95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75" creationId="{A8B30803-C663-9458-7DCC-461053D55D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76" creationId="{196212FF-63AF-758D-1560-764785AAD9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77" creationId="{D3F51DB2-FBD2-4DC1-9E4D-86768BC043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78" creationId="{077A1A40-8EF6-866A-8E79-07EA7DE239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79" creationId="{35A2E2C3-F00A-4744-D768-C4164EE9F9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80" creationId="{F276B1C4-F7ED-6DCA-2CED-BBAED54F54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81" creationId="{01C03997-F23C-03A4-C83E-70B2226F47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82" creationId="{4E0036ED-7D1D-6712-FB50-CBA7A76C18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83" creationId="{9035E96F-E905-B342-D37D-900163AA4A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84" creationId="{B41F873D-AE28-1C0E-B239-55FD0380BD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85" creationId="{F133C1A8-1FFD-CCAA-E96B-6A125F50F2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86" creationId="{66C76911-9A8E-9D2F-CD46-906C4F82CF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87" creationId="{1BC6452F-50EE-F9B9-CBF6-413DADDF70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88" creationId="{7FA192DD-9610-AD79-4E5D-72AD747597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89" creationId="{4C1AE2EE-5E31-0790-93F8-EF82734410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90" creationId="{9F9C6139-785F-B8A8-9F95-C6290E72D6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91" creationId="{F1B3309A-1967-ADA7-2552-615F03228D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92" creationId="{1B9B7A9F-B860-D537-A52A-C24EE213FB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93" creationId="{4839D7D1-6E67-F750-DA50-C7E375C345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94" creationId="{4A8D881A-34F8-553C-8413-34E7259372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95" creationId="{5D6D590C-9BA9-570D-99F6-4078702957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96" creationId="{3F5971CD-58B9-8269-E630-7739AD7304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97" creationId="{940B437D-C9E0-6D39-A2FE-A60D100C39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98" creationId="{990D8ACC-B57F-6267-E1DD-DB4CCF1027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799" creationId="{2B170CB9-F5D6-21F9-36FB-BC54145251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00" creationId="{262E670C-179E-CF2B-2D30-D97FACC712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01" creationId="{FB3557AD-F479-D839-63F3-E05E1E23CE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02" creationId="{252C7A6A-809E-DC2C-E1A0-2CB89ED3A0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03" creationId="{ADC92A38-F40C-776E-395F-2CAF9F56D9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04" creationId="{575416DE-5026-C041-29A6-9974691009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05" creationId="{3E953C41-1797-7C81-D994-7FBF18DD2A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06" creationId="{E1B8281E-178C-7864-15B9-904AAFC76E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07" creationId="{5DE74B3C-35DC-191F-5BE5-D49759AC30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08" creationId="{2E329396-597B-C173-B817-91AC8C072C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09" creationId="{3DE5A239-1B7E-B07E-7900-0D6A4D1B8C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10" creationId="{5FFEB95D-C3CF-7F96-01D6-9B122E8754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11" creationId="{8F3006E5-38D3-EB67-ABE8-42DA605B35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12" creationId="{A3894250-DC74-22D6-9162-17F90F2AFE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13" creationId="{5863CAC1-DAFB-CB7E-16BF-71800E7EF7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14" creationId="{8047F5BB-A421-72C4-52AA-A6B3742E01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15" creationId="{E690EC09-7478-8AC1-4663-ECBD5E2E26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16" creationId="{91BB5C29-0334-F78E-CE1B-DD442A41BE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17" creationId="{BC943A2B-47A2-8879-7088-6288FD42E7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18" creationId="{BBFE11B1-10FA-A271-2A78-C2398A5825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19" creationId="{1D62DBFD-51B4-C51C-8619-6F07255425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20" creationId="{40D4CF70-8F29-D1E8-ABA1-697697D43F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21" creationId="{93739EE8-6DF9-2EE3-CF41-716E988441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22" creationId="{A1198F0B-2858-AB73-BF6B-2953EB72C4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23" creationId="{5A44F6E7-5E62-99FA-C024-049665E5BA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24" creationId="{EAAA1AF0-39E8-48B3-29F1-A4668F0C9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25" creationId="{52992037-8C05-D47E-AF8A-F2D0E46957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26" creationId="{807F9FB3-E009-EA24-A4D3-72BF22271E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27" creationId="{92D64E10-DFBE-A5E4-BD07-024281757D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28" creationId="{137D73CA-20A0-09E0-A6E9-656B7985B1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29" creationId="{B8B85144-8B25-0D53-4B58-4BFC80C2FC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30" creationId="{78813BF9-1782-2AE6-6A69-478947C414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31" creationId="{0B91A613-8CBE-572E-02CD-3A28FB4C81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32" creationId="{86B8CF20-7D96-5D19-1740-4DB0A98A49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33" creationId="{11E8210E-0C5A-44A3-F5C1-2AFFDD4C9C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34" creationId="{04D61A1E-5E84-E31A-BE4D-7C51587399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35" creationId="{5DE8422F-8213-CF31-DCC0-45E3EB2C2D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36" creationId="{DF33D617-CC06-D452-C595-59E674D2B4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37" creationId="{D22B9D36-0628-5F76-89A7-60C33700CE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38" creationId="{870E3427-F287-5ED7-4728-BE59A3F926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39" creationId="{2829BD51-CC5B-43BC-62F4-C328C78876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40" creationId="{2B480D1E-749B-2DAA-F433-A1F570B9B7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41" creationId="{B91ECA82-8134-C16D-FD6A-9A155D897C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42" creationId="{B6AE52C5-4987-A626-F034-C467150B4D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43" creationId="{E718436E-8DE1-F6B3-2D28-14A685BED9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44" creationId="{A2FBE127-C46A-E80B-00BA-1DF6F211C8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45" creationId="{DAA2AD7D-404D-550F-F86A-0CB37FC639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46" creationId="{F0D092BA-9E71-DBC2-038D-CA2FDCE6AE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47" creationId="{C7E4D32A-B7B3-A473-4021-EDA3E9143D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48" creationId="{81B70DD9-1DB7-1055-8134-EE4FE07F7C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49" creationId="{1D91AA41-9668-D756-FDF6-19A9CA422F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50" creationId="{A145A9BF-9849-AD1B-902C-2C945B93D7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51" creationId="{450196A6-7BD2-552C-B34D-F18B3D81C2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52" creationId="{BD6EA0B9-BB2D-191E-48E6-6B367D2E2D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53" creationId="{CB7A5314-2956-F3AE-B1C2-27A2265EED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54" creationId="{0E3C2597-ADCB-EA5E-4574-CDCA51FCCD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55" creationId="{75F418D6-258B-D44E-A28A-F53A66FE40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56" creationId="{00B165BD-43E8-7E39-917D-FBE42920D7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57" creationId="{56ACC45F-00DF-1131-86A7-8E80702B9F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58" creationId="{8DEE93E3-F552-9009-369B-4F9935FBEF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59" creationId="{AE7D8B3B-DD5C-2256-C803-D14F3E7FED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60" creationId="{D9A41872-9EE7-F0C5-525E-5351ABC45A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61" creationId="{B425E1AF-9733-8023-5F59-C5D75F7152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62" creationId="{09A3DE44-3FB5-82A0-0593-9F36DBBA33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63" creationId="{D18E2078-8AB5-B582-A057-BDA6D75EA8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64" creationId="{FE245500-87BB-8E0E-44A5-CD1D16DE57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65" creationId="{D264034D-4BCC-8417-33BD-92CD3A4A44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66" creationId="{ED118A5B-045B-9855-9FD1-416E50EBEF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67" creationId="{B3D445BC-66AD-A6F2-120D-F3A15866EB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68" creationId="{FBD30C05-A8A3-4683-9EDC-7D61B1F885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69" creationId="{D4D6772C-AECF-CB38-3FEF-A4CD26A112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70" creationId="{0CDC3C83-18FF-2C89-3F09-056A41AB1F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71" creationId="{9314A131-6486-F300-B3CD-AD99EE915D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72" creationId="{7FEDAE96-8DCB-2574-1BC2-1379E89806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73" creationId="{B6234140-EDE8-9EB1-791E-240D1E38CD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74" creationId="{AAB15E1E-3E59-B7BE-0C89-8F517F29D2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75" creationId="{7AC396B0-E90A-59CB-561D-352D19EFAE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76" creationId="{F6391CA8-264E-B330-FDDA-6F67FF6204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77" creationId="{F9FE76E5-C47D-820E-2B70-47A810B90B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78" creationId="{2D060D46-1EC6-0841-F01F-E5CD91C5AF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79" creationId="{E480049C-B326-3AE3-1C9E-3A33B21E97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80" creationId="{8BEE6C64-5BE3-CAE6-54DF-92BC449F88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81" creationId="{22E85E61-80C1-B8BC-7458-DCD760EF3E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82" creationId="{7D010DC8-D86E-3FF0-3870-324160CDB6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83" creationId="{81F3C672-1D62-4938-C137-38C1CE705E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84" creationId="{162003F8-D111-71BD-2F9C-D584D23BC3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85" creationId="{6508548C-D52A-3CD1-74EC-3860C7681A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86" creationId="{C805865D-6763-2A44-94FD-5313E73BC5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87" creationId="{EC244F57-2F33-DA44-CC5C-0040BCDD10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88" creationId="{5E798DA0-5463-9BE3-AF48-58B029282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89" creationId="{089E4F78-0D25-3532-D9E7-F5BA540C83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90" creationId="{1D4AB452-A37F-29BB-5D6E-7DF7894AA8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91" creationId="{39F94172-C21E-D3B6-DFF6-07E22B56D0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92" creationId="{F5EED4E2-F2BA-D885-1545-6FAA2F0050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93" creationId="{3B6410CA-F26C-9EB7-481F-385E003034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94" creationId="{FFB35066-82E4-DB01-B686-E2B6B50937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95" creationId="{4FCBB2A4-E31B-E297-2FA6-CBD3A06D9D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96" creationId="{55372485-2D0E-737F-2310-985F05613B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97" creationId="{BF2C8D85-E005-F208-63DB-819A38887D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98" creationId="{7E7FF241-1420-48F6-7CB7-7316C29C2A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899" creationId="{AC6465E3-E2BB-CAE0-F745-DC332A5E39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00" creationId="{2D01AB72-B478-2121-50DD-5DE548F7E5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01" creationId="{C9164945-A3BD-EFBC-EDCC-8262A44443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02" creationId="{75496CB4-E0C1-8F7A-5448-4A2196BDE3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03" creationId="{D9E8EF86-2005-FE29-BB0E-57AEFF85BD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04" creationId="{B2E3662E-5138-2048-E846-822D8525BC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05" creationId="{FE6637D2-46D5-52B2-7B0F-D83FE6E373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06" creationId="{9C2C4B43-931B-0A27-BE42-949E88C32C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07" creationId="{A7B97534-8E7D-E48B-9A87-90FD360D90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08" creationId="{86DDF956-E5B0-88BA-21F6-B4A282422F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09" creationId="{3269EED7-5505-AF7C-73F9-5CC700C496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10" creationId="{7D539B10-58F0-BE8F-D73D-9D556A36D9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11" creationId="{4FDE4F99-70A9-E8AC-BDA1-0C982458B0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12" creationId="{A21A2A4C-002F-0FB3-98E6-D8297B9926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13" creationId="{DA77444B-6B71-5B93-C995-2D86B588DC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14" creationId="{57884E2E-7B28-0405-673A-21B0B824BD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15" creationId="{0BE5F807-6DD0-247C-FD7E-DF74BEF453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16" creationId="{35EB117C-7443-A22C-7975-3F07003A9D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17" creationId="{FB922859-E0B2-17F8-A281-6199568A4E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18" creationId="{CD755973-F699-B6DC-9995-9B9563A56A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19" creationId="{10E3D258-E2CB-8657-1F3E-C1BFAB6E4A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20" creationId="{EF0CB1BC-4354-D2E3-4E85-1584DAF3DE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21" creationId="{FE08F31B-E45C-083E-615F-92A0511E35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22" creationId="{5FC81593-19AE-8556-4D51-DA7FA4389D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23" creationId="{57194E76-017B-9359-22EE-9E368DF008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24" creationId="{FA02A820-C358-76D8-663E-B560781371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25" creationId="{77505800-91B0-8A5F-2A78-46281466DF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26" creationId="{256CECC6-3B89-37E2-18F2-D4E52142F6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27" creationId="{8F96885E-4BD1-6704-1E32-3687C4D1FD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28" creationId="{39964C7B-7394-BDA7-02A0-5E36922A4D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29" creationId="{F8094E76-42CB-0DF8-F624-7227CD5E42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30" creationId="{C1DDA98A-DD36-5857-BD35-751D38FD12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31" creationId="{64E3E2A8-BE4F-E0AE-0661-27972B63E4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32" creationId="{829421E5-F986-4C3D-2B5E-9421C54F3C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33" creationId="{86872AD9-822C-7297-6B6B-9061DADF24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34" creationId="{1D5FEC84-E736-E0E3-03B5-121B0AC0A6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35" creationId="{75BBAC27-8E15-D000-E3FF-1883492F7A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36" creationId="{167549BC-731C-5C8C-E8CB-6EE681CEDD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37" creationId="{75788D0E-7E0E-367D-6C69-49421F9A85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38" creationId="{043FEE0F-3D1A-F5E1-B00C-C61A406DC4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39" creationId="{21E66577-85DD-CACF-81CC-35A4B482B6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40" creationId="{C13F7448-BAF1-3142-D8FC-51097F0166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41" creationId="{FBDD2912-3B69-CF9F-CCF5-91CF9C29DC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42" creationId="{971AC0D2-3CF6-6FAF-8B01-27BC117F16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43" creationId="{E25C7232-A54F-31A9-38F4-0F1B539B05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44" creationId="{CE0DBCA8-8827-4F43-FEC8-68D09A4169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45" creationId="{6DC7912C-6F62-5876-C51D-B585E7DD8C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46" creationId="{CB22900B-366D-CB64-A837-A0D6262EEC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47" creationId="{9A40D18D-741A-ABAF-5FF3-C22D8FAC59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48" creationId="{D76F7801-D884-4ECF-A9E3-79C2E814C8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49" creationId="{E480F4C6-BA37-E92B-A6E7-977F93A713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50" creationId="{D43004A3-7319-5E4E-C5DC-498274484E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51" creationId="{61B3EA78-7883-5AFA-AFC3-A47B9BC1C5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52" creationId="{D6E21621-4DA5-5882-2DF0-4D1E27A345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53" creationId="{601C7D7F-7553-1E5E-FF2B-AC039F68E3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54" creationId="{0506030B-626F-8B89-CF60-26B21A5DCD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55" creationId="{FAABF40C-9044-C7DD-F7B4-B60EAE7D33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56" creationId="{2D65165E-9CFB-6EBF-E404-6EFA10FAA6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57" creationId="{D3B4EA1E-A7CE-3F7E-37F3-801DF78FEF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58" creationId="{295CD726-522D-EC7D-22CD-BE7AE7C7CF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59" creationId="{C600E5C5-8FF6-4DB6-C4B0-D7920184CF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60" creationId="{4D52332D-786B-2997-E631-585D8BA564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61" creationId="{13731010-4A43-FB93-43FD-D99B226171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62" creationId="{BA8CAC1A-C69B-2238-8D8B-4178FFA40C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63" creationId="{141875DC-7666-B525-B4F5-0965490B2B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64" creationId="{730157CC-AC3E-B6F3-9671-23917DE45A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65" creationId="{1A820F52-D325-B10A-589C-641AAC1D53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66" creationId="{94B2AD56-A31A-EDBB-6A92-C3CFC41611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67" creationId="{A7016159-7553-7C0D-1C7D-32BE21F810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68" creationId="{1F0D7FFF-E4F6-40B9-E875-E8A2C9901B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69" creationId="{954ACBDB-70DE-3F2D-1D90-2C2EC98570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70" creationId="{E9FA425C-F71E-24B3-CE51-68BF659F17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71" creationId="{B5DDD82A-C37E-B8ED-B2A5-F8B30EC68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72" creationId="{5B51DC2A-3724-0F46-82FB-ECBC75FE34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73" creationId="{669F0E17-F4DD-7351-5CC7-F3FE3F28F1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74" creationId="{CF740043-1C6B-0D72-A50E-E3F8623400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75" creationId="{46AF7DFF-DE3B-0794-AF4F-CBB745F85B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76" creationId="{C97A64FD-DE2A-396F-E4C0-7FFC29EDD3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77" creationId="{5FD37886-F4C2-F043-B3CA-404D90301C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78" creationId="{60E77B82-D678-A9A1-46D1-9389069C2F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79" creationId="{7E174A70-FEBE-CAD6-5051-54B462F3E6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80" creationId="{67CE80D1-A31B-8B51-48EC-4DE1E7BD84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81" creationId="{CA51F598-F095-FA5D-0D79-72C46BFE6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82" creationId="{8E2D3933-BFA6-54F7-1317-3F3E443278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83" creationId="{1FADBCD8-F72B-734D-CBD6-4B9F93EC1E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84" creationId="{19DF5699-E933-BFF1-A8A9-44F158815C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85" creationId="{C4C3CB63-A789-E135-8451-5217F1FA73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86" creationId="{DE38A579-8352-7A77-8C5B-6AB6AF4D61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87" creationId="{3EA57672-49AC-89F8-336B-CB53F0837B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88" creationId="{8BB24987-544E-318D-AD3F-BDC3ABB241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89" creationId="{B25D8117-FCA3-61B8-FB66-37F32E76F5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90" creationId="{09C22B69-7D4A-B34E-A57F-9D7A37B617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91" creationId="{A768C19C-E1CC-097B-CE55-6EB1E4AD8F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92" creationId="{4DF12304-C189-36F6-7773-63636DE347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93" creationId="{7EEA949A-8B9A-0658-624F-A5948317EB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94" creationId="{59AA2465-374D-7A17-A366-4F2CA6CF62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95" creationId="{E312C17A-BFAA-64B5-95FC-20D8C437DE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96" creationId="{3E9E36FD-B936-736A-9234-80F08207C2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97" creationId="{97AB83E7-CE2D-3DA0-0B98-22DCE6E2EE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98" creationId="{54F090A2-B4B4-C80B-A8FB-6D4487955C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0999" creationId="{869289DD-D35F-B45F-2DD3-E0A8CA7410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00" creationId="{41F1F02F-37F2-1DA8-C141-AD31EFB70D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01" creationId="{22CEF303-E894-2905-C105-ED6EBD6304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02" creationId="{9466BE2F-D4E7-D706-AC42-567E9C1B93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03" creationId="{7875805D-BE29-F0EE-5ED8-D77142ABC3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04" creationId="{43A15219-CA48-DE4D-B1A9-522720623D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05" creationId="{74A34BCB-38CF-989C-6FD6-C1E1E0B98E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06" creationId="{7B80F726-DA5A-F070-5B69-2C3504B972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07" creationId="{A5C6E298-CAAD-928F-92FE-21F81F8B0F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08" creationId="{570D9286-E1E4-19F0-3924-76F506B059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09" creationId="{45D3E922-D62C-0DCA-F62E-47BF597285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10" creationId="{722458A2-8EBE-6A0C-FC3A-AFDC14A11A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11" creationId="{DE7EA558-5967-43FA-2FBF-99DD0635D3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12" creationId="{F3B255DB-24DB-3693-03D2-3ECEE53507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13" creationId="{6BBF2C8B-6F91-E82F-F33C-57495AC904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14" creationId="{650D7649-E49C-8C73-B537-4ACC5382BF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15" creationId="{B25AC188-8FBC-D036-17AF-0C02C993C4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16" creationId="{842F53CE-D2F9-762F-24EC-D2AE4DAC04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17" creationId="{43F84B1D-259F-88C5-5CC8-1B29A5CF3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18" creationId="{4AFE34C4-D034-A18A-1937-96E15BF1CA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19" creationId="{0C54C663-88F9-9DFD-63DD-A164201DD7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20" creationId="{B9DE86B1-84DF-0D73-F4EE-6F9F8330DC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21" creationId="{7D1D375D-EF9B-DC1A-DEDE-F4575270BE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22" creationId="{78339B52-C3C8-74B4-6250-1668FD142A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23" creationId="{E381265A-0128-374A-4BF4-2B70710991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24" creationId="{6B8ADBB6-8CF4-07E0-D2D7-7C8CB628F4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25" creationId="{3953E11D-3EC8-80F2-582F-0C7B725669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26" creationId="{E3728A6B-E7CF-EF4E-4945-E3C976D9D0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27" creationId="{2418A714-7F2B-C3F4-5A98-A04938D1EF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28" creationId="{C3D354DB-AA15-57A8-E855-4281C8E0D6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29" creationId="{4F1493B6-89A3-2355-1849-4EF6A04E32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30" creationId="{48904B2F-4C82-BF60-E4DF-1798BDF307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31" creationId="{D7751EDE-209B-B7B4-E913-E5F66AB4F8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32" creationId="{110D5069-BF60-80CB-A0A9-E80179485A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33" creationId="{EFCDBD03-6C84-832E-F28D-292CAD4D64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34" creationId="{94135D24-B99D-81DE-990D-BCC1E7260B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35" creationId="{42E4D111-424D-AB15-05A0-3C19BCC62B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36" creationId="{B748AE47-48E0-4E91-AE04-A522ECFC9E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37" creationId="{50BA6545-32A6-2AD6-98A2-CCBCE4AA18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38" creationId="{18A26A43-1CBE-7A0C-A11D-EBEEDDE4D6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39" creationId="{92CB9F20-1933-E541-397D-B676182E9A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40" creationId="{7FD581BA-2CA0-6186-3661-F54D8E7C3B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41" creationId="{B9860CA2-5BE6-C72C-F4FA-35E618296C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42" creationId="{590589F2-4ACC-1364-C103-EA2C1B4276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43" creationId="{54D88F80-1A6B-433A-F2F1-70CA1C5EA5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44" creationId="{CACAC460-48FA-0715-B891-C544E7DD8A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45" creationId="{1F62B0DF-56F1-2EAA-8F90-F95B21508B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46" creationId="{6ED82064-59D8-7F10-EF87-B65EF23062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47" creationId="{9C51E093-05B2-8268-D557-6E6AFAA810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48" creationId="{D81CE966-452D-DDA7-B1A4-26DD717E92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49" creationId="{A524D254-ABA4-B950-775F-7689E3BE5A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50" creationId="{B3962A81-C475-A01B-F0E7-754F5AB15F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51" creationId="{EA4DBB52-0091-9FD8-2FE4-9E0E9EE5D9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52" creationId="{E04F363A-59F7-154C-0573-C55CEC512F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53" creationId="{14A3D40A-5D4B-464C-141C-1BDA1B2259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54" creationId="{21B43D1A-0AA2-AE19-B7A5-2865B5033F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55" creationId="{6FBB1794-C4BE-3F27-BE69-13E95B897D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56" creationId="{71522C93-C1A5-6331-0FBA-9E6E7F2432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57" creationId="{B8BC3589-6DAB-A630-D6FE-6902B5008D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58" creationId="{6D408B52-DB48-44DE-00E1-5B05D9174B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59" creationId="{66ABA9E3-91D4-534A-1184-EE32CD803E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60" creationId="{C1D5E69B-292E-8D47-F9E1-EDDE0BDC17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61" creationId="{63550C7E-C1B6-C559-E33F-11AA0CF6FB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62" creationId="{DF0055CF-6A80-A8D3-D4A5-3821598769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63" creationId="{C49634BE-5910-CF7A-56DC-83958722CE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64" creationId="{CFBFADBB-40DC-4F03-9717-D52AF0CB36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65" creationId="{238ABC70-6A2B-192B-11DF-D1E561C3DB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66" creationId="{B2A7B55C-EC8D-24BC-8DB0-1724904321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67" creationId="{A9D48492-06E5-DB6C-D7AF-9A078347AA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68" creationId="{F8137C47-61C6-1A65-2473-76718C7D5C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69" creationId="{9AB20D92-24A2-A241-80FC-63B90AB1BC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70" creationId="{09E7461F-404B-C81F-938C-3B1C471D37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71" creationId="{CFFAA511-8C7A-6DA7-687E-7DF359DD52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72" creationId="{6C0FE395-15BB-5141-4A4E-9814DF4E56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73" creationId="{327E0289-9128-D06C-D404-B1B06B1BE9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74" creationId="{71DDD221-EFF7-830C-6433-CE4CA88DCA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75" creationId="{1F748D76-6747-7AC6-A409-CD91484E91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76" creationId="{24E80885-EC18-7E9C-AA41-4D081028B8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77" creationId="{EFE9070C-0C92-582B-07F0-379924483A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78" creationId="{D50475A5-220A-C2CD-77BB-2602C646DE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79" creationId="{6E2F65DD-05C3-2F59-AE2E-0D1A297CA0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80" creationId="{00A8E18D-57C6-5B48-0F6F-5A88662AC7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81" creationId="{81BADEE7-B54A-0B99-8114-6E55955F9D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82" creationId="{697EA206-2B2F-531C-41A5-44ED2A4BC4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83" creationId="{02BA4B69-5FE7-52FB-FF49-994262F082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84" creationId="{134DC9A3-4B5F-2570-2998-1B3E93B49E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85" creationId="{CEA1DE80-0035-3F5B-BC94-EC382AA73B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86" creationId="{599F0920-86A7-35E8-15C5-93531EF3D0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87" creationId="{C92C6329-0175-713A-C796-196B9CC442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88" creationId="{83092865-AE33-90E9-B3C2-C378235D0E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89" creationId="{72F766F0-789A-46FC-2E5F-3D0922794C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90" creationId="{3700F844-5F5D-F23F-AAF1-BED9589629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91" creationId="{60BB194E-BA51-66D3-343D-E77DB2A177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92" creationId="{21E67CCC-9785-733C-C052-701F754007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93" creationId="{997A497F-A378-4780-CD03-46BD2D6737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94" creationId="{AF15E0BA-C32C-5676-AD29-82D819DCF8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95" creationId="{861E8EB8-8F6A-1E42-0E92-692504B009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96" creationId="{87839F1A-67C5-250D-2F6E-924C88BE89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97" creationId="{83312854-0E75-ADF4-7F6D-011F5B5CB0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98" creationId="{802727FA-3172-953D-DDA5-BFE4DB6553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099" creationId="{D89FF890-176A-28E2-F637-807E18AED3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00" creationId="{9FACDC47-F1E3-85C0-8F72-BA1FB7D0C7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01" creationId="{A347C13A-3784-2C55-5D58-B96F1823BA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02" creationId="{429EB958-3356-A682-A7FD-68C38F49BA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03" creationId="{6F1B61F6-7F72-A655-BD42-9EE7C958C7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04" creationId="{CA79AC1D-5B43-8BD9-479F-5CFF50E02E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05" creationId="{FB22F6D1-78EA-C365-F2BD-1974FB19FC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06" creationId="{D4BF5E2C-8AFE-4CC0-000D-A90A533225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07" creationId="{297C9688-E77F-0FEE-D86F-01AACD6870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08" creationId="{F47C3BFB-3F2E-C59A-B222-45CD09169A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09" creationId="{E010FF55-67BF-69D0-544D-8BA06895D8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10" creationId="{3DA3397A-2E12-5664-6E50-25CAFFF830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11" creationId="{FA1117CF-D69D-9D01-5E7F-1A6C1CEFE5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12" creationId="{F993783C-DA3F-4C1F-8AA8-29374D93CF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13" creationId="{3207C7FC-53BF-CE8B-62BE-4918C58A21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14" creationId="{E5F130CE-13BD-2B72-4CBE-759940C1BE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15" creationId="{3BC95B50-51EC-1671-3432-B5C1E358CC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16" creationId="{8A3DE23A-8851-9D95-B229-EA6E28C733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17" creationId="{CC6FE645-5D98-569A-AB18-8FCE5319CC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18" creationId="{AC6AC763-AED6-44E0-4425-0BDE33D0F9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19" creationId="{9F5DC906-7C4F-52CA-DBB8-3D5D4D7799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20" creationId="{6228E0A3-BFE2-E583-8434-F6878A211E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21" creationId="{6F0136BB-CF27-A24A-E232-0751CA54A9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22" creationId="{4C6CB29F-EC91-B772-7138-1158A5B65F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23" creationId="{550E9E32-B68D-D62A-DDE9-51EA7DEDD3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24" creationId="{C37D4E14-DEBF-EDF7-7E93-C104A9E232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25" creationId="{4CCDF612-AF37-1DBA-FAB6-E6ED8DAEBC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26" creationId="{AD1BBCAC-7067-B543-A28B-F42D6458A6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27" creationId="{9D0DEDD9-B1E4-E76C-EE16-27BC7FDB0E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28" creationId="{64A822C7-95E6-895E-6D55-D33F26182F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29" creationId="{E973C83E-E1C8-2F78-BEC9-8DE3B11ED5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30" creationId="{96021D40-894B-A0A0-4D67-76A3DBB631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31" creationId="{1A56C755-6434-C2D6-946D-CE73DD5311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32" creationId="{D4324157-23B7-14AB-3796-1962E9AF60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33" creationId="{2FA2EE75-8B43-AFE3-D02B-F4C831A61A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34" creationId="{E4104B21-E528-6D29-6F01-35360F1320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35" creationId="{6323E6A5-9FE1-2329-3161-9BE87F6A1F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36" creationId="{7F52C544-C530-2A64-C049-297D854505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37" creationId="{B5DD3CD0-DE4C-4D50-E8BA-35F635BCA1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38" creationId="{B5059661-CD67-8C07-15A3-8CAFCD3DF8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39" creationId="{BF2E211F-2471-45FC-5B36-130DF30DA4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40" creationId="{105D04A6-4837-3EEB-C804-D4639D1220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41" creationId="{8DB10514-8528-B37E-48BF-69F25ADB87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42" creationId="{266D8256-6925-7E18-D353-3EB1019DA0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43" creationId="{1948DFF4-F4FF-A31D-EDA1-DD848547BA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44" creationId="{3D7733FD-93EF-2886-1761-6653DE7E4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45" creationId="{2A414DFF-4670-6756-0E04-6738621AFE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46" creationId="{C17C908F-7652-10EE-0738-604DD5C965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47" creationId="{8C9773CA-CC68-755D-8198-BBF61F92F6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48" creationId="{11808749-0525-A210-151E-41D4C46323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49" creationId="{571BF370-284A-C4E8-30BD-D34D9966D1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50" creationId="{4A36EE91-7F5C-FBED-0B80-70518861AC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51" creationId="{90935F93-253F-928F-1711-23BE5CC118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52" creationId="{45866332-21A8-DCEE-E9F7-90CF4D0BC0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53" creationId="{6D847B28-DC86-E10F-2733-2B03009B4E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54" creationId="{ABABCB55-983C-8425-3739-D5D5359B1C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55" creationId="{CC1B89B8-3DE7-0ECD-4FFA-0635E3F1E8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56" creationId="{E6E0D128-7D34-D309-81A5-B105614DCF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57" creationId="{2187FF4E-1FA8-9630-E2F8-3737345DEA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58" creationId="{AD43615E-3A46-7782-524A-B69A67BAE7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59" creationId="{AE4F0CAD-19B1-501B-ECFA-316668DE01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60" creationId="{EC375A77-E74F-7BC7-C594-D42489BC23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61" creationId="{0E894003-3B85-65D6-CCC4-F7A9C4E0BB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62" creationId="{9CAD28ED-9A53-9FB8-84E6-5FFF22487F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63" creationId="{2B225B4A-3714-24EE-C551-AAC1006E72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64" creationId="{E269BE6D-8338-8789-AB40-F9B17BDAAB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65" creationId="{DE0A048A-A6F4-EDBC-DA7F-8D25A2E1FF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66" creationId="{41336E44-CE60-0291-D3AE-9CCD5A41AF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67" creationId="{BA8EC525-B87B-58AD-E116-BE72266B3D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68" creationId="{C0A004E5-ACB4-4790-F44A-42E9C5CBC8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69" creationId="{6CD65A51-6735-F92A-FE49-57320C147A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70" creationId="{A54A956D-3612-4B86-BCF2-5C2B416D26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71" creationId="{6AFC9242-540F-69AC-2EF1-9B3FD9C738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72" creationId="{003045C2-08EA-F389-5C79-3CA996068B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73" creationId="{5B3665EE-F251-4353-8E3E-5F23549CC0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74" creationId="{75B27E2B-203B-438B-E926-2F7862F900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75" creationId="{2D8E78D4-7A3E-D85E-6AD7-0D06D2B2E8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76" creationId="{94616C4F-BBB3-4D58-AA4F-33EB6F0221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77" creationId="{5C759375-3A3B-BE6E-80F6-C4228E83A8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78" creationId="{5231AE92-F5F2-4A36-AF13-AE6564B27A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79" creationId="{03956002-C785-9F67-174A-3D6349E535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80" creationId="{7511E6EA-40FF-B217-2C1C-B76BFC7CBF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81" creationId="{661C3123-51E8-6A42-0FFF-313C7E416B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82" creationId="{B060A6A5-D903-4DEE-4809-63F926F21E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83" creationId="{F4143442-BBD3-5DF0-929C-F4204C00AC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84" creationId="{843581B4-3B96-9081-2B33-99063D5793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85" creationId="{C1BED1C6-256E-C41C-947D-4AAA209D39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86" creationId="{2FE08C1F-01BC-D715-B82F-F939097310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87" creationId="{D8CE656A-A547-103C-CF89-433C2DDC36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88" creationId="{F8108BF4-EED8-A9FB-5266-547968E243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89" creationId="{76366D51-67A5-5D4C-6F69-C0D7779B0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90" creationId="{82145CB9-AD6A-BBD0-8E0F-D2A03F6EAB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91" creationId="{73F9D9C7-E4F5-5979-7519-CF3AC60929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92" creationId="{05850A10-5B53-27C7-9A92-873ECB9492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93" creationId="{B70F7AE3-5E1F-D45B-C3A3-E35A18FE9B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94" creationId="{C520B77C-595B-7F67-DDCF-ACFCC9E2FF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95" creationId="{336E7548-C7F0-2733-A593-EA9E80E4D3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96" creationId="{78691441-5407-3805-794D-C5214C2685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97" creationId="{30E8F82D-B230-8B5F-8F64-99DC46771C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98" creationId="{A6BF9D2F-FF7B-11DD-E89B-88E9C5C87B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199" creationId="{63C64B3A-4C6E-F2F5-BB70-BB94F0E5F1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00" creationId="{6A03A9E6-AEEA-60B0-39E1-536B137589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01" creationId="{3790EB69-57FC-004F-C948-390F442B8F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02" creationId="{4389C9EC-29F3-242F-9F6A-23F6D1493E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03" creationId="{A8EBC5E0-4A86-1B7D-2F16-15746E619C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04" creationId="{CF253C60-6426-105D-635C-B428265D06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05" creationId="{C8B1BFB4-6E26-34B5-7935-D9CA7CDDEA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06" creationId="{B0D25E19-7FD7-2C1C-A408-CAB31BA026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07" creationId="{CCEF55ED-6D1E-0094-66F0-991339408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08" creationId="{E2720808-14F1-09B2-46A8-504BFCC626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09" creationId="{0ACD1793-A286-C57F-3BBF-E9C61C99CE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10" creationId="{74C55B2F-725B-17C9-1600-473971750A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11" creationId="{27E9955A-0BB8-44A0-C180-924FAC891A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12" creationId="{12B9A4C7-F2E6-0752-0FA3-382175F64C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13" creationId="{11BEBAC0-2097-EAC4-D9C8-67C5E87807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14" creationId="{5A54FB6F-90C9-3C9F-C708-E6E5BFAF11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15" creationId="{AF80EE6E-E9ED-DC98-DFCE-E61CF69FA2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16" creationId="{3C2C710D-77AB-C21C-8AD6-DF6D172240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17" creationId="{50812D9D-2C3E-9183-8949-FBC2C1EDC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18" creationId="{6C2E843A-CD65-AE04-1A5E-CF7EBBDD8C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19" creationId="{FEFD52B5-8487-AD83-7267-32E18239BE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20" creationId="{67E12741-F31B-6F15-362B-9D8B804BC5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21" creationId="{C22CDF53-B31B-7ACC-39EF-9E1F39DA93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22" creationId="{F20345E4-19FC-7A51-A61E-95D0A10ED8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23" creationId="{3727E6DE-F5A6-ED92-58DD-8B60E4DA85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24" creationId="{9FD919AC-1C89-8587-67E6-924390B661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25" creationId="{3E9A8780-5CAF-43F6-52AD-01616B1C82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26" creationId="{265D77EA-E9CF-0B3F-2149-0A4955C8A8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27" creationId="{D4525F7A-7B0E-31CB-7E71-ADE6D196D4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28" creationId="{BE97268D-9DE6-5EEB-6F23-7FAE89916D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29" creationId="{09CAF583-0C67-B7B1-94C8-150690A1C2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30" creationId="{06622D73-EDDC-76C4-A494-CCDA05DD8A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31" creationId="{FD4E4A20-FCFD-B594-5660-FF9A08EB0D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32" creationId="{7C4CA264-F448-7310-57F6-12B678ADED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33" creationId="{F3F01CCA-1226-61E1-7A2F-58C6E16E40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34" creationId="{DBE83A06-418E-9129-C598-EF57E99200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35" creationId="{BD0C08F8-437E-F6FC-6E59-78B4C40D0F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36" creationId="{43A592F8-7077-7AC0-FD81-393FC56C9A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37" creationId="{F460B26F-4961-2F7C-7D1C-E7B99E5CFF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38" creationId="{41FF982C-C1C9-DB1C-6637-B09030BFFF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39" creationId="{A7B38E42-4928-C49C-3C89-CD0539CB58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40" creationId="{626D3E4B-6E78-2F3D-C817-7531F16F64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41" creationId="{3FA8A395-6560-AA2C-7D52-416943DFA0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42" creationId="{0F6D9A84-5440-D22C-AD7E-6741831CEB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43" creationId="{335E253B-C170-17F2-59F1-F85D66827E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44" creationId="{B0DF241A-185B-0B42-C082-8E3AFFA00A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45" creationId="{595658D1-9B4E-A5B7-D498-6BE4A62ECD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46" creationId="{A55061E2-C310-1C55-0756-E7A98EFD68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47" creationId="{3DAA0AEC-F83F-C5F5-57F3-583E515204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48" creationId="{A1613399-962F-0859-0A45-9D6E4EFFBB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49" creationId="{FB786E93-D5AF-04AA-8F1B-C31936A12B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50" creationId="{9483D014-E1F1-4844-EDE4-866104C0D3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51" creationId="{1EE7A3C9-B3E8-2089-E9D0-E7CDEC4CC0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52" creationId="{52D532B3-DED5-CFB3-145F-EE5B616C67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53" creationId="{ABA59A7F-6808-17ED-4D83-2E38BD9B32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54" creationId="{6B3699E0-B2DF-9EA4-4F5F-3A0C1F0E33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55" creationId="{25D057A0-FAC7-4A0D-D1E7-3133525E3F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56" creationId="{216A5F0C-7408-F504-FE70-62D4732EBF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57" creationId="{7503D839-2865-9727-0295-D291A93C3E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58" creationId="{EE995B5B-80F8-B6E8-08DF-B7F535E0E0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59" creationId="{26F38EC0-66DB-BA86-0567-3F20AFCCFE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60" creationId="{87284A19-7DFA-EA26-7424-60F5D5D7F1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61" creationId="{B0C305F9-9342-9B06-009D-69131F068B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62" creationId="{A9329E11-F80E-9DED-F720-4287E328CD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63" creationId="{22D14A31-F849-F533-5B82-4CD89E8973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64" creationId="{36ED569F-0320-4719-83AC-9C17CCC631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65" creationId="{F63110DF-6B6B-CC87-B487-C32C2063E2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66" creationId="{D506704B-CBCF-4A06-C7B0-300DCFA1DD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67" creationId="{A2A6BF4D-909F-6E65-6D8B-3079AED8FF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68" creationId="{F20C840F-2BBC-275B-1D45-CC212E9895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69" creationId="{F34B435A-B3D5-12F7-17C7-B1EBEF93F4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70" creationId="{9DD8B54C-43AE-E101-B0F7-519E7B5E36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71" creationId="{2857D4CC-251F-E342-F8F2-0D0FEF7B6C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72" creationId="{618B363B-C579-AE7E-89E3-C5AEAD91D6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73" creationId="{8B131A72-1ADE-ADBD-0CB0-628FAB4E25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74" creationId="{553A4901-0047-BDFE-01D4-FD543E6963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75" creationId="{4ECB3BE5-8192-4BFA-2341-DA17F83241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76" creationId="{0B2317DE-C229-F7E6-4653-639D7FAEF6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77" creationId="{32B0A8F5-6D77-AF86-D7B6-E875EB8B21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78" creationId="{03077EDE-A187-465B-2D02-CF9AACD2CE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79" creationId="{08ED71B4-7F4B-5ACD-ECD0-1C300BEF9B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80" creationId="{CA754226-30C9-916F-7EE3-2FAF24A0A7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81" creationId="{8EA462F1-A10A-A6D0-EB9F-255C997C4E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82" creationId="{B053DFBE-AA14-4AD6-41AC-D181B0E4BB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83" creationId="{E5296BEC-FA73-DC3A-8BB0-1C50CFDB76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84" creationId="{901F25EB-DB98-3B7F-C9D8-E50D478AD9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85" creationId="{9D645ABB-30CA-75DE-8329-BF246A2039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86" creationId="{9A3CFC91-A442-C406-DE68-AABBF9FB32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87" creationId="{A8F53083-E8FD-691A-2756-7B1652DA36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88" creationId="{D5DDEDA1-8DB9-7972-A51D-3C80CD1197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89" creationId="{4C5DD9D3-E958-8D85-5166-519CF1DA44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90" creationId="{9F0BE485-1015-C968-8DFF-483BC5CB2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91" creationId="{A9BDA21E-2233-27E4-86B8-FB1F65DC4A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92" creationId="{3F05873B-809B-1F81-A70F-D64E0D01AB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93" creationId="{8F109413-01B5-76C6-4692-1C66DE47E4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94" creationId="{50323C63-D4DF-9BDB-635E-8E75BA467B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95" creationId="{84A99F3B-E517-3F67-6278-A9B50F8CF0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96" creationId="{310B04B4-AA43-DBC4-8190-6B0E8FAB3C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97" creationId="{DD58020B-CE1C-7C6E-DB3E-9CBE105EFB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98" creationId="{A11EBC7A-A5A1-00A5-321D-A413EED7A4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299" creationId="{546CFECF-B23F-FEFA-4A0C-B8540C8604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00" creationId="{835BDD4C-D513-1F98-F5F7-FFC53708CE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01" creationId="{239707EF-8D17-2292-06E9-E6076A7B61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02" creationId="{7211E488-F2E7-F14C-9585-AA03A9AEEB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03" creationId="{A748A52A-A92C-AC24-9CD0-083142E5B7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04" creationId="{6A012231-E149-E16B-A062-45507F2C99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05" creationId="{340BF519-7CE7-EFB8-9617-7347A60CFB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06" creationId="{ADA0F8F5-0016-986F-F007-A7BEE53D70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07" creationId="{7D95C866-8892-A2BB-0F39-7ECF6E58BF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08" creationId="{F7ECD928-0C07-7EC3-5E5B-AD53A157EC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09" creationId="{D29C8350-F314-F729-0093-0B4094FEAF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10" creationId="{72F099DD-FE66-6ABC-12F5-FC989256C8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11" creationId="{FF36C65F-4ACE-4513-697B-0E25A72721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12" creationId="{2E2BAB60-40A4-7BCC-1E23-1153EB00FD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13" creationId="{3808F92E-E3D5-1477-EF1C-1E0C33C33B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14" creationId="{7336421B-CCE1-F07E-6E18-AF92A4BB90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15" creationId="{FAEEBC1B-5081-C63D-CCF1-62E1BDD1CA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16" creationId="{79527B7C-7DD5-79B7-4DA6-23BCC63704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17" creationId="{ED1CAA7F-C3E8-4F45-ACC0-9A9D394B7B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18" creationId="{0BE12601-B068-E58A-94BF-047155F7DA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19" creationId="{4CB69578-3C54-D574-BFAD-791D7E77E6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20" creationId="{EE93D1B4-596D-AAC7-05E2-DCB7549985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21" creationId="{823B16EC-87BD-CBD3-2852-E95268EB4B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22" creationId="{3C03397E-19B5-1292-4DF8-AEBC84243C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23" creationId="{EB376B33-DAF2-DE42-2DD0-629BD3B672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24" creationId="{8471DFC1-2485-1652-9A6F-08FF7F3BA6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25" creationId="{885D4358-3D07-52ED-58DB-E8D9385CC4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26" creationId="{35530596-74DB-018A-6EC1-CC50F0ADEC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27" creationId="{45FD974B-4ACF-E656-4E04-E7B656CAE1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28" creationId="{58726FA6-3862-8BF1-EBB5-6D01AA95B9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29" creationId="{D15C5983-B8A5-A8BA-69F2-8E93CF5A60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30" creationId="{3310633C-0FD6-C14B-8F5A-E2C5A47C0E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31" creationId="{B597964D-4CE6-AEDD-5B19-6B47BEA815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32" creationId="{FDFA6EE0-7FFB-4993-A907-8A9BB6287B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33" creationId="{89F3B8C8-855D-2CD7-CB1F-EC83C74E1C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34" creationId="{39BA98E2-F224-5A79-5A7A-E06C473337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35" creationId="{0E6A350C-54E2-5D08-B7FB-1476625161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36" creationId="{287C1ACF-128B-D85A-74C3-1848D4D868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37" creationId="{6F79A9E0-5E74-E4AB-3C85-DC1D11A5F8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38" creationId="{81E81709-27B1-9D65-B280-455204E76D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39" creationId="{C06591A4-9AB1-5F6B-662C-F7DCEC4326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40" creationId="{C5A64BF2-1E53-FBA4-D6F6-0E937D5EFB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41" creationId="{48D66DE0-AB78-F8F8-F0DE-2AA309F150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42" creationId="{0799B1A3-94DC-A2F6-9EAF-DA7CCAD0D7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43" creationId="{ABBD5266-9926-03FF-438B-FF6504D44B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44" creationId="{AA39F634-341E-4956-EB2F-9C06CFAD5C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45" creationId="{2367889A-6CB0-6748-79C1-2D2623B9AF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46" creationId="{6374C044-5A86-63AA-5AB4-31502C6E2C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47" creationId="{76E12BD8-DA75-06BA-9BE3-648CF4B7EF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48" creationId="{CAB93382-F5A8-00EF-8E6F-B903A129C7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49" creationId="{82CF6027-E98B-4303-1663-006A990018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50" creationId="{4209F85D-80B9-168F-96E2-7933D52E65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51" creationId="{E6D96210-7483-2512-F23E-16A62CF14F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52" creationId="{453B39F4-CD2C-DDC1-BFE1-C3942A96CB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53" creationId="{8105031C-53E3-4980-21D9-E660D2567C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54" creationId="{40E2A958-CD17-039A-811F-575C942B5C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55" creationId="{635763DC-54A5-5F86-CECB-15903ABFB9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56" creationId="{DCF8B947-9F3E-50DC-8798-39FA3FC906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57" creationId="{D175472C-1DEF-E1DC-76AB-87E330229D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58" creationId="{28CD171F-2A6A-0F74-179E-2A0CC6219B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59" creationId="{87DA73D9-FC4A-0C02-7C43-E4D64DAE6F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60" creationId="{EC2249C1-EA96-8A12-D5F6-D86ADB2138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61" creationId="{F80D63E8-2513-D75A-5CFA-5D1033F895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62" creationId="{32299B84-C89F-CDD9-E21E-F4F2F3DA74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63" creationId="{B10F2625-1564-C93E-7CA8-F5566CFEEA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64" creationId="{37682E00-C779-9868-A564-181C6DFB6D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65" creationId="{12EB41B3-E2E5-7E33-B500-804DC5979A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66" creationId="{541917AA-0329-E80D-357E-FE56358456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67" creationId="{71D1C16C-3ECB-BFD1-AEA8-1537B5B76F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68" creationId="{6A90B8AD-628C-DC03-7FDC-566474BE70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69" creationId="{671CD374-7441-9D85-86FB-904A5FB3B3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70" creationId="{8645BD5B-23AB-19AB-7366-818B544604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71" creationId="{F02C2F72-5B61-B435-5480-436629D264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72" creationId="{AE419587-2550-4A8D-8D39-B941B88550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73" creationId="{9456B253-237A-9B81-6F0A-405ACF8CCE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74" creationId="{CD30A1E5-657F-7860-F20E-ED40DB958E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75" creationId="{B5672222-5670-21FB-1D4F-CFB3FE0C24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76" creationId="{F9496302-705D-3E92-FE9E-8B78D993A3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77" creationId="{4F2FD619-26A5-CA33-BFA0-8D7EF1F1FD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78" creationId="{4E7E9ABE-E1A1-A4F9-C72D-79F63CBA73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79" creationId="{1208311F-F25B-6005-6F77-EBC9BF029D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80" creationId="{F92DEFEA-09AF-8B59-9846-36B0755632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81" creationId="{B4C812FE-C090-65FC-FC32-ABFF4B3DAC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82" creationId="{A121F37F-B561-26B1-F8CA-31158C7651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83" creationId="{B8D2D318-82C6-0333-5072-86D025EA8D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84" creationId="{DCFBE9D5-8C7B-6E70-AA54-474633E322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85" creationId="{0EAD62BB-9A7B-E39B-5A8F-A44C45F54C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86" creationId="{47363D2B-E1DA-46AC-B068-3B698DD86C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87" creationId="{AEB0AE78-8BB5-8EC6-BB49-E53B97D752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88" creationId="{CFE49581-F80B-00CA-1239-E65DE83BBE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89" creationId="{B33A2939-C4F5-7472-6727-70757AED47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90" creationId="{015CCBF9-79CA-FF6A-E219-022E2F3C5E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91" creationId="{C8944EE1-BBCB-A70A-3E49-B5218A8609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92" creationId="{D16618D9-FCB9-A145-E8A5-84BEB6DFEF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93" creationId="{9ECD8833-D9D2-8135-1EAD-E255471D59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94" creationId="{EFC27107-A4DB-E3C1-E300-3CC554F81C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95" creationId="{C46EED0E-C5C2-680C-9A2F-531D8A012C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96" creationId="{7D3537EE-69FB-E2A0-B883-261B4BD0BC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97" creationId="{415CFAC6-C361-6C88-F719-632E42D6E7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98" creationId="{BBBFC168-4847-DA17-3341-DEAA831411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399" creationId="{97782E71-5960-A3F3-CA7A-E3BF9E6A3F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00" creationId="{D2ECCD7C-259D-5D5B-FBFA-D79FE2B352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01" creationId="{1F94A07C-D6E4-11DC-5E7F-9D837077D7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02" creationId="{3B371C5A-F741-A028-3942-CC8A7D024D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03" creationId="{5AF485CD-654A-2AE0-DD60-E5E64F21CE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04" creationId="{5F097C9F-F657-0CD9-CCDA-D2B1F59F71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05" creationId="{6773C022-8C77-F9CD-9181-60978A4037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06" creationId="{B085BA58-C2BD-2DF6-8C3D-04D2283B2E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07" creationId="{D503EDC1-B330-1F80-9D90-30A089B52E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08" creationId="{C159B84F-F333-19D5-7B08-9D959AAFDA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09" creationId="{C5D35F5B-BFA8-97AB-8F07-DB7113B262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10" creationId="{D96EE96C-19F1-A6F1-E8F2-11CB61B232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11" creationId="{B9FCB6B6-7EDA-A2A9-0AB9-F71F4A1448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12" creationId="{1DE0A888-6380-0904-F6AC-631E2380D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13" creationId="{84E04E78-04F3-9DF2-53C3-1C385AE10B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14" creationId="{3BCDC8A0-3953-BC37-428F-1E5B5B5924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15" creationId="{0775E4B1-8374-6C10-F5D0-DA2C14985B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16" creationId="{19E71853-5D0F-A5C9-A165-4935B56793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17" creationId="{B999FF34-FA2B-0C16-A5F9-92CDA2E24C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18" creationId="{23FAD974-42DB-BC59-F303-654E5BC487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19" creationId="{286DECE3-F704-F845-22E1-AEF217D422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20" creationId="{8DBCB5AE-512C-0A88-6F8A-301240448F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21" creationId="{CABF0FA5-1F0A-5698-DA61-1FC39C0676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22" creationId="{47A9D66C-861D-98C0-B3FA-7FD48BDF3C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23" creationId="{1902CC47-BC0C-D5E4-F001-B02879A3B8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24" creationId="{C8C2AFE8-D4FF-D37A-F836-84D1264C26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25" creationId="{F6A5A794-9012-FF85-217B-6EBBD9822D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26" creationId="{98A497BE-AFAC-AC0E-957D-2F183FBBE8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27" creationId="{41A05A4C-FFEE-9BBB-530A-A3355060DC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28" creationId="{2C595F8D-DD8A-F163-6E8E-16A374DF73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29" creationId="{73DB50DB-52BB-D45E-C79B-8C0CD46892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30" creationId="{5EB6DE95-4603-B73F-524F-7B3B46F81B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31" creationId="{4F106290-0418-5D5F-6E52-7A753A3E44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32" creationId="{F9DB1327-1204-5C57-352A-E4EB237461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33" creationId="{501FE1AF-DD77-664C-AE3B-B1FE0D8D5F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34" creationId="{C48FF2F8-19E1-D092-BBBC-4958A6FC73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35" creationId="{5FAFF430-3338-57A6-1A53-05EB832D18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36" creationId="{5812538E-D2C0-9BE1-40B3-AB38801D20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37" creationId="{7C94D1E6-7F32-5FC7-D324-ACAA7F14A8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38" creationId="{4453B04C-F522-DAB9-4795-F47A83DE04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39" creationId="{B26F67F8-B14D-E521-CBB5-D56CBB87E5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40" creationId="{7F3CAEA7-833B-51FA-0A9D-5F8F55B96E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41" creationId="{61A99881-ADC6-E5DC-282F-B220673448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42" creationId="{07108661-0C69-D0BA-A68A-858D308D02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43" creationId="{C8E005BD-6CEB-7D24-BE73-25D00735DB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44" creationId="{C10E4C5A-A915-4914-A2BA-0E9D936269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45" creationId="{66EC6733-293A-F7C0-6C11-773DABD02C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46" creationId="{2DF6927C-B418-DC15-BD95-44D1F03B50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47" creationId="{0398030A-7C21-D11F-7449-1A7F040B2A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48" creationId="{50323EDA-5480-6A58-B59C-6E31427B3D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49" creationId="{3791720D-7585-22BA-DBD3-03A07A114E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50" creationId="{60699DCD-CA75-EACD-3CC5-55A33E20B6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51" creationId="{52F53269-F195-8C44-2342-EE92385D8C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52" creationId="{D2607295-1F65-F921-6736-1B69305C6A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53" creationId="{3097DF61-0781-21E7-DAA4-3075DE2E99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54" creationId="{126516D8-FEDF-D3C0-6170-95F503F2AF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55" creationId="{EA7AC263-7A12-D821-FB98-9C4CA2721B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56" creationId="{F88910D1-B429-3AEB-5333-823FF5BCC7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57" creationId="{BF4E27C3-4971-A6B8-303E-FC109CF43C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58" creationId="{E106C402-3579-2EF9-CE8E-0680FF9B39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59" creationId="{411776C9-75C4-9276-A79D-77E6031C0F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60" creationId="{4441A9C8-9D16-60C8-FED5-A0CEBFBFC2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61" creationId="{37971387-3892-4AD5-DA40-890947FB8D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62" creationId="{A40F0A27-0FE8-08B1-ECE6-E3F60AEFFB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63" creationId="{540D6354-0470-70BB-C367-7BC4F75DC8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64" creationId="{9AD85A3F-1182-F60F-17C9-E132979A1A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65" creationId="{1A8E7E5B-C8F6-FAA0-22D4-CD4E53DEEB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66" creationId="{65360075-F44F-ACA2-2BCC-97D8A11E66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67" creationId="{EC5FCB02-088E-7235-14BB-9BDC86588F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68" creationId="{2DB6246E-57E3-AC08-2EA8-06F3AE01F2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69" creationId="{BEE56094-5369-2A65-AE9D-F32751DB54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70" creationId="{0684CD3F-DBBF-C098-49C6-13D99412AA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71" creationId="{E6F87294-C72D-662B-AC23-9CD8A07A72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72" creationId="{76EE8B8B-5E38-87EB-E19F-147E0E2A67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73" creationId="{17CA061D-51FD-32CE-9BF0-E74F1FAE4A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74" creationId="{A9992088-CA61-188D-A48D-E0391782DF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75" creationId="{49AFCFDF-CEE7-F9ED-7D1C-068579C2B1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76" creationId="{59BE110B-642B-8D75-2165-8F92B6FC26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77" creationId="{A0FA986D-6004-D8D3-3100-02D30F5D61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78" creationId="{011D60B6-29A6-972B-5E0D-EA2F8E901A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79" creationId="{FBEFA98E-8F84-A6DC-0A6D-C03037D753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80" creationId="{ACBB2710-1358-4E2C-404F-3A74B51AF1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81" creationId="{F509D3F4-032B-7140-3680-9FF6BB6134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82" creationId="{0F9783F7-B14D-9E87-4CB2-AB8C5594BC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83" creationId="{20773A24-E742-81C0-EB41-8715DAC891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84" creationId="{768C7AED-4B9E-BACE-9FD0-64D1F7D426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85" creationId="{3F83716B-04CC-40D8-C8AC-4EA7B36A67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86" creationId="{6A3BF168-0409-6A64-F638-49A86A6366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87" creationId="{6A60B1F4-A631-9162-AD00-9F0028DADC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88" creationId="{EF577B40-0762-A40A-83F4-A2C1E5DEE7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89" creationId="{67EB14CD-303B-C0D9-CDB2-CFF708E872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90" creationId="{74AB991E-D281-4A36-8715-9DCAFC90F3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91" creationId="{166D6D74-A2F6-1690-B222-40546AF816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92" creationId="{B0E4DF29-1D31-90C5-03B5-66C52ED3DF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93" creationId="{E9F37B70-FABF-2BC2-B470-BA537A8A8F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94" creationId="{ED1B6529-E196-73A2-18F7-BC5288E9E8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95" creationId="{3E4BBE08-DB62-56E1-3DA0-6EA9FE8839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96" creationId="{97DE161B-3EA9-11A8-45F3-E3B1561D0E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97" creationId="{3FEA9CB9-FA8B-0202-E9DC-219002C108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98" creationId="{B55BDAAE-DA5E-FD99-8AB4-956AA3D56D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499" creationId="{F814528A-BC07-7547-BFF9-5F4C9E637E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00" creationId="{AB47739E-8C97-E53F-7E42-AF11391E1C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01" creationId="{9C2DE268-473A-DCEB-D2E9-F305FC2E11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02" creationId="{6C5B105A-B848-004E-0BA1-87F979145C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03" creationId="{84DA991B-C337-0827-12B2-1541B3D69A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04" creationId="{1FC5DDBC-B768-23B7-7E34-B5BFC4ACDE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05" creationId="{BE0C8AB6-88BF-309B-7C96-9555D5C97A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06" creationId="{C5806593-0127-C7E5-0084-61A583F5CA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07" creationId="{6209C926-BAA1-0C05-121D-3018D08511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08" creationId="{8F17C2EA-AC3C-4254-A043-54FD27B9BA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09" creationId="{2B1CE380-C439-04BE-D780-FDE468B4A3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10" creationId="{6B8F3C4F-B15F-D840-1EBB-DCBEB30038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11" creationId="{05779201-AB2E-3ED8-2A91-656A520637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12" creationId="{E1B4717E-1B58-52FD-BA93-CAAAC33E5A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13" creationId="{6F93C342-10A9-EB90-E166-6CE75910F7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14" creationId="{11DBE9CD-E198-3C41-ABF0-6584A300FA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15" creationId="{D6E6626F-0483-9689-5861-BE8ED21416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16" creationId="{34D946A6-D091-501B-D973-2B993FED9D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17" creationId="{E344F5D5-6219-8DEC-DDEE-9BA20094CA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18" creationId="{0F9D4501-0E2B-7555-EB74-DFF0513C99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19" creationId="{5B28715F-9DF6-4980-AC92-3D7792A961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20" creationId="{4F3CAB72-413B-46A7-086C-89EFD398C4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21" creationId="{FA6D47D5-BA02-2A58-15AC-88C7D8DA5D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22" creationId="{42EE1C57-9D83-B84D-E076-5471C9E1AD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23" creationId="{026FD2DC-6860-6B16-4ACA-F933259289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24" creationId="{F7739E07-12F0-895D-9498-689E3365A3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25" creationId="{9BCAD93B-EE9E-6B67-0AC3-511F047A89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26" creationId="{E2EB9E5C-BA0D-852E-59BF-3A126B8F71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27" creationId="{2DE6406B-D238-8274-9CF2-491331B556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28" creationId="{519981D1-D98E-4BAB-F084-9C27BAC783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29" creationId="{55A43681-69F9-9980-6B74-F578DE3397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30" creationId="{13ED6342-58F6-EF3B-D8DE-6F5E263E38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31" creationId="{53D05076-A366-4AC4-04D7-2CC40FF982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32" creationId="{F0CBC44A-BE34-E0DA-094E-023DFAB295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33" creationId="{5C8268E9-51A8-5029-F8FF-70C15C6F47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34" creationId="{4AA7B3F3-6A8A-1D80-A1EE-1C5BE884C1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35" creationId="{64D33878-5BA5-C91F-7724-90E1EC1DA1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36" creationId="{E2231971-9179-8C06-D3B1-EE6B420D00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37" creationId="{2FF3351E-9940-D201-BC52-17D07E69D4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38" creationId="{632FFB11-6941-5F8A-C018-E6D5719B03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39" creationId="{DD2CA892-BF26-7C31-A50E-13272D5E37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40" creationId="{3AC7991A-F0DD-2D62-C041-5D1AF9DF9C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41" creationId="{E5CB515D-9A04-B49A-4637-7E0E854FFF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42" creationId="{B57287C4-0BD9-FDFB-3591-B6261C33CF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43" creationId="{41B9D15E-261E-4AB9-CAB7-065278C71C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44" creationId="{BCDB7400-2064-FEA3-EB76-68E8EA66E6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45" creationId="{EC6E48D3-6144-4943-55CD-E53349E762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46" creationId="{C04D7DDD-A5AE-89D1-DEF4-F8661350BE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47" creationId="{3C411CC7-7138-643C-CD8B-D9B930FD1B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48" creationId="{B5F64885-8F1B-EC70-CB18-426CA8D764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49" creationId="{74D9B9DB-D8FD-8F17-5065-3AF28BE5EE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50" creationId="{00904F53-6CB1-0AC3-302B-21A195E32C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51" creationId="{AA420F24-25A9-2FEC-0320-6799604C6D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52" creationId="{2884EF53-7366-7550-D6B8-AB6DBF90E8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53" creationId="{51EA3E0D-14FB-33FA-D0E5-D60E783A37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54" creationId="{6FF07124-71A4-CFE6-82BD-5EC2BF270D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55" creationId="{DEC75DDD-717B-6C30-C8E3-C207C80A8A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56" creationId="{DEBF0C49-E3E5-6BCD-EC2A-E78700835A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57" creationId="{DB69D258-4D71-DEB0-2B7E-8EE21D364F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58" creationId="{B345C521-63AE-B4FF-72B8-35CAC61CA7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59" creationId="{4E0EBB38-E819-95B1-F75E-4C50981B4D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60" creationId="{308ED26F-AB74-E7CD-DCFE-83C41172D7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61" creationId="{85F64C94-4AFE-9E17-33D3-A060469161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62" creationId="{9E431D2B-0D23-5F75-FE4A-E5EC203D6F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63" creationId="{E17521C0-C36C-50F7-0CE3-3CB7BB4328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64" creationId="{8587AE53-29DD-9AA3-33D1-F1AEE0E6F4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65" creationId="{53293FEC-5237-18A5-8AEB-561790F81A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66" creationId="{88214901-8D33-B37B-8FE8-6B1D02F596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67" creationId="{19A29CF2-2EBD-1CDD-AF1E-63CD071E51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68" creationId="{AB69C91D-3CEF-BBD4-BA6A-697E725F0E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69" creationId="{B02ED2ED-67E9-23B0-8300-2996B9F3C3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70" creationId="{D5F50462-8580-8094-0925-FBADBA88F7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71" creationId="{6DD2EC6C-AC9B-10F8-C64F-047EF2EC32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72" creationId="{08DD14E2-EE3A-FC28-1FB0-6EFC03871D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73" creationId="{39E0F4AC-2972-8BA7-3E96-3586B739D2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74" creationId="{C957E1EB-621A-81EE-C753-DE837B4A99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75" creationId="{A586165D-E63A-B10D-F6C5-0C6A31343D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76" creationId="{651D7B63-0F56-09C3-AB73-2D7E5399B8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77" creationId="{2518064F-AD94-ED29-9BC4-9AAE6D84A2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78" creationId="{D818A405-63EA-C381-B055-D1CE743B94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79" creationId="{C3C57905-2C11-F458-6B31-AC2DDF9EA4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80" creationId="{25BB68DA-D591-3346-511C-5FCFED84B7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81" creationId="{AC7A6D2D-8878-90D9-B82D-65058C3855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82" creationId="{92CCA512-6B0D-6EFE-434A-A22E906189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83" creationId="{3464453E-6953-0F1A-BDA3-2F08147BBB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84" creationId="{63129D60-900A-367E-5230-D66D42234A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85" creationId="{9CC059A5-056A-95B3-242C-901BE70EB1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86" creationId="{0D29AA84-86E0-0317-2CF8-B09D664F77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87" creationId="{951273B7-1F91-59E2-D3FC-3CF89FEFBD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88" creationId="{5F98B629-AAA9-B87F-6B3E-E1456E1F8E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89" creationId="{FF8EC20B-FD94-16B9-F752-2D2E154C45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90" creationId="{6B459FE6-2C5D-8121-9CD5-12CBF79A0A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91" creationId="{2C5A54D5-A330-3AF4-450B-A5F610AFFD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92" creationId="{399AB6A5-7207-70FE-E803-D4E8D84F53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93" creationId="{657A166D-10A3-383C-3101-187B255F66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94" creationId="{06E96A8B-15CE-6B70-968A-D1903A00EE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95" creationId="{E55903AA-E847-F63F-4466-EBE1E3A1B9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96" creationId="{CC37E77B-34A5-92F9-C1B0-064054265C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97" creationId="{8793364A-11CF-8BBB-F37E-7A1C609082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98" creationId="{2A608FB4-3534-A53E-77A6-98A0F122EF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599" creationId="{C73B427D-CD39-3CB5-ED34-38EB99C92A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00" creationId="{4147893A-B6B7-FBEE-A622-8A4D9252CE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01" creationId="{471BF4B1-8AB7-D633-5F52-86F751A18E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02" creationId="{E10929FF-1022-AEF5-E94E-ECFE3B5373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03" creationId="{E6FF39BF-E032-5BFA-F1DA-5F773C2E09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04" creationId="{A40A39D7-BED5-1F54-CFAB-C804A84D73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05" creationId="{DA0370CB-11A6-1FEC-4904-9A049F655F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06" creationId="{1E230EC7-5BD1-4BDA-79E1-75B7658BDE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07" creationId="{2BF926F9-D7BC-BE6C-5EA5-F866660A81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08" creationId="{BA03B5A7-B08C-79D7-6396-6541970D83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09" creationId="{6D419D5A-63B7-BD10-8D26-E264AED7D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10" creationId="{FA65219D-5252-404C-2E1B-39FE09B2CE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11" creationId="{C656E3F8-E9B9-D31F-1D8C-FAE5CA90C1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12" creationId="{39F68BCB-FBDA-4D38-6EDA-4FD0C1FE53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13" creationId="{925323AC-D33D-DDBC-C886-F48690E05B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14" creationId="{E15D58E4-FECB-1C30-6488-475E47934A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15" creationId="{5CF1A958-6943-7041-459E-DDCB29E31C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16" creationId="{267D9CCF-BB64-9CDF-2B9A-D961AA8DFA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17" creationId="{7F76146A-F6A8-C056-4420-F775579448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18" creationId="{B77C3AD1-C827-E3C6-1F05-A18B89E840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19" creationId="{BE771ED3-ED4F-0484-04B5-143D5ED3C1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20" creationId="{A1A53D4B-37BC-69DD-51CA-B378058B7A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21" creationId="{C90A6835-681F-111F-4518-02454FB839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22" creationId="{D4534DD8-DE5F-10C2-F7CA-B9BFB44128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23" creationId="{FA0358D6-7A1C-E21D-7B7B-8DD61CAF91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24" creationId="{6B03B7DD-4386-60C7-30F1-287836EBBC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25" creationId="{A7A3D716-BA42-13DB-ACE2-5E971DC00C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26" creationId="{F61A7F80-9878-642A-CECB-5B284D1EFD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27" creationId="{8722025A-6EBE-4F4A-1981-BE2D6724F2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28" creationId="{B03BF5C4-5619-E15F-DBAF-A15898479A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29" creationId="{19A18CBA-4722-FE75-6F7B-50591B03B6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30" creationId="{93BDDD58-3558-E7F3-EDD9-A720186762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31" creationId="{CBA09A0B-51F9-1FCE-5911-9E873D72F9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32" creationId="{B408768D-294D-9B9F-3569-6FEC6255D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33" creationId="{3223F890-6A08-D711-48C4-7DF3765F99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34" creationId="{9BDABEE8-2054-E4B9-C698-E68B39BE58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35" creationId="{33EFAA46-3475-07E0-9334-C35DD71D31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36" creationId="{DD83A4C7-EEB9-75F2-67AF-8785BB0D02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37" creationId="{A400173E-A997-2B91-AC80-24D5312858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38" creationId="{8C8D478F-7001-263F-548A-6B4BED8143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39" creationId="{98E15351-CCE3-AB3C-3FA1-AF2ED81887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40" creationId="{9483D3A4-7F60-4340-407F-A4AF8060E8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41" creationId="{2BA4BF1E-43BF-4428-FAAD-D2F184D144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42" creationId="{B7350B79-0425-A474-EA32-3FDD492915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43" creationId="{449703D4-966C-416F-9E87-8D0480B45A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44" creationId="{FB52F4FB-EE1C-366A-D105-0570F46656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45" creationId="{DDD3FBA6-ADD2-A625-1BD0-4390A40781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46" creationId="{261A575E-5819-9CC8-3148-1B36B6EB1D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47" creationId="{CFC15D8B-B058-7A52-3350-8F758073CC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48" creationId="{96D881CA-78DF-18D4-AAD1-B96E2B87B5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49" creationId="{F508F153-E4FF-8AE0-8859-EBF6C93B13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50" creationId="{F919D855-8BDC-844B-5A2A-24CBA5BC00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51" creationId="{D61039A2-8D12-4D28-FA90-9E71CCEF2B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52" creationId="{5F4F1ACE-6081-C883-2C2E-C81CBD8CA0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53" creationId="{B81805DD-45A9-68E4-57ED-FAE0C19214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54" creationId="{54CA7436-7432-16AA-17B0-D39803E362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55" creationId="{7857016D-04E0-A86C-C045-D1533105D0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56" creationId="{1876746D-F4D3-DAD8-59F6-86C23B2EFD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57" creationId="{A17468AC-B0E4-0331-6A1E-B09E6DA378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58" creationId="{A32ECADC-FEBD-C9D0-01A4-074DDACF7B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59" creationId="{DBF2BB25-A2F3-E382-CFFB-33C4373360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60" creationId="{45F40F46-66C7-2B79-E700-860298E65D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61" creationId="{0A24AA4B-8CAA-8BE5-AA5E-D97B7318EF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62" creationId="{365D8943-480E-91CF-399B-D251C222E2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63" creationId="{D9D3F56F-392A-3A72-768D-D2D0302EC0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64" creationId="{025DB66B-A1F6-2128-072C-354C12CA7B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65" creationId="{9039523D-2B24-DDD7-E19B-4FF43B0D47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66" creationId="{071B9551-A48E-A161-68DC-A9C82764FC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67" creationId="{37D76012-6857-A38E-8EBF-B45476BD44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68" creationId="{F51956AD-AAB8-036F-DA9F-C493FEA5FF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69" creationId="{84E09200-E4A7-311A-9936-F462BE8C94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70" creationId="{4E0E080A-34CC-CB83-A8DF-07BEC6FE5C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71" creationId="{53E1D716-3DCB-92DC-BB74-D8A81BCF7D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72" creationId="{8A6717EB-B10F-A260-D29F-CC34F35635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73" creationId="{A26E4958-77CD-9F8B-D6DB-0EA80D59C3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74" creationId="{B33586BE-D080-A7ED-1FBB-0EBB0EB950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75" creationId="{9AD56056-71BE-98C4-AB1A-6F53CF8D36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76" creationId="{63EB03AE-6315-C97B-F56E-9A9A724B85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77" creationId="{507345C5-C95A-31AD-594A-1250DDC9A2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78" creationId="{95D8220C-129B-DE63-21B8-7FE9F25B3F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79" creationId="{F7187751-B9A4-65C3-C20D-DADF5BE0FD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80" creationId="{74C9BFC2-86EC-1D4D-8970-0BEDA8DD98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81" creationId="{6D12A86C-F308-2B31-4428-9F34F3FA0B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82" creationId="{BCFDD451-15E8-A359-1E5E-A6C1475F4C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83" creationId="{B1B7896A-ACAA-0ACF-0903-3B8DEECB4B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84" creationId="{F7FC7DF3-FB14-DE74-CDB6-2D658A1AB3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85" creationId="{E3B46AA0-4428-B03A-894C-9F57F8BC30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86" creationId="{6B77F53B-1ACB-DD97-36BD-E2DCD47D75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87" creationId="{5CA3217D-CFCF-0B00-5B7E-A85D2E42DE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88" creationId="{9B3F3E2F-AE82-9F6F-D466-2CC93D7E93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89" creationId="{ECC6273A-3093-D229-C4B3-C8FAB27965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90" creationId="{F6FD9CAF-7C29-34CB-F857-FC0E2BECE5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91" creationId="{ADDB3E10-38AF-F278-DB13-3597760D28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92" creationId="{08AD3891-C222-AB94-DCAD-7E7231433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93" creationId="{35FF8271-7ED0-F1D1-1011-835735E3EF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94" creationId="{FB36DF3B-A0FB-9444-3293-A7AB156FF4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95" creationId="{FDDF2E45-676E-45FF-7E00-AB0B975A8F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96" creationId="{54119095-1514-AEE1-AD7F-13DD645C56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97" creationId="{1D93095F-ABEA-1C11-5843-C673D23184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98" creationId="{3B94A7BE-CCFB-03AE-5DB6-8B8FA8200E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699" creationId="{FE1326C9-4B93-B8F0-A3D5-9162BE4A67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00" creationId="{84048C64-3DFE-6E2D-DF8F-D32AA3CF5C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01" creationId="{84CD82E8-26C5-98EB-0CAE-D6724F743B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02" creationId="{7669F758-8468-1FC6-1E95-3FAFC62393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03" creationId="{33789EE4-4AAF-FC8D-B43C-A733ABEE4E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04" creationId="{FB1BBBAE-B513-B60F-1116-115705D1A3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05" creationId="{922FD2B6-1CA9-50A0-8974-FA477D2324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06" creationId="{785B6987-7CC8-21AC-D9F7-7E53237FE2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07" creationId="{0744C9C5-CE4F-D614-59D7-6D53F6E85C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08" creationId="{1F299C2E-2CE7-E4B9-C1BC-74FC00BB0C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09" creationId="{8C73CFEF-AB7E-B7CE-DA38-3C23A0016B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10" creationId="{FE9511CA-D60D-DEC1-9AE8-30549093C4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11" creationId="{1890092C-4468-9F45-15DB-7D831B2EA8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12" creationId="{8F4D84FF-9B6B-455F-675F-7CB4539D86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13" creationId="{E023AABB-D837-B071-C1A7-0FB8362FF7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14" creationId="{CB0E6F1B-DE63-7A41-4C6B-0F370908A6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15" creationId="{112DB4B0-7920-1B6D-AA2B-4CA551B565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16" creationId="{10E6DBE6-E517-E7B7-8338-4ECCCA455B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17" creationId="{23D5DBB3-0366-0464-A610-B5BD1C523D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18" creationId="{438ED21D-C505-EA08-2347-FA10C7A4EB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19" creationId="{0B42125E-1999-1FAD-7AB6-41150862DA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20" creationId="{DDF2093F-DB22-EACF-7813-B910D65ED0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21" creationId="{04748D50-E044-F84D-D415-A4B7967AA0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22" creationId="{95B1E223-E208-75FB-51DB-A563127F11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23" creationId="{AA316D3B-1433-A840-97F1-1341B75DB4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24" creationId="{D41BE3DA-7938-35ED-854C-A626673B11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25" creationId="{2E4996AA-2208-24BB-1817-884A757C66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26" creationId="{30C63B11-FCF4-15D6-30A6-475401A1D2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27" creationId="{915B7DD1-5809-F4AF-0B58-F49D56C153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28" creationId="{1A49B805-EC02-2C7B-FC6F-13B81BBB6F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29" creationId="{80B2ED97-62BE-99BE-56A8-328DD52C83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30" creationId="{32FEA8DF-4344-B276-5283-A8D8506A03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31" creationId="{22C59F9F-6645-2306-D36E-49D92B7A53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32" creationId="{6CE5F32B-43B0-4BA8-695E-F6E5045BEB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33" creationId="{6DBCB584-5824-FEC8-8E29-94D009B31D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34" creationId="{769593A1-94E2-BF38-0417-E278456E74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35" creationId="{6EA58F93-09BE-8196-1FAD-C553878697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36" creationId="{4E26EFEF-1110-7348-093F-F31D3FADF0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37" creationId="{E05D44B0-6838-E63A-68A5-27D5338900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38" creationId="{52D5025B-1C40-2E6C-7329-532C618D37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39" creationId="{26536E8E-E0CE-0129-1E55-44D27380D5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40" creationId="{E82BF7E4-09FF-80D1-6C48-2176330539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41" creationId="{E433524C-6FD7-F91E-CC5D-2A0074A325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42" creationId="{2FB0D41E-6F49-75BE-0987-2A5903603C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43" creationId="{C0A50431-B993-1EE2-25A0-394D5E9492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44" creationId="{66837ADF-0088-A335-7E5B-A39477CD8D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45" creationId="{70738CEA-C5D9-E7AF-0340-3F348465A7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46" creationId="{D99485C3-1086-6267-8043-91940C6A79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47" creationId="{FB281F9A-26E5-3E02-329C-FD1AE0B2CA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48" creationId="{9424CAC4-EBA0-4F7D-D423-FF99D0B53C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49" creationId="{86FC0296-9FCB-8EBF-FA18-C0B0583BB3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50" creationId="{4A0F76F7-7FC9-5D65-D6A0-A3207D233F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51" creationId="{23A325B7-CC77-DF61-CE0B-114385C452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52" creationId="{7776F156-D6A1-20E7-50A9-51E9961D37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53" creationId="{F913BB58-7ED2-9D6A-9FDE-FF80456A2D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54" creationId="{329BC7EC-800E-6D4A-73DF-4818F5C976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55" creationId="{82A9FFA0-77B8-A8CC-7EC6-2136F3F86D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56" creationId="{79898BB0-A6B3-9EB3-8C0A-AAB7F1F505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57" creationId="{1CABE076-8630-D5B8-E004-30D20F4DD0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58" creationId="{2D1AC2D4-524F-AC97-4F4C-5A9739DC1F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59" creationId="{28405A7F-D7E2-EA79-0ECA-51B2F49FB0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60" creationId="{C6742744-E293-3A79-BED0-98E5D8E5D3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61" creationId="{6481D5AD-B15E-2785-48D4-640FE6E7C4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62" creationId="{23BB677B-6645-24E9-EA29-A69527AA65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63" creationId="{1DFC410E-3514-B87F-94D6-94DB4FE48A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64" creationId="{3998F724-58C9-CD20-26A9-C21EDADCB3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65" creationId="{71E9A356-250C-1C2A-8F2A-1FF42770D5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66" creationId="{4EEC03EF-4B9E-4A39-85E3-B9F2A130D7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67" creationId="{0E569ACF-46A3-7F0F-7B6A-9E0D6FA13E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68" creationId="{62F0317B-F83F-E6F6-9730-99AEE9EBCA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69" creationId="{F50EF77C-FCA8-D7ED-535B-F60B277462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70" creationId="{2DE25559-C513-1116-50F4-1BE7AF6571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71" creationId="{99926D92-00F2-B774-C70E-F43EFBE5BE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72" creationId="{F74F5B67-0FBD-2301-C6D4-E0F82FE88E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73" creationId="{44B10655-17B3-7723-9969-B00C0754A2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74" creationId="{203F0743-295D-B8F0-854E-AC0FD7A91A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75" creationId="{B9567B60-5113-2612-38B3-1593752747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76" creationId="{00221737-86A9-EAFF-21E1-7630530358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77" creationId="{BC12D692-7EAA-4616-B58A-CE5A360033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78" creationId="{EDDB3EF6-9BC8-8D04-7C5B-3F6CEE3963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79" creationId="{8E5DA7BF-C8CA-A2F9-F891-D9AD14C049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80" creationId="{7ABAF754-57D8-D69E-D8D7-BE71F8AC5C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81" creationId="{62C94598-0A95-7D38-46E7-97045A303F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82" creationId="{44EA8DD2-AA90-080B-777D-8EAD90EE80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83" creationId="{DE6FB43D-620A-7EE9-232A-EC0B2F147B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84" creationId="{7941E324-B76A-BB02-D614-05E01115F4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85" creationId="{35477FDA-B489-FE45-7EEA-38420E152B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86" creationId="{2296CFF6-755A-546D-B908-8A8A33F3E1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87" creationId="{B1BC9EE1-B946-FD25-60FE-BBB31F6211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88" creationId="{F269B574-2EEE-32E8-BA62-46104515DA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89" creationId="{ABA52F84-2503-A08C-D039-6A9929970F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90" creationId="{7C050789-9276-41DF-894E-B39DD769B2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91" creationId="{1FCE6B08-8246-2434-26ED-9CCFEDD1A1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92" creationId="{A13717E8-43D4-4342-67C9-739F8EFC22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93" creationId="{93FCC3CF-B5FA-CBE1-54FC-75765B0664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94" creationId="{5B7200C8-2FFE-485B-3C5D-19ED11EAE4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95" creationId="{4A514D87-7071-556C-33C4-C55B7C513B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96" creationId="{29066476-41F6-437B-FF3F-7D78BC7339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97" creationId="{5B9AA4E8-F9C1-3A20-11DC-89A1A9D654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98" creationId="{C06039C1-3C35-24B8-3942-FB287E2EEE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799" creationId="{933EF3FA-CA68-3A7B-3A63-BD458824F4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00" creationId="{86F7D066-24FC-0560-7581-B67E449C46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01" creationId="{0132C00A-B2C9-30DD-F207-07BF5FFFFC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02" creationId="{C354A8D4-67CF-351D-1379-B85D4A8A2A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03" creationId="{A48A755A-2827-5E25-173D-2464D67E44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04" creationId="{5C926CE3-7F62-D051-A60E-E5646C24B4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05" creationId="{EE49DBDD-3824-AB84-EBDD-13C0FA4B91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06" creationId="{8A3FA9F9-41A9-36C4-FA16-B8B73F3B0C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07" creationId="{CCA8AF0F-F9D0-6BDA-F6F4-C9327AC49B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08" creationId="{05984187-B18F-91AD-9CE3-5BFE0992FC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09" creationId="{F01DD90B-18B8-182F-9F13-09933DEA7A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10" creationId="{B0399C86-F1DB-814D-D13C-1266241DFF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11" creationId="{2707F7AC-0AA1-D526-560A-A8CB1C36FA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12" creationId="{8ABE6E20-C149-CA22-49DF-38833EDB31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13" creationId="{3264D216-1947-84BA-6A5F-2B3479DFB5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14" creationId="{70E65A35-1148-7D33-344A-C125C96D95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15" creationId="{C71022B1-CAC8-4796-6FA2-D20CD1A5AF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16" creationId="{C0EED84A-7159-B19D-0357-5EF2669F85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17" creationId="{FA41D227-414A-29B0-B85F-97637EC6F1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18" creationId="{0153FF96-6974-7949-916D-100EE09107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19" creationId="{C114C9BF-C27C-939D-D40D-072E505693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20" creationId="{BEA2FBAD-7978-47C9-4A92-9EEE9BA181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21" creationId="{D4A0BB9B-8BD6-0655-7E25-2C5A0FF222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22" creationId="{AA37196A-E60E-4112-81DD-3405680AA4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23" creationId="{6FBE5BE8-3CEC-9221-72C9-854BD3B542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24" creationId="{1FF48026-0A2B-5679-CC8C-E8E74571B0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25" creationId="{4B12B7CA-543F-929A-DF47-2F89E0BB71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26" creationId="{A37F7A11-F5C4-CCF2-7010-AD43E45A91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27" creationId="{C26D0C54-7B07-8018-15A1-9DB0948390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28" creationId="{3607D34A-21DC-2AD3-0BE1-5ADB2D9F19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29" creationId="{4F975B6E-D7B7-0176-4B3E-A98425B090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30" creationId="{72361CBE-6366-F0F7-D87B-C3E5FB1B8F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31" creationId="{29B4EFDB-6890-25B8-1311-0C325729C5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32" creationId="{9CA1DE01-62F5-5334-2F00-8005F721DF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33" creationId="{0AED0A3E-3B34-124F-5D02-7CAD46E03D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34" creationId="{43A18854-624C-DA6C-AC83-B602164DDC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35" creationId="{A32EE3A6-EA26-D3AC-14D0-1A043AA485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36" creationId="{F49DBED3-B049-55D5-EABE-ED28B77179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37" creationId="{5C145B87-0B41-D632-2A76-9629A164EF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38" creationId="{438C2BD6-8D0F-B2AE-A64D-2C065057E2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39" creationId="{8C173AE4-459E-DE41-AB24-9E91C2DEF7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40" creationId="{91779238-0146-F9AF-B766-3FF0F04C1F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41" creationId="{34353D8E-1D41-D91A-6C25-C5E048930F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42" creationId="{8EEFCD91-6941-7A53-8128-B85BCB707C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43" creationId="{7917C084-8360-A40C-268B-D15A9E9B39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44" creationId="{42092E15-B92B-2D79-7CB0-900AFF04A8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45" creationId="{111206DD-0864-FE52-8E7B-7C6E662965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46" creationId="{7E713893-473E-AEA1-4449-5A2874C411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47" creationId="{30703C19-CB11-17DD-5EF8-E2023B1BD9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48" creationId="{7DFD11A0-BA6B-2539-E7CA-214A3F2602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49" creationId="{194F60AD-C88B-6936-0B46-1AB9957002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50" creationId="{FE1FFE38-4227-B77E-120F-B933AA10EC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51" creationId="{E836D042-4BD5-986A-1700-D261417BD4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52" creationId="{A1005320-86F5-754A-6C33-90F2D5EF5F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53" creationId="{90F52146-CBD5-0858-DBED-9D5EE01DF6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54" creationId="{003E93FE-D72A-DE59-CD98-EDCF696004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55" creationId="{33AA6C0A-950C-EF73-C600-DE95EDB015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56" creationId="{8CA5A2EF-C431-C1E9-E841-71DF2E6EC0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57" creationId="{51064956-5339-DB4F-8AC4-7446F90F14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58" creationId="{C1AFB8DD-8798-AF63-4E29-2CA5FDBA5B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59" creationId="{9510BE91-68DE-1EFA-E25F-49D0D96287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60" creationId="{27BDC12D-9328-56AC-BBD7-B4110E0E7C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61" creationId="{9363E48B-0D53-BFA5-BF6D-3B5C7790CD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62" creationId="{C60CA898-2A8F-53B4-46C1-F6080E3F2A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63" creationId="{53831DC8-988F-ED1B-2B22-15EC522BC8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64" creationId="{4B1A8E7D-DBFD-DBDC-6528-20C6CDF4C2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65" creationId="{DC22C33B-0948-4CB7-C327-6B9A6BE21F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66" creationId="{0C8FA666-1E63-BD63-30A1-2E2CE62C1C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67" creationId="{B9A0BB69-6F25-2E13-B964-88F285D16E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68" creationId="{9FACFE02-A02A-9FFD-6CEF-1AACCEE824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69" creationId="{18D15C56-23AD-8D75-D11C-95DEE8BF1E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70" creationId="{85B2CFFC-510F-BFBA-AB77-64649378B5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71" creationId="{DB6C5708-190D-8BB7-DB28-B16FAD3998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72" creationId="{C3C4E9F3-470C-10F7-7513-00EDA069F0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73" creationId="{F02E42FD-667D-FE7D-BB5D-1961C8AE75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74" creationId="{E282A5B7-CE1C-C809-7DBC-1879DDCB67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75" creationId="{A8370142-9A76-5CFD-A723-2734575785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76" creationId="{55223A19-6775-7DE3-6D2D-A7707A9CBF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77" creationId="{9B5E1E1F-F2CA-C7E5-D23D-173DEF8FD0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78" creationId="{A56BDEBE-6176-F36F-A234-62BF4C88DF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79" creationId="{6A1E5CB4-6511-3F90-1A22-3ED54C9302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80" creationId="{DE4E904F-02D4-C0CC-49BF-B1888FEF79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81" creationId="{667D059F-883A-663C-7728-4A7FEC90F4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82" creationId="{14B27AB2-77AF-FAFA-7A5B-6509DC5A02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83" creationId="{BE144A19-048B-B535-2937-DAEFC6D5CC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84" creationId="{A99A04A0-10E5-7DCF-A608-355266CD60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85" creationId="{E382770C-6C09-D34E-2015-6AE6127DE0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86" creationId="{C35F9852-CC0D-6555-79B8-54584F444C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87" creationId="{164F82FF-BA1A-0DDB-7BF7-B2157EC88E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88" creationId="{15BB2D61-E076-B0FB-1D41-E89737A008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89" creationId="{B96EE44E-D126-F9FC-EB05-F916CE0DB9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90" creationId="{A9875454-923C-5B5A-0289-792FC26EDB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91" creationId="{BDAE89E4-B79A-0746-F31C-B9D0E0BE98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92" creationId="{31541EEE-1DD4-4E36-08BB-61401F17FC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93" creationId="{6009019C-C950-6C4A-F50B-80E7A5A8E4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94" creationId="{70CB1D2D-ADA6-2149-1EEA-9AA33A1742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95" creationId="{A20C783D-16FD-33C5-E657-98C2694C94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96" creationId="{6F42C6F2-B8F9-FDB4-48C3-F7141A1BD7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97" creationId="{D9E763F2-C8C4-E3AC-322A-B2B06B35B1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98" creationId="{E7695E17-B7D2-2A73-4443-D4649D1AF2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899" creationId="{E9DEF51E-9559-1780-48FA-7A49DA9520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00" creationId="{088A8B6F-6268-819A-9676-E71FC2A89F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01" creationId="{B989A175-F1D1-5E51-7489-B91E14216D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02" creationId="{34E5871A-B6F3-491A-0042-2AD117337A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03" creationId="{9AC48B1A-22B5-791B-6365-FD89E3E21E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04" creationId="{7CA575EF-A87B-CD0B-9878-A4044ADCC5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05" creationId="{B7A18394-3795-0514-4EC8-8FDB61EDE9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06" creationId="{9A1F6773-41A4-3256-A1E8-63F2B39026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07" creationId="{1994F838-4582-3573-2E44-4CBE40BAC4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08" creationId="{303D0B1E-4416-02F5-E681-39E47669E8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09" creationId="{BB6A1F58-4BBA-F5B6-00EA-BAB1730295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10" creationId="{6E0BFCA7-C10C-0AE6-8DC3-521EFEDD86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11" creationId="{1FA2EF1D-9064-C8F6-74CF-2CCBBED147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12" creationId="{3D2A6259-888E-EDD0-55F2-B27FDA8C4F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13" creationId="{B387B1E5-B58D-978B-F60C-27079AC65F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14" creationId="{C73569B8-F748-4C5E-4C9C-596DA34CA7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15" creationId="{4E61C7D7-DCD4-1F95-3032-C9199BD0A0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16" creationId="{161FF689-C142-40E5-E621-4531F31D99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17" creationId="{86B20D1A-5B37-8B71-55A4-BCAC22D3D9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18" creationId="{976E37EB-E45F-943E-6627-0A44C9CE3E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19" creationId="{65DE187D-FF6B-0BDB-856D-7BACAC0CBB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20" creationId="{022C90F6-7587-5D7E-ACEB-FC511D3495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21" creationId="{9A5B52BC-59AD-9852-DD93-09FF56DC67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22" creationId="{36B1BA40-2C3D-1352-7A6D-D12197803F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23" creationId="{30BD844A-ABA7-8165-C857-1A2001D555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24" creationId="{BCE6AB06-6C71-7EC5-BEFC-F19E490869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25" creationId="{E90813D6-4450-8F32-79EB-D400C2DDF3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26" creationId="{801B11AE-67F1-82FE-16F6-A23151AF9C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27" creationId="{56B78A74-AD07-B6A5-A9F1-CB62209C21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28" creationId="{A20C78B3-CF21-2EDE-A1DE-864E90565F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29" creationId="{E2442756-DA18-5E46-813E-767AA2734A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30" creationId="{AD5C974E-8727-DA8D-D470-019BD17655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31" creationId="{562A34BA-16FF-FC79-B7E6-A8C8C99929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32" creationId="{7433792A-6B92-D4A9-E371-BAA2E745C4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33" creationId="{2E867917-4508-F24B-2D7A-34400C03B4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34" creationId="{98A4701D-037F-6497-604A-477D0DB8C5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35" creationId="{ACE9BC0F-20ED-AA81-91D3-B16656D933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36" creationId="{FE222A54-07AD-3065-8678-34D57C0EF6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37" creationId="{B3E763A4-E938-FF8E-F35E-B23622A762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38" creationId="{EE55CDE2-E1FF-3714-1AB9-1DBDADF198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39" creationId="{543C2F4B-2779-92FD-B4F1-AA4DD3DEDB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40" creationId="{70E4B8AD-77EF-926F-3AC1-29AA4371FE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41" creationId="{91F443E3-27AC-B83C-A075-EF7EE61475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42" creationId="{754455F6-94DE-ACBB-82D2-5AA6D25FB5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43" creationId="{ACBFF43D-2623-19D5-E55C-08A32D8EB4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44" creationId="{EAEE97A2-514D-77D8-BEFD-7636019C8A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45" creationId="{800CB7DB-059F-8423-C3E1-5819F8A75D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46" creationId="{95C7F711-3062-555D-1CCC-69277EA2EC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47" creationId="{57D75D35-1E8B-5196-F6E6-3C2AD2E45D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48" creationId="{4B75F4C4-52FC-E92C-0ADE-8A3BF54135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49" creationId="{DADA89D0-DFDF-4F4A-8F0D-495C8C0013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50" creationId="{4036D01A-F41C-1070-5E33-3A6D0C1707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51" creationId="{E76CE6E6-8CD0-E2FB-BEAF-8D8E0E107F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52" creationId="{E69C2A27-3B6D-531E-C635-C1247D4EFC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53" creationId="{D36ED293-C294-5742-295B-EFA0230104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54" creationId="{221CB3AA-AA85-BF27-C70F-5A8158BD47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55" creationId="{A0DD06B3-0EF1-731C-DAA5-D44B5D7D51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56" creationId="{510E9852-8C2A-42E2-BE27-AA4E642323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57" creationId="{8025701A-8BAD-1C8E-5A83-339226086B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58" creationId="{2776F648-73CD-F9CF-2CFE-FDC9125B31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59" creationId="{E1D2C4ED-50B4-20A4-8913-C923BA3F2C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60" creationId="{46FB9A5E-6610-F808-943D-0BE5AADAE5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61" creationId="{616CBEA6-2F19-5F56-BBC0-0C6FF3251C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62" creationId="{A47D6E1D-8E45-D45F-7C83-07F6D5EDED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63" creationId="{564C6048-D909-3A02-4575-E6D101C6AB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64" creationId="{EBD0A393-C853-33F4-43D9-978F580FAB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65" creationId="{CE907AD1-6295-6F91-B2AB-87C4702824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66" creationId="{4E314FC1-469A-5119-DF40-4B6D7851D5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67" creationId="{C7560E64-749A-A1AA-5D04-1962B1EC2B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68" creationId="{B8C9972E-F548-E1F5-BB25-1951AA32C1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69" creationId="{3BC87A69-4303-0729-86DE-F3B2C620CC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70" creationId="{9A6E2F69-77EE-C91C-5070-248CF4DD0E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71" creationId="{9A2DB1E6-76D5-7D80-CC67-749DD64C60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72" creationId="{013B0DEF-35F9-19B2-4A8D-40F588D209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73" creationId="{1045F986-9079-F24B-C322-1FB58F56A6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74" creationId="{96AA083E-176F-F76F-4A60-A184BF667B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75" creationId="{9A9B533A-053F-4DB6-94EB-E2859E4AFE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76" creationId="{CBC2CE28-8AFD-B8E8-B34C-3378095FEB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77" creationId="{5937C9B3-8EF1-E5AE-0FE0-B3A299A679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78" creationId="{0DE7F613-E2A4-115F-A499-FAAADE2407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79" creationId="{23F04CFB-0452-1B09-E971-E297AF1EFD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80" creationId="{6F69986A-D51C-2ADE-0983-20692EF1E9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81" creationId="{D93599E4-E08D-34D4-7830-6CB39E7600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82" creationId="{B0EDE7BC-64B5-EFFF-79FF-DC82709F37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83" creationId="{62DFD23E-C0BF-F3E0-35CF-74BB128AA7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84" creationId="{74E35CCA-19F8-2907-F886-94A143A68A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85" creationId="{0A85F94F-6E81-D55E-B6FD-B3BC9B1656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86" creationId="{23C1DA57-2152-944D-A1DF-D97A5A3D5E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87" creationId="{FD0B7FD8-E09A-E955-F1E2-2799D9900D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88" creationId="{794662E3-9E91-ECCB-9353-94B379A95C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89" creationId="{B304BF6A-1717-3673-2CEA-F4751E850A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90" creationId="{6FBA8DD6-603E-4D05-780F-1595564343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91" creationId="{D7373B36-0A22-D1B7-E91A-E23163D74D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92" creationId="{36BC4D83-3A93-65EF-1BBB-C35F2CC865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93" creationId="{92E2C858-CAA4-59E5-0F7A-DFDB9F4B31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94" creationId="{DD32B2E5-151F-5F8E-A6A4-E34883727D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95" creationId="{92DE0EFA-8FAB-F87B-53ED-3C9247E709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96" creationId="{178636BA-E715-C3E6-37BA-F14F5A172C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97" creationId="{45166272-7C17-5EED-52CD-95984DD387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98" creationId="{D3060D81-191E-E09A-1AF7-B4B2B74AE7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1999" creationId="{E8768A0A-B8A8-932B-2A4E-7E4DE2E88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00" creationId="{E5A1815B-1462-8DAF-A6E6-0556B6EB36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01" creationId="{1D9DBA74-ACEE-E06B-81C4-A659E544FE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02" creationId="{EAE6FFFA-8A96-6B5E-5175-E24478E59D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03" creationId="{2C13F7DB-CD74-8117-5E7D-B7712D844A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04" creationId="{B13465BD-B965-1100-3713-0E74B902EA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05" creationId="{311CEDA2-53D6-AB76-DA14-F0296878AA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06" creationId="{AC4179DA-B9DE-76C0-17D5-D3698E4500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07" creationId="{73C7FDD1-C840-E0B1-2512-6E08C4536C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08" creationId="{A0294700-9A90-8519-9D37-9CFD5BF74E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09" creationId="{3EDAA8EF-6789-4843-6871-96DA24F108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10" creationId="{D1BFDBF2-A4AB-0D39-0928-95072B3F2A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11" creationId="{91DA8E64-BFB5-0A4B-BA10-9695A75B87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12" creationId="{E91B6805-84A3-ECF4-BA74-B2AB984F05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13" creationId="{F739D2E7-6D8D-2FE8-37E8-6504865596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14" creationId="{0F175C5A-F026-5789-10EC-4F6582B034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15" creationId="{B108A290-3F7F-FFF7-C887-DCB29E8C6E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16" creationId="{7E1F2F17-0C7B-BE58-5266-ADE0ABCF55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17" creationId="{0939D373-BBBC-361A-31FB-AC5D9B32C7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18" creationId="{7B9594B5-BA1C-4FED-B26A-3BF4F24132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19" creationId="{E3A92767-BD92-8B8F-EA1B-3073E71FFC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20" creationId="{331305A4-FAAE-6B7F-4EBE-B32A37CD75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21" creationId="{F87196A5-8DDE-B879-EE21-7DD93C6A7F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22" creationId="{3DD0BACC-3A07-9A52-AAF4-605CED5C8E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23" creationId="{70912D96-39BB-E6FF-B712-79553F7CDE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24" creationId="{285DBD3C-C8D2-6572-A2FE-0EC2827432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25" creationId="{5B533C56-FD09-59E2-6931-542C66918D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26" creationId="{B195B0DC-4F93-04AE-E3C4-D5D2F454DF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27" creationId="{89DD1BBC-5BA2-8C37-2B26-C835B515A0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28" creationId="{9A3B7619-F34E-1A1D-5C3D-79F858EE57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29" creationId="{C895D851-874B-579D-4060-4AF8B7FF2F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30" creationId="{B8E95A58-9437-96D2-C882-000EDC225A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31" creationId="{D9BEAB26-9738-D873-2DC5-31212C313C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32" creationId="{29146420-3569-BA30-7443-06D9FA9B70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33" creationId="{DF5515C7-DC7D-57EE-3EF4-D9463D89CB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34" creationId="{A08467F6-FE61-8D3C-7749-8D525DC090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35" creationId="{FAF337C9-6007-72C7-D9D3-A1FF0EB24A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36" creationId="{EDA80FD2-C83A-E5A5-A688-C20C40D72A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37" creationId="{6C7B8F3E-803A-853F-7F6A-4C7D7C8566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38" creationId="{A46949D5-74B1-8B96-76A4-9800424767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39" creationId="{670C5E7B-C139-652D-B454-95EB73BFA9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40" creationId="{AB5B6C71-7DF5-AB5C-13F0-2453D0B15D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41" creationId="{BB1A887B-F5FA-ED16-C645-052D6C5623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42" creationId="{B1375ADA-0C93-5F3F-DE62-B3A2BDA4BD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43" creationId="{FF0193A1-CCF4-2712-E874-4842BFE3BF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44" creationId="{298B6DAE-4C54-F154-C479-05100B128B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45" creationId="{1D5FFD61-F332-0D2F-221C-31FF5CDD40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46" creationId="{45D29550-B558-4629-888B-769D3649CE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47" creationId="{6DBC7BEA-36E4-F6A6-72ED-DBD9DF4D6F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48" creationId="{ADD60050-1AC6-4C97-0089-7E678C394F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49" creationId="{7AA5EEBF-8044-0FB7-445F-8939F104C9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50" creationId="{EA8A93AB-BFB9-A09E-8215-05CFC2B8E7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51" creationId="{AECCE262-02E7-933D-2101-27E38CA29C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52" creationId="{5142B5CB-768C-812D-9307-451CE05F62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53" creationId="{57781F04-EDA2-7097-2B66-57E9FBB875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54" creationId="{27A6C453-0CDC-0FA7-EE91-37C9D03819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55" creationId="{3746CF94-C5FE-247E-B5B5-8442192B2F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56" creationId="{62F86033-CEC5-DDE9-4588-39EFA7937A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57" creationId="{0EF1E092-92F9-57C0-D8A9-F53931C010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58" creationId="{62B977F6-0346-5472-DAF3-A10CBE4132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59" creationId="{81F4C416-753C-5D79-05EF-8A9B753BE3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60" creationId="{2BC241B0-F96D-437D-E22F-72A6F34480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61" creationId="{F2DE6223-E05C-E797-86B5-24474882FE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62" creationId="{A46792C8-AF94-B82F-7A96-74CDEA5D17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63" creationId="{8AC2AEEE-FDD6-D0BD-68C6-26CEBB1FF9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64" creationId="{90883D78-4015-59A8-7F3C-0D4F8B2531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65" creationId="{9BDA011B-6A15-04AB-C1D8-AED707BE0B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66" creationId="{4B48AB5D-27DF-8D6A-1528-FFBF7C1204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67" creationId="{464ADFE2-E679-FC91-4598-C13C663C46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68" creationId="{7AA94806-7E1E-0F68-664B-468477AAF4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69" creationId="{021F7462-37C5-BFA7-65A6-9476A84E71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70" creationId="{4E29E054-843D-E596-46AF-40480F9F5E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71" creationId="{89966A72-C33B-E8E5-6BE1-0DE3EFAA0B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72" creationId="{74BF4FEA-029A-E5F0-50B2-7F902F7333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73" creationId="{86F2E34D-9E77-CC9F-2843-EC40213700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74" creationId="{05D80556-C781-21A6-F112-31D3BFDDB9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75" creationId="{B07C32A5-70F9-9083-84FB-01D17D1AB9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76" creationId="{F131D58B-C6BA-A3D6-013C-6B9E59EF72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77" creationId="{3BA83DAE-0197-0629-A71F-48490B78B1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78" creationId="{1BD500EE-2AA8-606F-BD32-BF3DFC3B46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79" creationId="{CC99F86A-6235-C664-1D51-12D4348033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80" creationId="{3B615739-300D-FA79-49BD-EF20EB2923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81" creationId="{FD31E1FC-F063-CDED-9FFF-A5A755DA14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82" creationId="{4818FD03-BB1E-1B37-4CFB-A64E8602A6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83" creationId="{7DA9CFCC-6664-D09C-96E1-BC0DFEB670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84" creationId="{5CB98795-4497-EA9A-54F4-0C9A28777B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85" creationId="{9A8ECAD5-7A31-C825-6D0C-CFF25E56D2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86" creationId="{F64F53B8-F1D1-634E-5237-EAFD5A18A3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87" creationId="{9AB78BC5-85C6-C0E2-235C-73DFCB72D7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88" creationId="{088D95EA-0FFC-8086-814C-52206BE0D4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89" creationId="{C584E809-C736-D5B8-1168-CCC26D052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90" creationId="{98107E06-41D1-AB58-5A80-E8E5AAF3ED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91" creationId="{5177DD38-323F-7E76-071C-DDCD5D9455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92" creationId="{0FF15AF6-A117-3D49-3529-DA24F24BEB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93" creationId="{ED36CE19-0FCF-DD77-81DD-B6EEF157E3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94" creationId="{0674620A-EE80-3EED-E6B1-1C7F9EA253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95" creationId="{56DEDA6E-3631-F050-CA6B-BCE62C7427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96" creationId="{114CA1D1-7569-7082-7CEF-1B7AD4CAA7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97" creationId="{FBB966F0-BD1D-C583-BEC2-48C3753F37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98" creationId="{AFAC6FC8-EB1F-C0B1-8731-229DCC314C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099" creationId="{BE576024-B7E2-C765-3F4A-E1A8098ACB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00" creationId="{4A46C121-E9A9-CB14-8ABE-86FA0CA5EC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01" creationId="{7346A1B5-D71A-E995-0E5A-9CB31B4322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02" creationId="{D4DC2AD3-5046-D3C6-426D-FD19F54F8E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03" creationId="{D735EE19-E510-4296-75B6-0323E53A26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04" creationId="{84C1A74F-2870-D883-A52E-F9752F2152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05" creationId="{229AD773-0BA8-AD56-0008-A37C1032DF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06" creationId="{6264A96D-7089-3796-63C6-618F5986A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07" creationId="{B0ACCFA6-848E-D647-7647-3116C9783C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08" creationId="{D41966D1-C710-4503-D777-FA28D1615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09" creationId="{84629932-61AB-3A69-7219-B71616171E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10" creationId="{87398617-A7E1-1DED-BAD0-F98A4CC01C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11" creationId="{30216BB1-D899-2F78-F106-F948DA8FA8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12" creationId="{642D227B-28C4-1041-CD9A-DE278EF3EB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13" creationId="{D45B10A0-A343-6A0F-3E99-E3693D4A75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14" creationId="{78F64F64-4F97-C42D-908F-2E2F5BBDC0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15" creationId="{DE02C789-2A69-2944-EF0E-E7DAD4D60A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16" creationId="{6A2CDECC-09CC-0559-F373-06CBC2431A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17" creationId="{F9FE7F8B-A3DC-DED3-8CC1-17731D2DDF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18" creationId="{2D94A347-B4D1-991F-665A-EA91276C8B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19" creationId="{62C32245-9709-5560-BE0E-99FE31E92A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20" creationId="{A5051822-EC93-8BE3-DAF8-F93B833F81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21" creationId="{DF45B3B3-BD4B-31DD-9773-F43025FFA2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22" creationId="{CE421DB8-BDCF-79AB-812A-1072200D79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23" creationId="{A262F920-7250-1772-C10E-976572E5F5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24" creationId="{628B2F2C-6466-16C6-70A8-20445ECD72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25" creationId="{57BD9394-831C-111B-5765-8C8396DC6D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26" creationId="{59D6F6AB-9D64-EBA4-987E-087306B77C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27" creationId="{CE193D6B-F45D-437F-3AF8-F0EDF27B36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28" creationId="{8DCC0643-DA06-9404-BE35-7D7CDFBFFB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29" creationId="{45508E44-B129-0D84-359F-A6EA5219BC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30" creationId="{EEA8B4CB-D2EA-4466-E433-A4EA0FD89F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31" creationId="{E1543611-7D07-711A-769A-C35D827474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32" creationId="{5760B973-DB33-76CE-F648-BB83229BA9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33" creationId="{9BA07281-DB05-78CB-9EA5-1EA8B420CE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34" creationId="{1422B147-D545-A296-623C-80E46FC81B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35" creationId="{9099CDC4-7BD9-7541-B645-B90437C2E6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36" creationId="{D329FE00-4F76-271E-41FF-80BBF78457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37" creationId="{18BA0852-D37F-264D-D859-9E3BF5A162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38" creationId="{1F004DD1-A768-5C31-3DE1-B1C315784D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39" creationId="{BFA29CAF-57B9-214B-1612-E5E261B0EC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40" creationId="{775AB757-97DA-F04E-AD9A-678A677D1E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41" creationId="{CFCC5136-7D33-91C5-E551-00C9E5BFCE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42" creationId="{162746E7-3957-3F4E-34DB-37C08F602A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43" creationId="{036F6B1E-BC08-5FFA-A198-F32BA3F35D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44" creationId="{CA6C6D7F-B445-327F-63C4-6B61948DF3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45" creationId="{C426BAC3-820F-E069-94D1-09F818CE86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46" creationId="{24B2C04F-BA75-66AA-9C44-5BD052160C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47" creationId="{E32FD87F-C395-4C25-7236-CC9AB90EBF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48" creationId="{4C4D4C97-BAB6-50A6-7793-37B8B43482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49" creationId="{904CFC2A-3466-F5C2-4780-D7B68BAFD4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50" creationId="{AD843FD1-16EC-2BC3-C056-2C15338C25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51" creationId="{4F5A7220-4D1A-D166-76B0-E14911CD4E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52" creationId="{4B2791CC-2517-34C1-FE0D-E442E908DA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53" creationId="{C25DDDBA-1A11-E508-263D-DFE17560C9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54" creationId="{73768808-F1F9-E07F-2259-6FF10045FB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55" creationId="{3E17D17D-6FDE-7B0E-8A0C-EF6DF3EEF8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56" creationId="{5C553087-424C-E3AA-0068-963F1875F6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57" creationId="{9608217B-75F0-DDA1-9901-5A79751155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58" creationId="{A9621DF8-8B12-F4AE-12E1-15AEE5B29A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59" creationId="{7BE344EC-EEFF-D8FA-2C0B-CB96D098AB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60" creationId="{FD8B2AD8-6788-9262-A15B-DE7E1287E8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61" creationId="{45573415-D7F3-0611-D840-C4686FE90B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62" creationId="{49646153-95BF-8416-E169-88F93E4F4A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63" creationId="{F5E51A6B-733A-D3EB-D023-A2F036F6AD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64" creationId="{D5C57625-D598-A440-E81B-F4D0488895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65" creationId="{17A670FF-D89D-F9F2-10D0-472BECEDAA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66" creationId="{FE79CCC7-0974-3D3D-5519-F181A96C29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67" creationId="{CF433F12-ECE3-2DC1-993D-0D72ECE599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68" creationId="{DC55F68F-9639-7F95-79F1-9A645B0226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69" creationId="{4DD96F74-2E3C-84C5-A0BB-0B49D62468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70" creationId="{D47FE65C-0687-3C89-3E06-E427BF87E3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71" creationId="{6BD06E97-BE78-940B-2779-8DA7734688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72" creationId="{433BBFD4-012C-AF46-F948-C30570CC10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73" creationId="{F58C0604-7CE3-A298-C779-5BB85836A4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74" creationId="{8AEB80C8-9177-46B1-4BD0-381D0F9920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75" creationId="{55676520-8BC2-5796-7636-08B60E0B88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76" creationId="{6172976A-7253-2839-BAC7-536B69DDFF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77" creationId="{A5FA5C4F-CD5C-63CD-1EA0-85695A5DB9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78" creationId="{466A6D32-A0B9-EBA3-D599-54FCF8F3A0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79" creationId="{1134815A-ADCB-E71E-24E6-AACB744704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80" creationId="{693DD55F-C14D-FCD4-48CA-92E3786888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81" creationId="{58A23F3A-B3A8-EFC9-1C51-A5F45A5462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82" creationId="{9D009045-473D-8AD6-6BE2-0A9ABEDE27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83" creationId="{07E0F31D-A8ED-3998-0D6D-CE9E8A2E29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84" creationId="{161195BD-8FDF-3F39-5A12-77BDA44518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85" creationId="{778F7CE8-1920-E3B1-D3C7-AF55A4820E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86" creationId="{3784FE3F-33AC-91D8-4D36-53560A04DD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87" creationId="{9384D762-27C8-BFEF-9298-F1822434B3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88" creationId="{B2E12CC1-806C-9885-0FFD-ED09344341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89" creationId="{65BE4ABB-A946-33C9-F99B-FC6DC7E5C1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90" creationId="{F3EC6270-DF91-0F50-A626-C15D5203FD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91" creationId="{15D2224A-DDFF-2BFB-B990-D6E76A6EB4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92" creationId="{134D73F7-0B61-3B87-1978-CD5347CF38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93" creationId="{8BFF5917-F683-2BE8-ACB7-B57AC96709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94" creationId="{C9A296A3-7081-4E7C-9511-989676F197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95" creationId="{E20A616C-B537-35B9-4DA4-858BA86AD9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96" creationId="{2F231FAD-4593-A421-A1AA-C89CC18926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97" creationId="{F7D56BF5-8A12-A685-4760-3A302FCBF0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98" creationId="{49A38A62-A0CB-5EB1-9AD2-4D2FD5B8A5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199" creationId="{62806923-353C-70C7-9FF3-9AEBC77C43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00" creationId="{9A732FFD-635E-95B9-511F-9256AF7081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01" creationId="{9BA1B513-5660-8DBF-282A-31A08EF492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02" creationId="{43B5C670-E1D3-B12B-F3F4-82F8D0872D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03" creationId="{83DA0125-605F-C4DA-D048-3813CF1C5E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04" creationId="{7CCDC897-F17B-FDEA-783E-4E2F1FD084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05" creationId="{9630E5D1-0BDF-F292-44E1-818BE58206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06" creationId="{80B92FF1-9C80-CE01-E6DF-B58E69790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07" creationId="{E5A3BD1D-27C1-7891-BA50-292C02F12A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08" creationId="{0A9C65F5-822B-7F29-9829-7EA00A802B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09" creationId="{E229912F-E1B0-B137-08B5-860CFB7100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10" creationId="{A58B1460-9604-DF32-254D-7C9F88A9E0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11" creationId="{162BE766-B7EF-4155-F3D5-AE2A93C918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12" creationId="{46D2A592-F2CB-142E-4D2A-D2A9DBD24C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13" creationId="{EBC9A795-68B3-1831-1B71-AB6AEC8D55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14" creationId="{EB16F002-5453-33C1-2946-3F088EDE44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15" creationId="{31497F77-55FB-9B80-5A62-BA6C898E26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16" creationId="{E42DB066-E685-AAF8-F08D-CCB3AC6DE2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17" creationId="{C8C2AA96-2606-89A7-CDC4-8C1A8DCC2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18" creationId="{3924C736-1A90-0EE9-AF1D-4DB1FB3257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19" creationId="{BBEBAC34-AB3B-CFBB-FB02-BB981370A3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20" creationId="{E1652ED6-66FD-1267-6CD5-04283BCC4A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21" creationId="{F61B4C6C-7B92-9A6E-FD5D-2E8D8F4C41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22" creationId="{250D58BB-7C09-FE08-D04D-185131DA1D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23" creationId="{097C911F-E26D-B592-EC19-C1479F2728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24" creationId="{8F0BE36D-5621-6D56-D8DC-2969DBCABF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25" creationId="{56CDE35E-746C-B1CD-C1DF-4F42FA7785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26" creationId="{1F758962-A7BA-32D1-C50D-D5F5A4AFCB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27" creationId="{A74D63B6-EF39-17D0-E41A-EB95617B06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28" creationId="{F876CE13-900C-F567-9B23-E651CE4263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29" creationId="{AE98C9F1-398D-2CD9-8634-F8188B23AE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30" creationId="{832F4EE3-F071-AC1D-FFC3-68F40A1FB2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31" creationId="{5E08DD4A-CCBF-00EF-592A-7500615235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32" creationId="{F321594F-6B09-244D-CCF1-9C962858F6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33" creationId="{10D446E4-70EE-052E-486E-14BBFC62E6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34" creationId="{B8042910-D8EC-F21B-C0B6-21D7CA8D7B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35" creationId="{EC324E10-6ECA-CB01-A795-D3962808BE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36" creationId="{87C7820E-9103-2ABF-9691-71420D37CB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37" creationId="{C45999C6-ECE9-24B9-8759-EA92289308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38" creationId="{EF51B6B1-0A48-40E1-45B0-B03448FCFC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39" creationId="{18BE31D9-4323-271B-F2A2-7AB6AFB941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40" creationId="{E05AD1A2-2B70-6FC6-1FAC-1ED29A218E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41" creationId="{972668F0-EBA5-411B-FEED-A6341FF321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42" creationId="{24A46FF4-F88B-59F7-77BC-470CEFC2D8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43" creationId="{5A1B1854-F579-32B2-897D-50744CC7A0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44" creationId="{FA25D47C-6E86-CC91-A115-6682F0037F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45" creationId="{42FB7AD0-8B37-A479-5B7A-64D735089E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46" creationId="{0B2B86F6-C8D7-9F02-D6B1-A213C4B310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47" creationId="{2A8C6FD5-845A-4480-03F7-65A474BEE9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48" creationId="{B6440503-7EB8-3D5F-699E-07046FB8A5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49" creationId="{ABDCA7DC-025D-D979-9F41-190B01B437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50" creationId="{1B253C13-7164-A24B-2D2D-6DE1220F25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51" creationId="{3223FBC7-BCA0-1FB9-D595-A72713C8E2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52" creationId="{1237731F-FE23-AB13-F4C0-66D52E7AB1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53" creationId="{97D82F4F-13C1-D02A-F33A-D06D05C651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54" creationId="{BBF00852-EADF-ED4B-03A9-97B13ACA1B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55" creationId="{7430AC46-D2D1-3048-4432-E80B8072DD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56" creationId="{DA6D5B29-189E-FCEF-19F3-28F0BCAB8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57" creationId="{9E37E903-BBD0-8237-322B-C7F4E43DF5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58" creationId="{DC46203B-954E-7830-69B3-2461E137E8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59" creationId="{3F0413F0-7E5B-A525-743A-C0497F27E6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60" creationId="{A357AED9-E56C-D0E3-813B-B40EE0A44E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61" creationId="{8A3DA173-F2D4-1BC1-EAC1-23FA15B567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62" creationId="{5B6A8258-BCFD-DE5E-48A5-A51FA0C850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63" creationId="{029102DC-F76B-E7D0-CD21-7B262792B9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64" creationId="{60107152-0F26-E28E-AAB4-DAC10ACEDE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65" creationId="{341E8598-19AB-1B55-70D5-329612321F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66" creationId="{28C3143A-2022-D970-9C8D-A44EA61599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67" creationId="{F2936D2D-5F3E-CB85-4F6C-077561B55A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68" creationId="{378FB720-2F17-3E82-94F0-5ED16DA9D1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69" creationId="{0C3C55C6-2501-3340-1079-1DA0E7E86A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70" creationId="{D4AE0DE8-9F8A-64A8-14C2-AAF2C59D83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71" creationId="{4B243B2B-1BAB-2A00-9FF1-0FCC91734F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72" creationId="{190D2D34-267B-B8DF-5919-5C5694820E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73" creationId="{D0D1871B-6427-0248-4AE0-ECCE745AD6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74" creationId="{80FDC8BF-D99E-DD68-34D7-B1326452BC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75" creationId="{7D62ED50-D4F6-F849-917F-D2F99BAC25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76" creationId="{75CEEFE2-DB0C-503E-E034-5B2F8FD87E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77" creationId="{502B3855-0551-0B15-7614-76BE361836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78" creationId="{DFB8E710-8D43-96F0-7AB3-1386515EA2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79" creationId="{5021B35E-E6F4-24AD-4EE4-CFA5DA63A2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80" creationId="{E11A5B0B-A880-2D4B-B4BC-827D8A5F00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81" creationId="{23AF1C66-00AC-CFC2-14A8-A4239FDA3B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82" creationId="{E3F1FF90-8EC2-0332-897E-90D155AD6A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83" creationId="{5C265BD5-47D5-453E-88C9-B700FF47C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84" creationId="{095CB43C-CA4C-B35B-5F35-353210A8CC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85" creationId="{AA046550-7DED-B223-09AA-87457AE597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86" creationId="{87DBE20C-9237-904B-0A52-EFA4C5356A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87" creationId="{D2280D05-7498-90C4-ED7A-F50862A45E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88" creationId="{99A1A84B-D7F9-C492-1867-9F14FC6323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89" creationId="{212EBDF8-08B5-3B71-B8A3-27E4714E0B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90" creationId="{9BEEE1BF-DA23-415F-5A7F-31F5839E1F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91" creationId="{7BCBF80C-53BE-8542-37D0-4FB3C9AAF0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92" creationId="{CA2CEC4A-696B-8DF6-40B9-2A8BF75F57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93" creationId="{17C29C79-FA89-8CE3-E72C-4D03AF4267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94" creationId="{B8503309-48EB-9CFA-4CCA-741E0EFFD2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95" creationId="{2EDFF92D-5EB0-534A-B0A3-C9CE95C65F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96" creationId="{D1489E7B-F0A2-C78A-BC48-FB2703C1E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97" creationId="{236AAC7E-42D0-48AE-0584-897568AE7F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98" creationId="{8BD3CD28-DC50-CAF5-0077-6D90AADC67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299" creationId="{17414E70-1202-77E2-78CD-301D71A146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00" creationId="{883369D6-C692-1879-8272-8F1526692D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01" creationId="{928DB354-784B-BCC2-E95B-C4418DBCF8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02" creationId="{B9256F6A-43B9-0798-B930-7859F02705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03" creationId="{65986D6B-24F9-71C6-0651-71FB0774E4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04" creationId="{ED095D1E-6840-1D36-B880-3A8177A67D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05" creationId="{069800A1-A588-8139-2C6E-1A3B8986B1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06" creationId="{F7C7AED0-58B1-BBBF-A5C7-93B0C82742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07" creationId="{40902F8C-6453-45A3-EDB9-D2742BBA49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08" creationId="{6FE25FD3-DCCC-90CA-5406-6907EE2548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09" creationId="{177D154F-D068-C184-2B71-956168579D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10" creationId="{A8FB567E-A594-E149-55CC-BCB713EA83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11" creationId="{B6E65AB6-CD9C-C649-D34B-5AB9B44405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12" creationId="{F4115008-2687-AEB2-3988-8150FB658F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13" creationId="{98FE42D0-20B2-4CCF-5EEE-7EB907A19D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14" creationId="{7A7AF37C-C048-C790-2D61-2F931D77B7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15" creationId="{4796AC4C-79BF-5290-764E-375A892C5E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16" creationId="{74FE8745-6F16-658F-3067-89029D1187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17" creationId="{D9C73BD7-9E76-5778-AE66-2C3AC95F07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18" creationId="{1E2CC670-1E62-F2FA-B206-34E0F26797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19" creationId="{0079975E-F7E8-5091-4430-17279BED62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20" creationId="{20573C31-AC42-58C3-01E7-7EC40C372E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21" creationId="{C36BEEBE-F344-004F-8E17-48477E05CF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22" creationId="{E0BE9E32-AA7C-8D8C-7F54-047039DD14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23" creationId="{FA5ADCE7-8615-1062-23AF-B7CA49429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24" creationId="{09907514-6891-0F68-5D3F-C18F4AA2A3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25" creationId="{733A3026-E9A1-CEC6-11AC-10D03747F8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26" creationId="{18393D21-777B-77D0-1DAB-6A88903EAE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27" creationId="{7F68C511-11AB-538E-3D69-165F05EFEF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28" creationId="{C7F65558-CBD4-EDA9-7838-F085EBAF1D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29" creationId="{8332AE16-5AE0-376A-457A-719F211D76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30" creationId="{DD1F33C4-D0AB-9A61-BD73-CEBD939681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31" creationId="{D496E123-A832-DB9B-B457-B260F543F6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32" creationId="{30A85AA6-E905-C72A-01F4-1813D468FC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33" creationId="{C4AB276F-BCC4-E4C3-7A23-BA27E76FEC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34" creationId="{337494AF-4C74-FC62-0ED6-5BCF6CBD90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35" creationId="{5129C65B-ACC8-94E2-5775-567EA4EC04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36" creationId="{B57FC1F9-D745-DEEA-D0C8-FBA3FB2FF0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37" creationId="{48A6DAB0-E83B-6079-83D0-49AE022252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38" creationId="{16DD7D47-71A4-67F1-DE1D-99A546E747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39" creationId="{E26E8920-8E03-3A9A-819A-B8A4754D6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40" creationId="{614D3646-6221-B972-1218-850C6AF764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41" creationId="{171E6EA9-AFCB-3A89-8BEC-53A0A58EF5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42" creationId="{EB82DA6E-60A8-C469-E387-65BEE13404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43" creationId="{54E32B9E-FA7D-79AF-92E8-AD1F462D0F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44" creationId="{598983F5-1AD8-752C-5001-F47941234E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45" creationId="{030C8D9E-AD83-2654-E93D-1F324895ED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46" creationId="{C06481ED-6165-4399-F3F9-D33FC7701B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47" creationId="{3C116529-6819-FB12-4C3A-0AF63EB69A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48" creationId="{392B61D0-6599-64DD-843B-CCBD231D79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49" creationId="{FAA5CE5C-D66A-A1E3-F2A6-CE9DD553E9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50" creationId="{ED43ECFC-E959-948A-4282-5B669AD3A7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51" creationId="{F835B32A-CF87-FB73-979C-6D0893F21A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52" creationId="{BE713901-3BF6-6BB1-63DE-E5077B774F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53" creationId="{2997173F-E214-589F-DA04-F9BFD4830A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54" creationId="{F2B53249-2815-FDCF-90D3-ADE7AC8B38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55" creationId="{DA0FA489-6A78-DC73-FE29-21F07FD862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56" creationId="{0A222FD7-DF28-58E3-9CE4-0D4221FD8C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57" creationId="{3C8257F8-C6A5-0581-4401-34B9F40844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58" creationId="{3B70CD82-4B99-6E7E-DFDC-1E3802B230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59" creationId="{656139F9-C05C-1965-7249-EE29415858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60" creationId="{9D492A42-E54F-35FF-116D-19C510934C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61" creationId="{4DA830BA-61E3-637F-CBB3-B4834B6B1E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62" creationId="{93FD30D5-AAE9-6456-2A27-19DB1C34B3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63" creationId="{A0B9C376-5CD1-D18A-8431-851E40C6BC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64" creationId="{5C60248C-C4CD-E4C5-A424-6D8923BC36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65" creationId="{F9C4ED61-484B-45B6-D7F2-533FA58A56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66" creationId="{E67E094A-64CF-1D34-7F16-70419D558E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67" creationId="{36F49223-DE9C-CBC9-49D9-158F3F011B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68" creationId="{DF100595-E5CC-4E21-1ABF-57790AA9BB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69" creationId="{498FCACC-3329-B412-968F-953070DDBE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70" creationId="{4D1B8760-9B55-DC0E-8B45-92026B3376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71" creationId="{363BD935-290B-D481-A893-23D80F78B1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72" creationId="{F7DF2839-E3BC-144A-94B3-2F740325F0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73" creationId="{F765204C-1035-902F-DF27-1ABD494FF1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74" creationId="{23CFEB0D-2101-3FF1-83F6-045DEBA6EF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75" creationId="{0FDC2778-DFFC-332E-79EE-36A30EC49E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76" creationId="{6656E17A-AE6D-410F-3EA6-9FAE6DD09E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77" creationId="{B6184E8D-BC86-4161-C33B-898F42FB20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78" creationId="{2C6735BF-36DA-46E9-8230-34C1F2AC97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79" creationId="{9CBFBE01-8A62-7BEC-2AB1-30D1672A1C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80" creationId="{A677C4B6-27DA-53F7-615C-D571AE87AF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81" creationId="{393D972E-EBE0-A9CB-E1E2-A1B101C392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82" creationId="{91697379-E3E8-B2DC-21ED-499C3F1523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83" creationId="{C9F6601D-C224-BC53-D87E-C0DAB0D6BE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84" creationId="{DCFAE484-B0A4-81AB-57EC-CA5C334B71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85" creationId="{B4FE34BE-8E50-F257-8D03-EB930AAD61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86" creationId="{159B9CAB-FD41-5053-D38A-15CC4CDDAF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87" creationId="{6551C24C-CFB4-4B60-A1CC-B83780E620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88" creationId="{4974D873-12E8-1E6C-C580-8287510048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89" creationId="{F6BB5237-2444-F216-4CDC-C740EE9A19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90" creationId="{024979E5-7778-F5FC-7746-DC26020C69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91" creationId="{EF4915D5-9D5C-57C6-7E3F-34C6ED5AA2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92" creationId="{A153C03E-8670-5633-1B4E-14084FF9B0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93" creationId="{A6BE6575-1FB3-8897-404B-1E729DF8B3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94" creationId="{8F60FAD1-7DAD-A339-03A4-30BBD424FD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95" creationId="{D705F741-1F50-4AF9-2BF6-32D5FCB76E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96" creationId="{CA27C546-FAF7-6414-2509-ECE36F37BA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97" creationId="{BF4F9514-B4B6-8276-84FA-7868EA6DA2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98" creationId="{76BA86B2-50A4-0912-E9F8-7134FE2959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399" creationId="{C2A556A6-40BE-64D8-F85B-7F787F16AF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00" creationId="{8EC0B3D1-6B4B-7090-18CC-544B03C765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01" creationId="{949E5740-B15F-2FA7-F800-37C6CCCFCD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02" creationId="{3C7FFE7C-340C-9C90-C58F-E5188DE8D8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03" creationId="{3B63EECA-EAE3-EEB0-6BF6-F4691E4915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04" creationId="{D1773C7E-D0DC-A1A9-58E9-E950450239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05" creationId="{13F00F95-BC53-10B7-95B3-D8438C07EA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06" creationId="{671D40E0-48B0-C8EA-9E14-99141BB1AF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07" creationId="{1BFA2072-D7C9-6E63-6D21-7F59DB70F9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08" creationId="{762C0ED4-7074-3ED4-596B-E66725C5BD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09" creationId="{3CEE2766-D459-2FFC-539E-2462D805B6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10" creationId="{33B38855-CB29-6444-B9C4-6AA69D8C68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11" creationId="{82944D0B-58E3-F589-7F38-4ECA9BC3EE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12" creationId="{B0D7C222-103B-8C4B-3250-DCE4C17249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13" creationId="{340CE3FD-26DB-87F9-206E-EF1E448E8E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14" creationId="{13A18717-D5DE-D335-E8AC-52DDC6AA10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15" creationId="{043961F7-BDFE-A9E1-D99D-DA905430E9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16" creationId="{124971D7-92BD-6634-AF0F-A69276B809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17" creationId="{E80CC674-CB64-2B49-B1FD-C8A6A81EDC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18" creationId="{70BD4127-EEB0-370D-C02B-6B86D91B86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19" creationId="{4ECA7297-1A7C-0C5F-284C-8F69967D2F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20" creationId="{A4A85503-CDDE-C5EF-12A8-ED570087DF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21" creationId="{23DD2D10-01DE-EDA6-8F74-305827B9DF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22" creationId="{185FEE2A-9CEC-1BC1-8663-7589894CA4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23" creationId="{48FFD791-DEA9-C080-5FD3-E7AE4032A4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24" creationId="{12B9D519-6C99-4336-B874-90FEAA666F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25" creationId="{06366CCB-6E32-BE95-734F-77BAAF8A18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26" creationId="{043FF022-F63F-DFA8-4668-16A1C15A12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27" creationId="{1B8E0438-E8DD-BE45-2730-94BD2D8215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28" creationId="{6B8B38EF-9ED1-224D-77AA-D42F1E7402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29" creationId="{C94A332D-E629-DC32-4E60-C967498F9B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30" creationId="{672419D4-29A8-0830-FB17-62A359E68B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31" creationId="{FE3B7BE9-821D-F7E7-EF99-8B781665C2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32" creationId="{0D7534A0-AF77-6021-7824-30ECB48C4A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33" creationId="{1DBEEA1A-E482-FEAF-CB1F-42BFA957CC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34" creationId="{9E967EE5-8D23-E46C-FB07-175600F0CA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35" creationId="{A3D6F28C-CE8A-58A6-3E05-89EB486A3F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36" creationId="{5F907078-55CE-0CE3-7FF0-337F606689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37" creationId="{5DA72BC7-2ACB-842D-D2FC-392AE8992E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38" creationId="{B04B9BBA-11F1-DEB2-0491-1235B7A02B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39" creationId="{EFD23E32-97B3-3898-036B-8FB8AA00A0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40" creationId="{7CA1A13F-71B7-A4FC-DE92-A117C892B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41" creationId="{B2D62A0D-42B3-E161-AE27-E46E988426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42" creationId="{EAA0C606-2FB1-4A43-7AED-61AE27480B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43" creationId="{619C7BA7-FF09-47B3-BBB7-A52CA8D51B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44" creationId="{9C672650-624A-C09A-2A2D-F60D0FFD28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45" creationId="{22E51822-0E42-5E08-ABB9-105D3CED09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46" creationId="{014F9320-F4E4-54C9-0730-538ED4D637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47" creationId="{5165FC81-DBCC-FAD3-2D44-9F4B03248F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48" creationId="{E944F6C8-4CB1-2AFC-0255-9E346385BE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49" creationId="{95479282-8D8D-4AB7-FFC9-78655CF802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50" creationId="{7D666EB7-F05E-3A4F-D8E3-B172FFAE13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51" creationId="{77FA55D8-5A89-72A5-A5A4-86765086F3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52" creationId="{3F166D3B-F59A-CC53-6DB5-2C6EFC10A5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53" creationId="{121C1551-2180-E9C6-7446-F6ED66E8EE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54" creationId="{FED525BF-1469-9674-1EB5-25E43BD8D3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55" creationId="{BE56A3F4-550D-E318-78AB-500750C60E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56" creationId="{9E620170-C3ED-C896-F64A-DCC4AEED7A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57" creationId="{63FFCC75-2F06-189A-AF12-0533587431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58" creationId="{4B92FD7E-9F69-084A-99E5-6C3A6EE69F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59" creationId="{FE0C0B76-A818-BCD2-8B04-61F29B11C4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60" creationId="{7D77C8A7-C036-A60F-B960-BB51E165A3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61" creationId="{CAF85A07-5FA4-F6EA-0615-D6FC97A468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62" creationId="{495D6435-00CA-347C-5957-072A801C74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63" creationId="{CB654F27-47C1-38E6-F58D-AF1FDD159B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64" creationId="{4D6006B2-43BF-69F7-F7A8-B386FFE541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65" creationId="{39717CC4-733E-03B5-863A-1E1F46F959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66" creationId="{ECC46404-D987-3D09-A209-DC7A08A9CE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67" creationId="{23980A11-1C27-FAE6-DC98-30598165C3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68" creationId="{8824E4A5-A436-5BC0-1D17-58E3179A41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69" creationId="{6666921D-4A27-95E4-6060-7DE722E8EF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70" creationId="{B57587C8-006E-414A-6E4C-B86C8B097D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71" creationId="{9C2F785B-3141-17F2-7570-9125F33E00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72" creationId="{7086D5FA-33BA-4193-C52F-0F8280F848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73" creationId="{DB828BBC-61C7-BF89-E2FA-2CAAEB5D0B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74" creationId="{E8810E50-9DC0-929A-4147-7D57E3A6A7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75" creationId="{E4FC40CF-6FE7-67FE-D48F-A300837DE7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76" creationId="{D857A693-72E9-530D-1028-B487EE30E3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77" creationId="{1FD31F08-7502-26A7-DBC4-FCF9F5A1D6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78" creationId="{ECD20598-1B97-711E-42B3-F726A8C81B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79" creationId="{438434D3-3A2D-DC2F-6675-6DCF13BC98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80" creationId="{A6CDCE65-329D-4E98-752A-584AEBD907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81" creationId="{6E6C7C04-80D0-7EAB-8E13-DAC5404C5C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82" creationId="{4F5EF733-5F8A-CC3F-5E9B-BCC97A0276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83" creationId="{2A515C0A-EC72-E347-BB7E-2E078AE527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84" creationId="{9A31E636-1C98-CBA0-57AF-EB5A0D9441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85" creationId="{376E84AC-70B3-0B07-564F-1A67FB5A00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86" creationId="{AFDFD2BB-301B-AFA4-B3E6-42C80219D7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87" creationId="{EF817076-FF24-0F14-31CE-84F9B48093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88" creationId="{67A68A5F-136A-C822-FB86-AABF560792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89" creationId="{AA5D4619-E573-7C8D-4E9E-A567FD964F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90" creationId="{3CE2920A-49AF-6A22-AA15-21933FF50D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91" creationId="{6B360F80-851B-C189-AAC1-106E8D4176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92" creationId="{EC7C61E5-0071-0BC1-1FEA-EB4B479151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93" creationId="{827866DA-FBCC-EBA4-4F74-76ADA1346D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94" creationId="{4FF8232B-E865-6C44-7175-EE9714161B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95" creationId="{1391F7C2-273B-D3DA-C638-405658414D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96" creationId="{3019E4AA-B484-052C-36C5-3E94DAE158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97" creationId="{0E1E5B27-84D2-58D6-9789-19EFFA5E46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98" creationId="{21378F7D-8E87-C154-E09E-26DE5D880B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499" creationId="{05BFDBE9-623D-6622-6765-58A5B24DE7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00" creationId="{DE25E188-337D-3F27-6E7D-7785932210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01" creationId="{BF9ACACE-829A-D361-F8F3-FA3E0846BF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02" creationId="{2A5DE082-10A2-B2ED-D6A4-A3FB06E13F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03" creationId="{5E847C7D-2BCF-4128-4AAC-0157FA50E9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04" creationId="{E75F2BC6-5F9A-800F-85FC-67610251A3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05" creationId="{2058C728-4489-F1F2-0DB5-BE6C2D0509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06" creationId="{535F6050-A9EC-6E34-CFC8-A865CD0F06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07" creationId="{78F2280E-5E0F-8C25-B69E-87BD6E863A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08" creationId="{FB4E4474-EFC8-A77F-46D1-F523B2B6BA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09" creationId="{36500D6E-752E-9474-7686-567732D0BB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10" creationId="{B8AB5C11-BEEB-7E4A-09AE-337FC89E4E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11" creationId="{7FFC2388-F154-F23F-7DC5-0D4A948746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12" creationId="{1BFA41D2-E345-1574-A5E6-124ECB099D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13" creationId="{D0398822-BE8D-54CB-3185-4203FC5E5B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14" creationId="{1880F058-8B53-B6DB-143D-D5E3EBC8E6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15" creationId="{5930AD63-F567-06FB-E1A5-18D08E3315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16" creationId="{2548DE29-D3D9-92C4-B8B8-E212D8B553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17" creationId="{B48F97D1-6589-BC2C-72D1-E75CF16A11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18" creationId="{C4AB29CE-5EF8-52C4-D983-1831B9E39D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19" creationId="{854D84ED-AC66-D62B-9C7C-0ACB6F42E5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20" creationId="{768F92A0-7441-98AE-9EDB-61E8198BFA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21" creationId="{F2FB87C2-F6C6-B698-0BB5-A15C1DDB4F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22" creationId="{19C658F4-B361-297B-31FF-D6B8C9AFE4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23" creationId="{482966D1-CCCD-C18C-3A9C-49C9C5BA2D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24" creationId="{AD23E8A7-5696-5F5F-E47B-A92C401651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25" creationId="{8B4F535D-A0D5-9985-8257-055D1AE967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26" creationId="{E7B88BD7-4D9D-E592-B483-470B00EBE9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27" creationId="{02D6C4A6-4640-FA49-E0E6-89801C6605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28" creationId="{90BFB922-3DD4-EFE0-6C6A-1575CF8367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29" creationId="{D0A3770D-8E14-43F6-6650-BFCB423027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30" creationId="{BF6500AE-88C8-0974-B68A-477D4B2278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31" creationId="{276104A4-BC4C-60BF-C32B-7DD1BCB19D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32" creationId="{41188D83-3413-7B4B-D2C2-7C0F6AD8D3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33" creationId="{DA0F1708-51CE-184B-5B30-5E3E6352E4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34" creationId="{FFB614F7-B687-5AD2-F2E9-ED122A773E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35" creationId="{3B0E10D3-5342-4264-3D7A-E91F3EEC56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36" creationId="{6558864A-1894-9D67-6BF8-6C44028E84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37" creationId="{34668316-BEAC-15DF-B157-FD3D6A3EAC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38" creationId="{BA804068-3EFE-8099-AAE5-6F857230DB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39" creationId="{2CF387F0-6F78-1143-B1C8-06327D2E97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40" creationId="{3410DFF4-E482-C43E-B808-D8DD2673EC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41" creationId="{99E19F0A-C1D0-139E-BA78-F676830468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42" creationId="{AEC4607C-0E2E-DCC7-CDC9-3B0CCC8A27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43" creationId="{A07ADDFF-0AB8-51F0-254D-94AB2536C5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44" creationId="{1315518E-D2AB-6258-8E3E-928FB22AD8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45" creationId="{5036B58D-54C3-08AA-014E-BAF047147F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46" creationId="{BC38135F-A318-5305-E9EC-9611089D67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47" creationId="{C6D7390C-1CE1-131D-3526-39177C9E55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48" creationId="{1EB79CE5-DDA9-DCE1-DAA6-20DB95B36E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49" creationId="{17F4E918-59DD-B8BA-F149-6D5B5D61C5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50" creationId="{D6D0CD11-D5D6-008A-2C45-3AC8FBA573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51" creationId="{7DD62129-0B4D-4108-AAC7-6BFC2D7063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52" creationId="{558C0935-B0E5-C1FA-B67C-DB4C908D60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53" creationId="{4DEC2734-C1B4-2BB6-DC34-968921A96A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54" creationId="{7619D015-860A-FC9B-5DCB-C9BCBEB2C7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55" creationId="{57B59A68-84AE-509E-496B-7D9326EFC7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56" creationId="{52DEF8D3-D1B0-8EBC-5503-CAAC650C80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57" creationId="{9BCDE2AF-0316-0404-C796-260458B39D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58" creationId="{6F9834F3-F98A-C647-75D4-561E941666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59" creationId="{982A8159-2A3F-E70F-7B46-2C23B34AEB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60" creationId="{AEEC3A03-9FEB-6088-5369-3CE3CCE48D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61" creationId="{A6676B3A-13DE-3747-A4F6-8F2C805610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62" creationId="{554363E2-F036-906E-C4AE-870EF26055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63" creationId="{F36A5624-8317-8FD3-6CFA-33D9F0BFA5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64" creationId="{101CD6DE-D894-C304-65C8-4324EC9CB1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65" creationId="{E544A8FF-EA05-ACBD-8B45-A689A83B9D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66" creationId="{E734BD9B-A49F-2813-C194-4815ADDEAD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67" creationId="{3EE67382-8415-6CA2-B232-247C9A01CE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68" creationId="{BB6731EC-0866-0C12-CA1E-A8F4AAAF2A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69" creationId="{861EDDE5-A558-5250-4EE0-0E99A97BD0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70" creationId="{07DCA169-1B8E-9CFB-6705-6A8A0ADD9D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71" creationId="{01771BFE-7E35-23F4-AF7E-E0FC1ECC62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72" creationId="{F3B4E774-0AF5-3448-5FFE-D0CA1BB26E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73" creationId="{BCF3C57D-DEC2-7DC7-D38B-834D2F273C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74" creationId="{E8FC990F-1588-868E-8538-63BB447A3F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75" creationId="{47C762F9-7838-C913-401A-BA663A74C1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76" creationId="{393A5B37-5873-0BB8-EFFA-154A716D69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77" creationId="{FDD204A8-5DCB-FAE7-16BE-1923983A8F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78" creationId="{9E0755E1-5939-8DEA-A2EC-3FF6B5E4A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79" creationId="{E15B5F4C-7ABB-6403-B71C-C0CD1ED60B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80" creationId="{FC9966CD-1597-3CC7-1660-B9310FDD24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81" creationId="{A46120BF-104F-7332-BF4D-E4DDB61C69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82" creationId="{A40A9F53-0773-5834-42AE-3C45F033CF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83" creationId="{BCB1BA52-50DB-5337-5D7A-CEDDACAF99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84" creationId="{9D5C8EDD-036E-3F6E-A7EC-E9B147F5B9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85" creationId="{E65F9F1E-1DF2-96A0-21B4-01C142F04C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86" creationId="{E2547982-E15E-21D2-1356-172F5D4191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87" creationId="{CE5B3D1C-9EC7-7870-886D-70DCACCAD1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88" creationId="{F54DFD43-6D8B-0A76-D5E8-73FB4E454B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89" creationId="{B4BE4721-F3AB-D729-C505-DB26D3B64D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90" creationId="{ABBFED8A-CE3E-6C6F-A497-3F4080EFCA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91" creationId="{59C6F0A2-A4B2-ADEF-7A9A-CFC51C85EB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92" creationId="{0B153EDB-AB70-B148-BCB3-0E9EEB6776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93" creationId="{C77EE3A1-A57C-8A76-6E29-26C197298F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94" creationId="{B2CA232D-3695-4D88-66AB-A81B956C07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95" creationId="{1F32897E-3A70-2B09-727C-398CB38650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96" creationId="{A8D180BD-B91D-F487-739D-78D962DB79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97" creationId="{0D5F7C3F-FE2A-3227-5670-2F0C9D82FA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98" creationId="{C5B6A6BA-B9CD-FB98-4328-71DAE2F573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599" creationId="{D4C41A59-3836-1BF1-7059-2E4B5FC4AC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00" creationId="{984E8F8E-236D-40B1-792D-7599097878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01" creationId="{4081679F-66E7-3E42-A98E-3A0BD52762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02" creationId="{C0BC0C9E-3B93-EDB4-54F5-8AC76E58D6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03" creationId="{1B071F28-D84E-7500-C998-E11ABB0608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04" creationId="{A4D247A2-A338-B0F8-108C-466CC16174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05" creationId="{0D1E99BC-AC4E-651E-DEF1-9B25E021B4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06" creationId="{A1A30BB6-429C-B088-D5A9-000224AD6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07" creationId="{7DF61AC3-04B5-2720-30F0-207F8DD687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08" creationId="{713FDA01-7A5A-FA02-3730-CD851CBAF5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09" creationId="{EF258B28-77C8-FEDF-E356-CFB7C026C4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10" creationId="{DC2367B5-DA76-C5E7-B868-60668C5DCD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11" creationId="{A3689BCA-9A20-82E2-A69E-CA0B031BCA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12" creationId="{45A56A67-D954-5747-9059-495733A701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13" creationId="{3614631E-EEF3-E6CF-6E8D-296850F512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14" creationId="{DA92F7E4-5B6F-29C6-150D-78998CF736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15" creationId="{B3FB73A2-D9DE-8619-DC06-2A23E21829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16" creationId="{17EC6A09-81CB-13CD-229D-C60735366F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17" creationId="{03C78A63-7660-57F3-78B8-AF0F5A3177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18" creationId="{3F82BC01-F276-150F-4C6C-A3A51F3F71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19" creationId="{0BD200B4-1965-523F-9F19-56F51E6221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20" creationId="{0B075C16-0A01-F48C-1001-CF9C3C962A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21" creationId="{50F5FE97-C1B6-73C4-085D-9435B9867C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22" creationId="{267DC4F2-0CCF-192E-80D0-B9DC4A0DC7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23" creationId="{E17C5EAB-C8B9-9BC1-D656-0011F003A6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24" creationId="{D8FD9F80-5175-6B13-E4E0-182AACFC5F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25" creationId="{71BE82B2-036A-9C11-59D0-0C25B70697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26" creationId="{586D70E1-94D8-45B0-9C4E-0C44968BAA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27" creationId="{CDC3E93F-B5D5-64E7-C6BC-3B2FF98433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28" creationId="{9FC38CD4-0853-5831-DC08-DED70C9CC6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29" creationId="{1F5AE2DC-F9CE-00B5-C4F2-0E29655AD6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30" creationId="{189E5E0F-0669-1874-C51B-DB8D1E2729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31" creationId="{1FDDC7B0-E32A-DE23-C8DD-B83B89F638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32" creationId="{B318871F-4685-549B-FEFC-26F2702C9F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33" creationId="{BB6063F4-42F1-146A-89B3-EB4BC144B6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34" creationId="{2E0B6457-18E2-83C8-E279-3F1E6881F8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35" creationId="{317AE98C-A96C-838D-FD1C-39FB6F0397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36" creationId="{DE2453E0-1804-B94F-944E-7750C197EA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37" creationId="{91979771-4DBD-ED8A-9D01-25E058DE5B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38" creationId="{B250D4F7-DE72-B833-05AA-963CCDBD76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39" creationId="{5F139A7A-341C-C615-A9D6-90606C45A0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40" creationId="{EB10687C-10CC-19A6-9C73-796510466D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41" creationId="{165184E7-0DED-EEA5-5228-4F70D73E18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42" creationId="{50179C14-97E8-CF89-EBBE-A7FD188C20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43" creationId="{37D7E04C-73CC-2C10-C5F4-7BC3A9BDA1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44" creationId="{2E4C7B6C-4CD4-A981-E8D8-8D6160276A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45" creationId="{719BF019-65A5-CA4D-7E7B-A6996D06E5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46" creationId="{1E36122D-462B-346E-EE13-15D41E8993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47" creationId="{52754A65-CEAC-06DB-69A7-497EC53842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48" creationId="{84391634-CD70-1406-659F-1B09DB334F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49" creationId="{2636D498-9805-4ACF-8587-9A5E1D78CB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50" creationId="{2EE7BE95-AA5B-6EB3-227D-3496821E1B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51" creationId="{2FF109EE-C31B-57E9-CFDE-1BF3537988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52" creationId="{5520A5B8-1444-0A4A-0203-E35035762D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53" creationId="{E87A63F7-2E76-AA75-3D84-FC7860C57D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54" creationId="{7844A558-C928-57CA-FD80-F469A3A29D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55" creationId="{893D51CF-14B3-258D-A1AE-F60E454983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56" creationId="{9742CDDD-B050-F794-DC27-C0E416993E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57" creationId="{91146F48-0EC6-5AD4-812F-0A0F69C08B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58" creationId="{2563C5BF-BD29-D12A-269B-DA6E8D3DC2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59" creationId="{F58C76EF-B0D8-0160-1671-8C20639349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60" creationId="{A3B45EBC-7667-3DB5-E5CA-0848FDE62C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61" creationId="{CAAA4B29-E4EC-A5AB-B3B5-D687D70822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62" creationId="{EAA68383-03DA-DA0E-FB5A-C83F476349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63" creationId="{042CA868-5036-190D-237F-23720154C4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64" creationId="{C389959C-D85A-988D-1826-C394CEE5E6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65" creationId="{F1956EA6-687A-10E9-D86D-C05D9083CE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66" creationId="{52A01C4C-85E7-AB33-E211-84894BCB4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67" creationId="{1AE09531-2159-8D71-4349-36C62D487A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68" creationId="{146BFE54-921F-0726-FADB-D8180B5501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69" creationId="{4E15D8E5-15DF-2F09-6308-0DE37688AF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70" creationId="{BD73E57D-F689-0B6B-953F-F772CF41C8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71" creationId="{DC5E5B4D-B1F0-C0DA-49A7-CD3BE36DE8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72" creationId="{9F9358B5-0E10-845B-8B91-821BE5A595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73" creationId="{BDA4A22A-0588-1473-961E-1EDFBC91A0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74" creationId="{6275EEF8-3C69-D7F5-49C6-775AD3D601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75" creationId="{D05E0969-32AC-7957-B7F1-DEFACC520E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76" creationId="{C4D116AA-7189-380B-91C8-25BFCEDB9D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77" creationId="{15AF0C7F-6491-AFA2-CE3D-1F4005F8A3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78" creationId="{1346211D-D85D-F32A-10B4-24E04FEF9C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79" creationId="{DE21EA9B-90D0-C29A-B588-8FAE971B21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80" creationId="{66D770DE-0968-7D7A-CFC5-3AE6A2402B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81" creationId="{B4BA62C8-6C00-13BC-6C14-6A360CD5EE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82" creationId="{474C2AD2-DC3F-1C75-0091-1758B69A8A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83" creationId="{1594324D-0F75-9EB0-7AE0-9E78AB5576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84" creationId="{955D3CF7-4351-218A-0585-A0F7844728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85" creationId="{F3281500-E274-3C02-2347-DEDA9AB62A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86" creationId="{284A993D-8DAF-210B-F681-E6D1B9338E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87" creationId="{06D9668D-0407-24C1-2409-81C346538A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88" creationId="{1CD20851-AC38-39D1-6E92-BEC1582A32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89" creationId="{73F50FBA-92D1-A1FD-3894-A4D6291FE7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90" creationId="{B5FA0EDB-9CCC-F945-0A41-EC58FC5F5B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91" creationId="{1B6DD1D0-4BDB-8B39-4099-94D8AC6B3C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92" creationId="{D891E85D-FBE1-12C7-4E5A-34799076D6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93" creationId="{50620C20-700D-29AC-72F6-757A142989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94" creationId="{D5327966-A6E9-EDD7-1668-68C9D4A0BD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95" creationId="{3C623181-0FD3-9249-C362-030903BDF7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96" creationId="{A8925645-8A4A-2AFC-C29E-A32DEAE459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97" creationId="{85017B30-827C-11D3-99B1-DEE311B5DD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98" creationId="{6DF3EBD4-DBC9-33E1-B94E-4F1F68E491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699" creationId="{B62A6CF7-2695-9A72-0A2F-795FEC90CC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00" creationId="{7A718E7E-D61A-DA03-E189-2FBEC9C7EE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01" creationId="{3117E6E0-F310-E435-F13E-6EBACE706F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02" creationId="{A9E21712-B183-5292-50A7-1EC7A6AD50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03" creationId="{8AF7B874-98F2-8FC1-C6ED-05A0EAA1DF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04" creationId="{FE8E13EA-2FDB-398C-8071-C356363BAB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05" creationId="{BDF02667-DB08-24D5-D2DD-2CD2183B03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06" creationId="{6AD58130-93B8-CBDF-DA15-E63085A747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07" creationId="{3C7AAA9A-5062-296C-F3EB-F762808E20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08" creationId="{F6C734B4-8E16-3C64-02BE-AFA2E52714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09" creationId="{B56D100C-1403-0A73-48C0-BDF0E5762C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10" creationId="{D287DEC5-6205-446D-6C9A-3341438071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11" creationId="{1A412040-7978-5814-E8F0-7A20F3A2CD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12" creationId="{D2502DE4-64DE-B089-E081-C69F3766B2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13" creationId="{D2602583-E437-549E-6CF2-041DEC1125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14" creationId="{D86010A5-057A-D44A-1CE9-0A99FA5DBE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15" creationId="{CD2A4BC8-3EB2-6B7A-16F4-4656FFA571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16" creationId="{6DC04B22-E96B-49BD-47CA-B9BF3A9E9C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17" creationId="{0D7F4CB1-251E-1E5B-90C5-DBFF575C07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18" creationId="{5A17214E-A0F3-1693-2164-7F7213BEBD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19" creationId="{5A76B6A1-9D89-9446-D0A9-7646F59394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20" creationId="{6415ACF7-909C-056C-60C3-D3BAF90EA8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21" creationId="{312FFCA8-A6D5-7294-9E13-6F3F207D0E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22" creationId="{6E9230A7-2D98-E34F-523D-F38C953817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23" creationId="{51BFB902-A3CB-DB8E-10DA-125093FC49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24" creationId="{E8B69F66-DC6B-D4AE-49E1-F70A62C856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25" creationId="{218DEA7E-B713-EDAF-86C6-6F85502FF8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26" creationId="{90E3AF9B-3242-8EE9-A20E-637FCEF340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27" creationId="{782CA852-3CAC-E6C4-7EF7-E13C106C6C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28" creationId="{B89C57FB-3133-4F61-2EFE-2E3CFD590F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29" creationId="{164B5DAA-836E-C9AF-BF95-D0E6CD9CF0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30" creationId="{45065391-6D01-69C7-8BE3-2BE1ED228E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31" creationId="{940925A3-60BC-3AD9-352B-744A77B36E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32" creationId="{DD33673E-238A-6014-72B8-1D03400B52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33" creationId="{64761809-CCED-5B13-F7E3-F52800C4F1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34" creationId="{B04308E0-5F2C-D8E4-C7B3-F0B502CF64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35" creationId="{A2A6A3D7-68E8-150D-77AB-B0C01AA744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36" creationId="{1506063C-177C-FE9C-E2F2-04EB2C2D92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37" creationId="{B840D93B-99EE-6AF3-691D-77A20044F4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38" creationId="{E8513625-AD86-F0B0-F64A-E84EB543FA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39" creationId="{EACA2781-8D41-709D-591C-C5C49BF5BE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40" creationId="{49A8F992-0B31-671C-54F6-CC477F81EE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41" creationId="{2EF7D892-B44F-BFE0-38A9-5CD7A1F55C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42" creationId="{A262E096-1F4C-CD20-91C1-2B39EB87BA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43" creationId="{19682649-0C2A-B273-4457-9D34BDA40D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44" creationId="{90AA4F75-1A2C-15CB-3EBC-37ED8B735B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45" creationId="{24C19D18-E2EB-9BA3-647F-AD7D46319C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46" creationId="{BE75F423-F2AC-5F2A-6688-1CCF9FAAE2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47" creationId="{A3349E58-C72E-D0DB-CCFC-F709C4EF5D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48" creationId="{F4EB9102-6C61-1B85-A601-2DFDE76285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49" creationId="{FD1D19A5-A3C8-4B04-0656-0DEAD3704C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50" creationId="{C34053A8-238A-6BFE-C30B-B65C8EEB60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51" creationId="{CF4F6A59-387E-AAC5-5E1D-3E627BA9E8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52" creationId="{7F622801-6F06-7509-7B99-4B20D581B9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53" creationId="{4F4AB46B-7103-51F3-5B28-0892C25156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54" creationId="{4B7EE2E3-2CBC-6AAB-5C0B-81E50A2AE4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55" creationId="{957D1F01-A74E-1148-AAED-0549ABD61F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56" creationId="{07816908-E227-2B97-089E-0D09389973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57" creationId="{4D1C5C7F-BD5F-6C63-C12E-74A3DB5DFE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58" creationId="{3637361F-DAE0-9893-6E3B-2B6113157F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59" creationId="{9F968099-6615-C1F4-DD41-476F209A3A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60" creationId="{E52A5D6C-0B31-77E5-D35B-A80BDD8037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61" creationId="{4F4909E6-71AB-25A0-BC39-BC8ED72D1F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62" creationId="{8BF8B127-2091-E988-909B-B2F35F49DB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63" creationId="{4C046990-6F62-782C-07EC-48491399E5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64" creationId="{2A6520DD-E805-9157-F143-A03FB444BD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65" creationId="{92109647-E0D6-B9E8-519A-1EEE95E697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66" creationId="{95379475-BE98-F6D6-5742-BF6D60E0B5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67" creationId="{D2D9E0FD-7E2A-5AFB-AC73-455EB0A711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68" creationId="{6CA991E7-7A9A-2715-D2A0-1A805BCA23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69" creationId="{C6224882-2ED3-2FE2-FE19-2AE61329F6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70" creationId="{29D2A917-D791-9E3D-4C19-0C383EC081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71" creationId="{1DE27173-61C5-392C-B9A4-8C1F3C0ED4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72" creationId="{46DD3DD1-2E61-2AED-0022-4DDC51680D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73" creationId="{356F9347-1DB7-F019-EBE4-9643A44334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74" creationId="{947E6487-8D78-26F3-745B-91DC589C20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75" creationId="{EC6AFFDD-FFA1-C6DE-23AE-6A538576EF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76" creationId="{EABAB83E-16B0-7476-20E3-136890F6BC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77" creationId="{791D5592-E0CD-6585-30C9-F3CF3F9929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78" creationId="{3E1BCDF7-AA84-AE21-8CEB-17EEC2B735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79" creationId="{8F6821A6-40D5-7411-0D0E-E283013DE2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80" creationId="{A9A14985-FEBD-1F83-AEFB-D877D869C6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81" creationId="{250E003B-9F37-BDBA-93B4-8091A61180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82" creationId="{0708F818-76F0-A2E3-9529-95582D9A6C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83" creationId="{C20CDF0B-58F8-5B56-E070-3E7D4CB549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84" creationId="{D7DDE96D-7274-6951-D2D5-9C097BED44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85" creationId="{A2AC224C-2F88-4817-C389-D0C892089B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86" creationId="{511CD170-8D95-05A8-61D3-C2B3E45CA6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87" creationId="{FCFDF1AD-D22D-B49E-8C56-FDA4FC7F60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88" creationId="{1DB9DC89-3FB6-3FD1-B921-B41A5BB4F0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89" creationId="{AFF13B7C-71FD-69D2-BCB4-0914F414CD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90" creationId="{792B29A8-7F81-D04E-DB93-23E27466D5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91" creationId="{53D4880A-596C-1D17-77F2-C3D1FC5E16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92" creationId="{EF5F974E-7335-CBE6-8B4F-9F7C5B2F18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93" creationId="{C94D1366-546F-A942-B379-E1B0660BEB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94" creationId="{170134E4-2D5E-1AC7-3410-7B955830E4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95" creationId="{422F0A72-FC8A-44CE-050F-3622AB4851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96" creationId="{5B2DC5F2-B449-5233-DE00-FF6DFE00D1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97" creationId="{8D4FD0C9-8A50-98BD-DD80-0952B7DE76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98" creationId="{A99608DD-A32B-C5E9-9908-789F762DD0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799" creationId="{25A5D53F-CD23-224D-D20A-37BA4FB36C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00" creationId="{A15882D6-6654-7272-5AE8-927791D2AF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01" creationId="{0B39AAEB-7AE3-3B47-A3E8-444AF5D0A1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02" creationId="{DA70F059-9706-4D00-004C-FE04293B1B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03" creationId="{9F5B604A-59F7-5116-0952-A4B0778CE4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04" creationId="{13200A95-6853-AB09-81CA-7FA1A4C604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05" creationId="{C37AD5F8-A09A-C7DD-1DB1-7C6B1748D6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06" creationId="{9D6256EC-C8E8-E222-2777-7561E1A025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07" creationId="{FAC4CE9C-6817-D064-8E0B-D55D381AB6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08" creationId="{0EAF7569-6605-D7EC-3E3F-C930476325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09" creationId="{EA2F3246-4823-3F6E-A593-6AD18C4669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10" creationId="{7F627D92-E232-1581-1AD1-6D42987058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11" creationId="{52C21F51-7FCE-81FB-A046-579B27A7BE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12" creationId="{4BEB5D2E-6794-71A2-936A-1977666390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13" creationId="{42AB9706-16BF-0DAA-8A61-05E849358D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14" creationId="{E46395B7-074B-4D94-D502-0F235D4D5D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15" creationId="{F0DFA379-6F38-ACB6-D9E6-CE4DB1EC7B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16" creationId="{4B598B3B-7AE2-49AD-F839-69313A88E8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17" creationId="{A5087D3A-87A3-AE23-BD6A-2F8DDCFB9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18" creationId="{4FD39646-FF00-3208-AE9E-E2DE6D724B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19" creationId="{0E6992E3-F9DB-1F9F-5225-D6E1E23669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20" creationId="{71331488-ED1B-C9A6-601D-72B197D411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21" creationId="{B90311CA-D43C-811D-45BC-8C5FE79E19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22" creationId="{1179B8A3-4B89-BCF5-0BF4-8C2878FE5D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23" creationId="{910BF639-2410-AAED-A39E-245B257C24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24" creationId="{A7D0CE9C-3B3B-287A-DA3F-2C775E6929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25" creationId="{415E136A-769C-2F1A-7107-5B641AA95B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26" creationId="{3300C89E-79FC-D3C1-28E2-B60D5F0E56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27" creationId="{F317713E-F4BC-50EA-8D95-2034A1F8AE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28" creationId="{C0E767E5-D18C-9B14-6426-8DE1D79456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29" creationId="{F641FFE6-AD22-293B-AD20-32C724BB7D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30" creationId="{8D79A763-92F4-0DA4-F495-AE2AB6A70B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31" creationId="{9E53210E-BBFC-55A4-BC71-D7B80CF1A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32" creationId="{D4BC179C-2249-4A56-D41F-E3B581FE23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33" creationId="{AF109493-0E87-DE05-25D0-81A9616A7B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34" creationId="{B163B3E3-7224-1538-A1A6-FCCC4F9F9A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35" creationId="{4B395994-FBD5-98E5-C3A8-0CC7AA8285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36" creationId="{6AB4680E-BA25-1851-1D41-2126AC14CC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37" creationId="{3AE356F7-BD35-2952-11E6-CAD4BA1936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38" creationId="{F9802CA0-D056-FFD7-3C59-B3DAC29426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39" creationId="{00D8581A-B141-1AD7-0068-3C195BAAF8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40" creationId="{1B4245BE-2EBC-7E52-1FCB-3AB14E2BDE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41" creationId="{FC67249E-8932-DC13-091C-B33C4E30A3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42" creationId="{9FCE8977-73C7-460E-B3FA-FBDFC2DBC2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43" creationId="{311C5412-CC93-B9B5-07A3-9745C8D613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44" creationId="{714B6353-C5AA-ADCC-EFFE-92002D79E4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45" creationId="{1190AA44-358C-D326-B181-1B01F9A017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46" creationId="{32B6AE9C-AE28-0E94-2459-3F7009F717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47" creationId="{E24F17C7-8EC3-3A99-7B6D-4C9A9D291E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48" creationId="{F421193A-4AC7-C568-3E8F-33BEE94132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49" creationId="{5CBC2190-F581-94AD-38F1-D02A04BAAD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50" creationId="{6B0B226F-30D9-C376-93E6-FBD6473C6E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51" creationId="{D1E55DE0-8C4A-840E-0EFE-114136125A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52" creationId="{7C223AEE-CF08-20E9-A6F6-5D0BE4FE85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53" creationId="{0061A142-E5C2-105E-FF92-0AE22FB461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54" creationId="{AA69F95D-D539-B9E6-E206-31F09F0291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55" creationId="{42B270AF-718E-594D-86DF-8D486ED31E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56" creationId="{02952285-EE55-F662-739F-430D247267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57" creationId="{A241D3A7-6BB9-7106-4D7B-ABF46066F2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58" creationId="{5A998138-D8A1-060C-8A6D-3AF9E4BC26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59" creationId="{077BDC62-E704-E6FC-6A4F-73B9198B75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60" creationId="{C7CAD858-5FE1-5402-9BDD-CBE7B069DC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61" creationId="{ACBB9B4B-6C5D-F033-6FEA-13C068BC66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62" creationId="{3751954F-3C78-808C-A9F4-0C2BC79A66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63" creationId="{2749207E-C4DC-9413-62F2-95561B71CF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64" creationId="{A952AA6C-3423-F3C1-8282-837F1AA087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65" creationId="{C32E1172-CB57-E53E-56BF-B71DD5B151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66" creationId="{5E74D0A3-A60F-AC5D-F3BD-93921D1236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67" creationId="{6D319A91-5183-14BE-A6B1-8A7BF3D79A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68" creationId="{8907154D-0889-157C-A2A6-70C638BEC3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69" creationId="{33CBE71E-1EB3-95EB-B640-F97A09A311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70" creationId="{FA97C8B8-1997-BC61-18CC-866B313867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71" creationId="{CFF78391-0DB9-0C84-AD42-C092CA028C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72" creationId="{DBE90B0A-2AA3-63E7-6C8B-9EB8D6DEBE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73" creationId="{C8428343-AC1B-91C7-7A04-245307A850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74" creationId="{64F57134-AB2A-6802-7382-6C8CF7180A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75" creationId="{41C2946A-3CD8-988B-538F-DD53FA4AA3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76" creationId="{1CE87825-ADB8-C043-62A3-494EB41C6D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77" creationId="{B2DF2484-0472-60C6-191A-30A0F3CD0C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78" creationId="{5D8647FE-9811-E318-862F-CAB84DC35C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79" creationId="{BEA51EF6-5774-E346-A94E-11D4FF896C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80" creationId="{F3844CD7-1474-9D02-A514-13B16A0735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81" creationId="{4CF140CC-76C6-0E91-9008-89A5405607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82" creationId="{303C3B76-9FD5-2C5D-BF1C-D3D8B6C081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83" creationId="{28489D70-2072-C241-0D03-4603A714A9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84" creationId="{D4DE87E9-9669-AF69-2643-2BAAA4320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85" creationId="{E2CC23AA-F1C5-8F39-F63A-29EC902C69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86" creationId="{340322C5-B37C-5376-C8E2-A8336D37BE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87" creationId="{302B401A-A962-8D71-930A-D7C2090C14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88" creationId="{9715EB2D-BDEA-ADE9-4756-F645F0ED1C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89" creationId="{00785B29-BD55-5DDE-BFFC-606E641774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90" creationId="{CB00F789-03A8-7977-28DB-87EEC25DA8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91" creationId="{7514BA5E-CA72-5F05-EB55-94CD63C670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92" creationId="{3EA35C28-1573-4850-56B1-36B16514FC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93" creationId="{E60EFF47-0DD5-E223-E5C5-0C2C1E9CF6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94" creationId="{60B47813-3036-20B1-6198-D646A6B535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95" creationId="{DE51E072-E3D1-10AE-D24C-E3A53BD055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96" creationId="{75789815-6892-A1BC-0850-5553B230D2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97" creationId="{D6D2765A-8B9F-5552-53C9-7B01B9F967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98" creationId="{81BB555F-6313-4BBB-8FFD-5BC2F1398F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899" creationId="{EBBC9A08-F4DF-CF10-711D-C101EC6B95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00" creationId="{E40D3161-3168-2A18-C070-5334D126B2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01" creationId="{C8C5B363-A34A-75C9-F1D7-4AC28DC570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02" creationId="{6D22919A-166F-86B8-D5E4-A7795B3144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03" creationId="{3F408276-52ED-AD07-B12B-02115EBD38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04" creationId="{5658964A-ACBC-3C7B-CF92-F08075A8A8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05" creationId="{4FB613BB-ADE2-ED4E-26F7-896ED0AB0D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06" creationId="{853C0873-8C95-D65D-9545-DDF140F219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07" creationId="{E4CB91BC-20A7-8B86-DE6D-05D072D9D9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08" creationId="{0AA32D6D-8805-127F-33C7-71C9290B44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09" creationId="{02136869-D974-8978-5C56-6CEA99483F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10" creationId="{6A3D8C58-AD69-6BC9-EA71-D03FD20FA6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11" creationId="{21F740F8-4F92-3A64-C876-3E1FF4E1CA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12" creationId="{1901D29B-730E-F496-5D1C-0D2F5FA2BF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13" creationId="{F94AE6B0-0840-BA57-EDF4-1B888D287E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14" creationId="{34F548F5-8625-BFEA-68B4-F422AF23FC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15" creationId="{EA1BB7C3-1D15-F927-973F-C14DC678EA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16" creationId="{C5ED4815-4886-6BD2-6FCD-4F0CDCCED5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17" creationId="{187AC3F4-2E44-D27D-1B3E-F4FD1A7CE1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18" creationId="{02E4A212-26C9-4903-EC30-CA66B63D20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19" creationId="{D013DF5F-90C4-F6F2-E99F-F80337B29B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20" creationId="{BFD7DF30-1F86-2962-1B89-370295A0D8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21" creationId="{137BDDDF-DB6A-8849-D8BF-3B466CD614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22" creationId="{1A19B0D3-DF26-AA19-1D1D-ED8FCD67C9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23" creationId="{EAFF430A-4565-70AA-ECF0-A954A0A732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24" creationId="{4CF68BE2-F2A5-F258-DAC4-98F7C24DE9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25" creationId="{DC88B5E6-E842-B662-D632-1C2D685303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26" creationId="{7F31A916-34FA-E72C-A425-3E80AED97F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27" creationId="{FCC81347-8BE0-DDAE-0CA8-90EA9F8F26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28" creationId="{05DA94B5-1014-3926-A1FB-919BD1C3C0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29" creationId="{33DB68DB-D450-81F0-4552-58A5107956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30" creationId="{6F9DBF3C-936B-4F3D-3C0F-9676D5923F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31" creationId="{EE6D5625-3356-1E60-83B9-D5512EACFC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32" creationId="{12828124-1BA7-038D-2796-AB76BF45C1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33" creationId="{982E4A2A-5035-8603-42AB-6E5F1661E6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34" creationId="{55B4453F-5984-D462-5469-28EC7476B8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35" creationId="{479A2CD8-077F-21E5-0797-F8C32871F0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36" creationId="{C3114962-6B84-2D6A-8D1A-8DC70B47D2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37" creationId="{66A2D252-11ED-5819-CCD7-0A71036B64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38" creationId="{9352E435-B446-EB9C-9E83-18BE076F91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39" creationId="{27A24B03-56D5-F975-A923-873616E449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40" creationId="{E3A77891-E397-8AFE-B4A6-36B47C7C98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41" creationId="{28718133-A6C8-D6B4-F687-0FAC9EFB7D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42" creationId="{59E2DE5F-395D-3222-3355-689F4CD731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43" creationId="{AA7BECD6-6E19-14B5-14B8-DFE0FEF9AF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44" creationId="{86738C56-5698-F812-DF70-163A6F524F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45" creationId="{60B81DB3-3F81-E049-7CB9-A02D0108E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46" creationId="{5D4B5162-4535-7B4B-CEF3-13AE258B3F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47" creationId="{6E4EE071-5F64-A73F-0AB6-920C514D48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48" creationId="{2E378CA7-0248-B23F-8FB0-425CDF4C32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49" creationId="{D350E2D2-DFE4-8B9F-D48F-D9CD741331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50" creationId="{9DD19A5B-1B33-9D87-9842-B4F30F10E0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51" creationId="{2314AE54-A452-00DC-4B34-D9E68FA9E3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52" creationId="{3F5CA1AA-ABF6-B3D7-875D-EBC1D24628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53" creationId="{267B66C4-9392-31B4-F189-43E5E15258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54" creationId="{351EBF1B-FF8A-A7CF-CBB7-6E3490201C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55" creationId="{7F84D15C-4D61-FE1D-F656-FF312FB260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56" creationId="{6B037BCB-AA77-5836-5934-E2D9971876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57" creationId="{C1165802-3774-6594-3D4C-C5FBDACCCD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58" creationId="{1452D9E9-39A9-E315-CAC8-0074C7FA54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59" creationId="{4224E320-0C36-E5BA-C35A-56CDFBAFEE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60" creationId="{57DF39BB-456B-ACD3-E163-D44CE6E20C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61" creationId="{9F33E772-48EA-D40F-5AEC-309A581D92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62" creationId="{0E09AEF2-CCFB-E63E-7BEF-58BCFEEAB7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63" creationId="{688C4777-2F9D-7B5B-BB75-332FA6F027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64" creationId="{450E86D4-019B-BD61-B3F9-4BA43DCFD1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65" creationId="{5BAE8D71-FDB7-A32D-7C27-C3EE9D4227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66" creationId="{93E7FDF8-13BD-4EB8-4A1C-DF5B1D670E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67" creationId="{94028246-F899-3C85-F579-A4A86A3292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68" creationId="{6D9CE1DC-1E95-86A0-32D2-C848171DC2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69" creationId="{CDC566D0-7881-ECF8-35B4-FCCAE0B19B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70" creationId="{A63188E6-C2CF-BC75-020A-6B1968A0D0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71" creationId="{95E7283F-AB64-4BED-01A8-A1E9903052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72" creationId="{219F7F85-3499-932F-A2B7-800382D4CF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73" creationId="{EF934479-9AE3-57C5-DBF0-CAD35AE942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74" creationId="{12C9CF26-E85E-F719-A667-FBF2619B58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75" creationId="{9D0C9FAC-F1C5-A2D0-51E7-29BF413127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76" creationId="{24E068CB-782C-EDD6-AFE6-0C748DCFE6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77" creationId="{2711CA2C-C0A0-D074-950D-424C83B34A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78" creationId="{FE768DA4-2120-1011-5EED-117C708E7B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79" creationId="{390736C7-AA2D-6493-329C-A0C2C15B77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80" creationId="{08D91833-CA3C-B1D4-D79C-CD4BD05931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81" creationId="{14E67197-B191-0361-0169-1AA6A11FE6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82" creationId="{C6FAB7F7-B80F-6A79-A4FB-23AC84B94F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83" creationId="{36305FE7-12A0-D002-DB85-EAB6FA50BA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84" creationId="{55466F7E-127A-1D73-8511-72B6C2A147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85" creationId="{5F9C27EB-CC41-855C-C26A-237884B2EF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86" creationId="{FA384EE4-051A-6805-747D-C76BE60A75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87" creationId="{1B0508D0-BFCB-B28A-94B2-83FF64FFFE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88" creationId="{B165547A-CEE8-458B-F3B7-0CB980E1B6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89" creationId="{F9C54BC9-63F1-1BFE-80F8-22495FF605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90" creationId="{6B47CDA0-0E2E-EFDD-791F-95EF50D85F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91" creationId="{8ADA516B-21D8-A512-E735-AC54A91D85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92" creationId="{F92CBA9E-01A7-67D9-2C9F-2B852722ED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93" creationId="{EB00D6B8-4DD9-0460-4B13-034ADE7498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94" creationId="{C0A0AC98-1575-6617-8D77-CA7CBF2FD9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95" creationId="{AB6C36A7-CC07-4047-BC64-21C993B40A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96" creationId="{ABB9090F-1C5F-FF9C-577D-B7B7F74975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97" creationId="{72663849-F899-5C65-CADF-91C4C35750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98" creationId="{0F2DFB11-6748-C473-BA85-0A86E004BA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2999" creationId="{B490EB13-FB91-BFDC-F619-BC0D3ADF46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00" creationId="{E5903F9F-FF1F-F3FA-C24F-D8CA02AD0E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01" creationId="{78531445-31BB-8455-CFDE-F5D3934DF6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02" creationId="{AE4A4683-F311-B3C2-8476-5382E4994A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03" creationId="{388E9214-AA19-D500-14FE-8396FFFFCB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04" creationId="{D45EA09D-7C80-E064-A7CB-2673EBA2DF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05" creationId="{EA6421DF-D3F1-F675-D12F-5C5598D14A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06" creationId="{8FFAA9C0-64AF-EDFB-47DA-F495C23EB9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07" creationId="{11D955E7-B78C-50A9-BD74-53CC14654F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08" creationId="{508A0A2D-2F33-AF00-9580-9B752AFE30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09" creationId="{0BCD6C01-B86E-0C66-365A-93327DB787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10" creationId="{594916B0-5E44-85BB-AB23-34EF7DE759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11" creationId="{A36D34FE-76BD-4CA4-BC25-C553462B0F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12" creationId="{80100BD7-72D3-E19C-7A95-A380AAED24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13" creationId="{638E0A42-F8D4-4C47-F327-7D60E7E396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14" creationId="{0F719B76-85EF-4BD9-09C3-C73C078ABB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15" creationId="{8A54DA60-F3B1-7B79-3608-A793E71BD8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16" creationId="{E8DE8207-58CF-D152-4858-C344815F40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17" creationId="{974CB20F-B360-9852-F930-F5428673A9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18" creationId="{3DB15EEB-284F-7BC2-1B4C-A3BCBB9CA5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19" creationId="{EA5AC7C7-9742-A03D-AEC1-9FB0A94A09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20" creationId="{81A6BA52-9910-1E35-CB1A-28183176B6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21" creationId="{A27CDBF4-2A9A-9E51-58D1-667CB0880D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22" creationId="{EA9017DA-C62F-E1C9-5C93-9E780902F6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23" creationId="{81DD0AC1-3998-0FA2-103F-565700C746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24" creationId="{0BA65FF3-E319-25AC-E97A-BAFC68C898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25" creationId="{0C0C386C-C74C-9360-43D3-2B5AB94854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26" creationId="{0AE7D9E5-3B6B-CA56-59F6-378915BE30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27" creationId="{964985F9-3921-06A0-DC26-02B0FAE01C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28" creationId="{436A65CF-82B0-B682-DC3F-F10ABE2773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29" creationId="{8530E11C-DB37-66B4-6C61-9FC7A7BF25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30" creationId="{22BF80F5-B6BA-AAAE-E338-2CA2264F09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31" creationId="{1CFFAC81-856E-B6C4-65D2-9087016157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32" creationId="{3014A587-8FE6-1D78-1A2E-ECE0DC39E5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33" creationId="{B8EF0996-2AE3-5F61-45DA-ECB3FCE82D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34" creationId="{D8F65CB8-D2AF-0B36-A904-15A54E2A1A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35" creationId="{18C909EA-91BE-D7A9-B453-29BCC90A5A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36" creationId="{4EADB2A9-B5C9-3784-12F4-6F0905065B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37" creationId="{55B304A5-EA03-B99D-8F78-DCA3206469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38" creationId="{ADD3CC98-181D-B0F4-2616-10427C8FDA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39" creationId="{D4CC591E-9C43-6BEF-6977-FBBBE04A89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40" creationId="{FBB91F95-7A9C-35ED-04E2-DF5783FBD9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41" creationId="{9AB8BA1E-DE7E-0608-B717-D26304CE73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42" creationId="{DF99890A-7507-0FA4-8508-0E3578A4B1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43" creationId="{F1BA5FDE-38E2-69B5-B186-5314086CB5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44" creationId="{DBA70D78-6D95-FF58-3814-BFC9BADA14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45" creationId="{F00D3999-BC6C-9066-FC54-0928D81C58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46" creationId="{B5DFE582-79E7-17EC-5A60-A1D8F70D57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47" creationId="{FC567722-AE56-43C2-267A-7DE4C68239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48" creationId="{1A7F3E48-FEBE-8767-77A3-0242899580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49" creationId="{9BC3D031-A49F-AAFF-A5FA-C6D7B816F3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50" creationId="{B1C60241-3BD5-EC77-AC2F-F16A089D60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51" creationId="{EC10F015-642E-C069-CA89-A6DEAC6A31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52" creationId="{837623A6-CB6D-C923-4856-AC4EA4708A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53" creationId="{74F20F77-6F63-EC58-ABB5-229F9935E8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54" creationId="{52ADE127-2C4D-6AEB-BADC-9EE7C5D9F5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55" creationId="{8F0935C7-4D10-6E11-C2B6-765B6B7B3D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56" creationId="{5B7E3756-BFE8-62A7-A4EF-1249E1B02C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57" creationId="{82D73D49-3636-9F08-8003-A79753808D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58" creationId="{5466115B-2ABE-CD02-9E05-5528A4C6BC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59" creationId="{3DE7B20E-D7F0-9552-A038-697BB48223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60" creationId="{261B3C73-229D-A5E1-4FAB-5FD18B93DF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61" creationId="{474B1D2C-09D2-AD77-E863-FE815C9A66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62" creationId="{CCC42313-487F-3E77-C1E6-4007F16306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63" creationId="{CAFE9B6C-8DDE-94FD-B183-883CD35142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64" creationId="{1119CE39-0C8A-953B-1B55-77AC825575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65" creationId="{B10923F5-289B-CDE3-A616-C8A94AFC54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66" creationId="{CF492A30-46BA-003A-DD71-FEDA6DEA31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67" creationId="{341BFD53-67A9-7501-2D83-50D68EF2CC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68" creationId="{4C6C1DAA-E504-9763-5668-2A48683F0D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69" creationId="{8F154FA7-E818-512C-089F-5A3DF4F7D3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70" creationId="{07133C19-6CBF-ABB9-1E2B-461C5153EF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71" creationId="{E2FE9F4B-DA51-DAEB-82D8-BF9EF7D9F5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72" creationId="{3BBE3AFB-73F8-288B-1268-18C67E2768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73" creationId="{90928DF3-C39D-C58E-1024-D843A16729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74" creationId="{1663583E-D7D3-38B8-0279-DE040F612F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75" creationId="{74B24807-1C45-7C80-077B-5C55C8926F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76" creationId="{9DF8D0C1-E9CD-98E8-6AD1-3F4178A4E5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77" creationId="{2B40B9C7-EEBC-FC28-1327-3478A590D0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78" creationId="{0096DEB6-08B2-0407-FE24-72C504E09A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79" creationId="{6CD43236-4652-03B2-6F79-ED2C27D77C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80" creationId="{F35F30A6-F323-A1F4-A46A-6C718F4CB0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81" creationId="{506CE3FE-E41F-D0D2-FBAE-EE748EBD3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82" creationId="{BDCD64BE-3C7A-A120-A72B-BBFFBC892A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83" creationId="{5595EB55-4074-4E73-D4A2-B5ABB67DE9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84" creationId="{24DB83C0-C248-440C-E28D-484940B1CC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85" creationId="{52B686EE-8327-429B-A88F-DA127A1983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86" creationId="{2FDADC81-BF2C-0470-3578-09135E7CA3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87" creationId="{112BD4D8-A31A-8FC4-2E03-1B4A55993B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88" creationId="{F1D8B68F-D6C6-E1C7-422B-522F245732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89" creationId="{91FDBC45-615F-21E7-3D88-2A68267A00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90" creationId="{1F9ADE3F-0C20-1B06-5856-6AD24D47C6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91" creationId="{C2F4651F-06FA-1C54-E91E-3996C0C14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92" creationId="{F3F8D54A-8E3A-D9C4-D5C6-596A6F693A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93" creationId="{B46F9D5B-E28F-8018-4698-D4F61EDDB2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94" creationId="{E5CBE701-AD8C-23F4-2735-2336B2A42C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95" creationId="{59B1BF23-E126-2506-C887-C3DF94666D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96" creationId="{641880EB-9272-D275-70A2-19A44DFBC3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97" creationId="{BB6C9099-F48E-FF28-EAD6-7066416F02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98" creationId="{0AC070D7-A531-DE5C-9555-16AEFF71D4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099" creationId="{3017E2D5-1DAC-AC2A-40C4-299AAF873B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00" creationId="{F7DBFE56-A72F-7380-6ACA-8BA69B4062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01" creationId="{57145D2F-5DB4-0A74-3F3B-8BB4358D9D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02" creationId="{3B149E58-1692-7E8E-82C6-520F1EB5F0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03" creationId="{39A3C8D5-7131-DE91-6A3A-B482D63750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04" creationId="{6C97F260-4A82-554E-514C-49C7D6CF8B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05" creationId="{1ED521B3-08D2-259A-896A-85A24E171A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06" creationId="{F35BCAE8-6336-6698-8EDD-AC8C1DD299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07" creationId="{886A46D1-783B-ACBF-96EE-350F418361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08" creationId="{75F58F9F-E126-2EA7-17F3-297F14E421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09" creationId="{F6B06C2A-9B8E-466B-3BBF-A18991A491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10" creationId="{AE9C5263-7405-88A1-3AD0-F2C21396A5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11" creationId="{7182EE15-5E91-7B51-F50F-E83C326E00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12" creationId="{36CFA807-1E45-B11C-D80E-A99E28BF80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13" creationId="{942F41E0-06F5-84BB-CA38-F262B94005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14" creationId="{0FDE8EE3-3128-B017-13A9-E6696B333F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15" creationId="{34607912-84E4-1E0D-4241-024688DD32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16" creationId="{43D37368-DAC9-9C94-FA82-D3FDC994C6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17" creationId="{7707534B-1AF8-1BB8-1968-B20B520BAA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18" creationId="{1D94D89D-07A3-330D-E305-49C5E99E83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19" creationId="{88AE0D0D-512E-7646-7685-A8618F24B8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20" creationId="{7CFEB779-0830-9396-29CF-BDF9515D5E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21" creationId="{ABF19DFF-9719-6717-9985-740EEAC9D9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22" creationId="{08C74E51-1ACD-2E45-4210-767E53A0DA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23" creationId="{D5460B2B-E608-2896-4E2A-2753C1AB31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24" creationId="{64E94DFA-EAEC-CFD6-42ED-C0CF82B6B7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25" creationId="{96D7F226-12FB-8310-965F-4628236278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26" creationId="{61E15C42-B706-0877-9C31-2FD31CB902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27" creationId="{348E3295-AEE3-799F-64A6-C9643DF613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28" creationId="{091F40E4-7C67-73CE-10C9-046319614A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29" creationId="{B545BFF8-CD91-4929-4340-81B6A5EFBB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30" creationId="{11A993A9-AADB-012E-FA72-948BE12A32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31" creationId="{0059FE40-A472-93ED-A5DE-2F1E5798CE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32" creationId="{3BB85E71-9083-725F-E21F-70D81CE494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33" creationId="{5502B329-FFD6-A7FB-0BC5-AB599051B2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34" creationId="{04F62314-6647-63DF-415B-FA040FB570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35" creationId="{C715644C-59E0-AAD8-9C09-074C3D611E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36" creationId="{DCACA42F-85B1-3EFF-BBE5-11E3CDC6AC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37" creationId="{0975595B-69B4-9E91-A52A-5A38424C94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38" creationId="{3AD7AB7C-18A0-FB67-1289-F94974B825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39" creationId="{F4325573-1D7D-0784-8C82-982550FF8C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40" creationId="{245E41B5-5042-533B-41B3-CCA04B6125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41" creationId="{81E8E023-C58B-3DD6-F0B6-F4A7E94B9D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42" creationId="{2CA645F4-4E1E-A7BB-D9E1-BDD4FB6557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43" creationId="{0B420B68-6A11-474C-E968-D5E1725E0B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44" creationId="{69C058C3-6426-06D0-4385-403B7B94A3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45" creationId="{C695FD2D-D891-79DB-F0A3-9F77CDB56C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46" creationId="{693F828D-A592-A710-83C5-88688D84B3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47" creationId="{1C46CD5D-252B-9EBD-9891-A31525FD52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48" creationId="{829918F3-9FEA-79A4-C6B3-4C7BFC4A27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49" creationId="{41EAFA98-49BE-1B7E-F149-4E086EFB71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50" creationId="{4E08F085-1A2A-698F-3E40-6234A1288C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51" creationId="{56887247-38C6-B7B8-E371-C54B9D4C98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52" creationId="{1BC03ED2-3494-895C-99C6-8A19739AB4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53" creationId="{FA5CC600-9371-50F0-17FC-BBCF93BA5C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54" creationId="{0FFEAE41-B70B-6DB1-3636-1094AD1F27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55" creationId="{631724A9-6A19-D661-C7F3-5029EDB250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56" creationId="{2F33A50D-4DCB-7A1E-0186-AA95C982A5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57" creationId="{7F8F6C22-203A-66E0-2A1F-11556EEF6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58" creationId="{6465467C-EF0D-250B-8AE0-C00F0F31B0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59" creationId="{B0979765-5C86-4EDA-D93F-8C626DF308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60" creationId="{5485C9B6-39EE-2C68-600E-786FD12B6F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61" creationId="{FE31B13A-7677-A6BC-ABC7-B7BC67C9BE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62" creationId="{ACD97A06-D836-4060-CF99-49221E2BF8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63" creationId="{F4E70C55-97DB-91FC-CE5A-1E09CBFA06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64" creationId="{89F2E9A2-542B-AC7D-4752-CA52E03655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65" creationId="{403FA7F8-1F6A-3241-D627-53AA576298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66" creationId="{1A809907-81DE-F9AA-C32E-E8BDE0E116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67" creationId="{0A4E480D-B6E1-7FAE-79AA-61B2491C9F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68" creationId="{64D1DC41-92C3-2766-303F-E6BFD29648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69" creationId="{695D1D3C-A4EB-8F54-D753-94F4349B24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70" creationId="{C98BC181-BF3F-5C1D-A77A-FFD266ED3E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71" creationId="{6377C82A-947C-491A-603C-33D8A92818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72" creationId="{7471D4DB-B751-1A07-39FC-5C5BC9EED3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73" creationId="{5503F449-299F-1742-2F9F-D3B99D2C0B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74" creationId="{3280784B-7B06-052C-53C8-5E9F8ABCE0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75" creationId="{B460D7D7-1EEE-FBDD-7902-DB0CF0B050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76" creationId="{EF185E37-7535-FE9F-2C7B-A7C48A0BDE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77" creationId="{C2C41AEC-6DC5-D71F-AA63-BA17DC6B3A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78" creationId="{EFCE0F4F-7A6E-8662-85F0-2C6311178C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79" creationId="{0DCC43C2-D2BD-27D8-0E6E-BDB3EC69CC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80" creationId="{038F5B07-5927-5C55-EC7C-13276AA39B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81" creationId="{28DC6039-304F-67F1-D8C6-A7C1F35DD2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82" creationId="{C2CC7099-86F9-2B4B-135E-CD039BAE3C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83" creationId="{E7D3002F-2968-7A14-E9B6-C1ED67BDC0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84" creationId="{C506CA33-3794-5869-747C-114D78F6F1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85" creationId="{85F4575A-78FB-375E-DE08-BE2ABAD912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86" creationId="{224263FC-3C97-39F9-F98A-F5B946FC05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87" creationId="{D8EAD2F5-6572-6B24-8825-2D836435B9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88" creationId="{7C5E3E4E-EE26-3FDB-8A7F-4653056BFB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89" creationId="{4C24BC97-CE1F-27D3-81E9-DCA2094A29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90" creationId="{7468C413-C73A-E676-70D8-78277DF30C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91" creationId="{CB50D903-5C3B-91E0-3B4A-05743BFDF1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92" creationId="{1D16ED46-060C-412D-7399-91D04D84DF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93" creationId="{432C2D29-BF9D-089B-A2E6-6D9EE22F8E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94" creationId="{DE8E32A8-C67C-FC98-8F71-D7AD1EA514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95" creationId="{500D4CB0-CAFC-B500-1773-7CC5D9DE78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96" creationId="{C14775B8-75C0-1C88-2EFC-AFE5F58F35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97" creationId="{D144CBF9-93CD-2A65-AF31-8D0DBE2D5A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98" creationId="{DF9072C7-752B-7E49-E76B-7771650FFF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199" creationId="{003A58A5-C18C-2293-23FA-DBE92BCA2C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00" creationId="{60FC37DE-3E6D-E596-121A-B1FD4758F5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01" creationId="{987659E0-33FC-E686-DF57-7B19947D2A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02" creationId="{E6B49BFC-232C-9CFF-2491-0B4F14C37D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03" creationId="{44EE8523-F50A-81E2-FE34-C089F3905E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04" creationId="{388B21B2-B42E-BD30-8F8D-B64626CB85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05" creationId="{317E4133-9938-8E9A-E446-BED570930B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06" creationId="{D68345B3-9CB3-E415-5CDF-367D334948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07" creationId="{4DF93DFF-5155-7675-14D4-2AA67A2846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08" creationId="{1D6E4D44-83C9-B0EB-03E2-C52100C6C7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09" creationId="{70E185D2-7D21-D198-F5AB-DF1EA8B387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10" creationId="{A6D59ED9-329F-35CA-6CE3-36229F6E32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11" creationId="{41486E64-54B4-6095-0934-9CF86B03E2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12" creationId="{F8FB0C3B-EC42-4A54-A9A0-B93DD09483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13" creationId="{60DB655E-A4C4-9F7D-5508-F08E8B1F95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14" creationId="{03655414-9511-2843-8E8F-BCA880056E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15" creationId="{E498EDE7-D96E-8E4E-7CE6-075A73DB8A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16" creationId="{58DAF714-047F-E923-9AB5-A11554DEF3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17" creationId="{1F8F8A98-856B-A21F-F7DC-5CFCACD9AA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18" creationId="{5CB37E78-3CFA-8A90-5B13-1D29A7AEC6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19" creationId="{C2FD094F-6326-0685-C1C4-E2215E33BB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20" creationId="{6438BFB5-BB2D-F292-B527-140A794042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21" creationId="{1B67F9EF-50BA-7011-DCB1-985A68893D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22" creationId="{D6290C07-02E2-3D41-4725-1B6AED42AF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23" creationId="{34B60C7E-731F-EAEB-C810-222531DBD8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24" creationId="{7CB3D038-1427-C8A2-4593-E51159470F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25" creationId="{60D12E38-E6AD-D79F-5399-B9BC30A9F9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26" creationId="{183098A3-76E6-BA73-08A0-5098894DCC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27" creationId="{6A6B2BF8-14F1-444D-BFE8-60229EB886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28" creationId="{FABB3213-8632-088E-E5F1-9858090803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29" creationId="{C9251D46-9BF7-7BE5-422D-2E4AED5F5E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30" creationId="{92A9316D-E56B-2AC3-4768-802E2F699A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31" creationId="{29B1661A-BB2F-5F7B-E857-69C13088A2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32" creationId="{28C98E96-11CA-EFCA-1626-3E41770C73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33" creationId="{C8575993-D9AB-5D1E-5E1E-00F0D66734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34" creationId="{FA12121A-EF2F-BC23-0498-3FA92F6C90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35" creationId="{5144234C-BD93-4DEB-8D7F-D356E52FFA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36" creationId="{81821B67-7535-DE7B-988D-3B1C2D0B70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37" creationId="{74F14C29-930E-9272-B55D-6EEA4B184B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38" creationId="{A9163422-4FDC-2E64-6C3E-38E40B230A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39" creationId="{FBB7E61E-4296-7D13-B7DA-BFCF792BEB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40" creationId="{6EE397A7-4380-C306-6BB6-A323EDFEFD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41" creationId="{12848F69-5634-C773-C7BD-63EDECDBE3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42" creationId="{8F3FFD2B-22EA-444A-5E31-46EAE5735D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43" creationId="{EDF7DBE0-C928-F4B9-489C-33A879CC88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44" creationId="{E5C5B075-9A1D-E201-4A8B-E5BBC0F84B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45" creationId="{644B8858-21BC-D33D-DB2D-147B449D7F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46" creationId="{5FE691AE-F3CA-D066-8A52-B04C4FFDF6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47" creationId="{5364B993-243E-E947-9AA5-6FBEACF58C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48" creationId="{33A67091-5387-4DD2-BF73-13D7293E23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49" creationId="{B8D6DBA8-E197-B2EB-775F-C01C8DE71D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50" creationId="{C2C6DE6F-B389-FA73-8384-FAE29E1098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51" creationId="{D592613F-56A2-7572-CDCD-62B313C9C3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52" creationId="{C4060C63-FCEB-EEA3-EDF5-D707342F2F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53" creationId="{CEFD32DC-9D31-ABF8-D2DC-709D5F51C8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54" creationId="{7CD409CD-EB98-D2F7-8B77-033DEBA2C6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55" creationId="{7F412DFC-CD9C-622A-0FA3-DA80297A84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56" creationId="{FDC809AD-E645-7385-ECB1-BD4543DAA5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57" creationId="{8BA7D570-88A4-8B4D-BBCE-02213DBD0B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58" creationId="{7CDB3910-8E1D-0228-5257-6E4BFE0146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59" creationId="{66087AB3-CC0F-8B28-B246-0A522CF2E7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60" creationId="{275B6E10-702E-FED5-A47B-F7F24877A8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61" creationId="{3C435F6C-CA64-D694-E606-4BC719B146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62" creationId="{938D98D9-EF36-2B11-9B32-EF1824E78F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63" creationId="{46F3F3BD-EA28-EB6F-6193-5A466335A9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64" creationId="{6FAF9F35-0349-4123-A21F-1583BCDAF0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65" creationId="{F68BF5EA-94E8-A308-145A-057999C33D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66" creationId="{9DAE12A0-6CA4-AAAF-22EA-94B5530AB4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67" creationId="{FC556EB1-91FF-405D-D98A-6D467989BC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68" creationId="{4AB33AB7-7F0B-CCA9-8360-9062C29931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69" creationId="{9FEAE886-12C1-2132-D8F4-B1FC3A5813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70" creationId="{DFCD7372-EB86-DCAC-B403-0722BCD8F4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71" creationId="{9A4BFF18-2C8B-43DA-60EF-45204E7CFF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72" creationId="{AB81E0D2-1860-696F-E211-D4CFB5DD07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73" creationId="{6727BC1D-079C-9059-8BE6-C343970300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74" creationId="{AB6B9C6C-A7D9-1E76-F7D4-0417859852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75" creationId="{E0DFE040-4057-0F7D-0212-4337B67019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76" creationId="{23215609-4A4F-9AFD-0D4C-A38A12F376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77" creationId="{29437501-4899-7652-DA63-262C8EEB83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78" creationId="{9FF48583-33D8-B557-5146-5A1E945F95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79" creationId="{F9FA36A8-126A-D73F-0381-CD7920A24F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80" creationId="{5E0BD17D-32A8-DC91-1983-A575204DF0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81" creationId="{CAEC9E7D-805B-D7A5-C30C-B41C019ED6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82" creationId="{7F858A83-9773-758F-934E-14CF34F4DD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83" creationId="{E1BDEF3F-29E5-695D-BD8E-06E19C808F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84" creationId="{57529D38-1AF1-1902-02E9-20154F120A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85" creationId="{941CD46D-7493-CB13-388B-5501491829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86" creationId="{E5DAF4C0-0D98-1199-FFC4-22C078E11D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87" creationId="{ED0082AB-FCEB-3E01-9440-9E800F900B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88" creationId="{8609D0F7-215E-4935-8A3B-F1B7C03F3E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89" creationId="{0640A239-EDC2-BA6A-C459-8AD782EF43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90" creationId="{0A624B4F-F312-F3EF-DF36-3A97C57227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91" creationId="{7D31FA48-39FB-B611-31D6-377767BCAC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92" creationId="{2EAB5C86-11E5-47B0-240E-2A2C514A1A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93" creationId="{F88CD2BB-F902-9266-D0E8-FF08B41F7F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94" creationId="{D4697D42-6808-0B19-5139-4626FA247E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95" creationId="{688A7299-AFD5-CF5C-1CFF-CD49B379BF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96" creationId="{013F7E86-3820-6AB5-A3CF-4BDDC8E3E6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97" creationId="{2F7D078A-1FC1-D708-0FCB-9CCFC8FC2D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98" creationId="{A1FB9D9D-F23D-FF16-B370-A63BED97F8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299" creationId="{1D0DADC0-4811-58E1-10B8-FE279461D8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00" creationId="{81281381-94B2-91B5-93AF-EE9EA6CFDD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01" creationId="{4C64D6D7-ADD8-149A-8299-584275D6FF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02" creationId="{8D970E7F-F8B8-9DC0-35BC-5B1A7C2EFB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03" creationId="{CD222304-F99A-B747-46F3-D147490B7F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04" creationId="{994A9118-386A-5B94-5510-387FA4C4BC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05" creationId="{F07940C8-7768-5A29-9EF4-3322CA616F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06" creationId="{C1EF6480-4D91-69E4-B359-32EC01303E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07" creationId="{A262AC6B-1CC7-5046-6F76-7C1043BF17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08" creationId="{57DC7E75-5249-783B-2F65-6DBC22D609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09" creationId="{2AAA7771-2E46-9EFE-9528-E88A979873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10" creationId="{D43ADFA7-3E4E-41BE-6596-873BBB8C8E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11" creationId="{75F29CFA-4EF3-5706-1D39-3B37400CAA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12" creationId="{2F78D7DD-F6E9-91BF-96FD-77F064A343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13" creationId="{899D7B71-A6E3-480D-4312-9DA9EEC931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14" creationId="{FB082E21-11D1-D99C-1A63-DFB340666A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15" creationId="{F5B19A3D-2F92-D02E-E2E4-7AA822F9B1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16" creationId="{439C3BBA-92A2-E127-2C33-0D538D6BF4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17" creationId="{5ED5CA9C-6758-FA39-7E68-EAE1E4B36A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18" creationId="{2B629472-2EC5-ABAC-B6BE-5C89D21F27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19" creationId="{DF9BFFE3-A768-5CE3-44BC-DA7C6DD6E0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20" creationId="{67ED5D9A-4E2B-850C-F87D-C8F01324B1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21" creationId="{EDEE80B4-F9EF-C7E2-3F63-6FE6F53D57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22" creationId="{B041B7AD-3B5F-214D-1A88-A7E39EB044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23" creationId="{9C4716C2-4310-9C28-5240-903C26E85B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24" creationId="{AC645AAF-0843-3D2C-425E-29800D764D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25" creationId="{F2B69063-2C6E-E17E-91C3-CC43F1A200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26" creationId="{6E508926-F45A-2527-E63A-D43A7DA22C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27" creationId="{B4ACAC86-01D7-5C7C-61A4-43AA39492C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28" creationId="{E90D94C4-1B01-0753-17E3-DCC67B6292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29" creationId="{707CA122-3442-D5E3-DD1E-A319D79F62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30" creationId="{8CAFCF0B-C0FC-9BAA-ED3A-207550287E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31" creationId="{815F8851-5525-483D-103B-EE4278D099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32" creationId="{DB14058A-D3E9-0E54-8636-A759A9182A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33" creationId="{B62E4B84-594B-5DC3-AEDD-1660BE039E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34" creationId="{175BE3AC-9011-E455-8E39-ADE90CC856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35" creationId="{678B0041-0AC8-13EB-3643-870F359CBC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36" creationId="{DBCDE3A3-5CD0-B2B2-358B-5AA5E570A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37" creationId="{7B0FBF65-8387-2D82-2040-72E44EAF75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38" creationId="{3F03C85E-FE5E-81B5-9047-21E332BA68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39" creationId="{6EE8B2C6-A65B-CFD4-8434-5A25223123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40" creationId="{E839A802-F4F4-803B-512C-C343DA04B5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41" creationId="{8F347206-513B-4900-0E02-C4C16BD211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42" creationId="{FB8BD7F2-9C03-F387-BF3B-74240F01EC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43" creationId="{20334336-4B34-0C02-F016-2F60AC3845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44" creationId="{815915D7-7BB8-119B-2A97-381458036A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45" creationId="{6810CF1F-C442-D0D1-33BE-41C4DF1C44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46" creationId="{F5A09193-9297-45F2-F67D-9D15882B7D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47" creationId="{CB3723BA-7E1F-A275-9B35-B6271A4518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48" creationId="{D67328C8-7236-CD20-A701-3A4F1702CB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49" creationId="{82F753CD-7D64-D96B-4752-1E8787F62F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50" creationId="{ABD31876-68B0-DE2A-9BB3-5D7B491A43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51" creationId="{0D96086F-199F-1453-A3B1-2CAE65B3D9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52" creationId="{81ACC84A-1844-B7A7-1A6B-27D6448C34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53" creationId="{FE913E84-9957-BAAE-1E3C-A3725E08DB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54" creationId="{C05ED6D5-3C8B-08D3-8892-C6025F9CF3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55" creationId="{349324C4-68A1-6F2D-5BC8-B12BB966CE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56" creationId="{FCC858DC-4E10-5796-B545-25C576F52D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57" creationId="{753B041E-49F0-65F9-7350-378395B813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58" creationId="{E577A5AD-0406-C8D8-D0BF-D5F0493484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59" creationId="{51C7ADC3-784C-F983-3FA4-CD9368BD25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60" creationId="{CFD8A8F0-0073-1AFC-4DBC-F50B47B1D6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61" creationId="{1011729C-8F2B-9D29-3414-43A5A0B501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62" creationId="{35DAB7E6-7F04-675F-6BE5-B9D617172F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63" creationId="{2999CB43-B036-11F5-7A4A-77FCD99BAB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64" creationId="{77C7CE0D-EAB7-EDB0-C1BB-01C25ACDCB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65" creationId="{0A72A067-7557-348D-64C9-A0DB2CD9CB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66" creationId="{3776F7CA-FD51-FB55-21E1-0FB5F1301E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67" creationId="{F1671CA1-0094-7A25-3AF2-0E65BA8EF8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68" creationId="{EEAF6274-684B-BECA-3858-DB899BBDB2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69" creationId="{F5243F82-623E-155D-0E81-6BA3B58257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70" creationId="{64A272DC-6B0C-756E-BE64-9AB1C395FF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71" creationId="{C676FC96-B8A3-35D8-8783-68CD8A8E2C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72" creationId="{6B3654B5-A6C9-F6C3-3579-96B93BCF85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73" creationId="{FC60C7B5-2EF8-DF10-869B-675094D355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74" creationId="{CB31CF37-DC8B-058A-E999-1D40163C2D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75" creationId="{C8B64E49-53BB-78AE-FED5-132F9E4133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76" creationId="{24ABEDF8-1D5D-CCC2-DD5B-9C5D565FF0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77" creationId="{AC5CA16A-4ADD-77F4-2EEB-D926EB78EA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78" creationId="{F044F887-9E14-BD45-F857-C27DD91A65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79" creationId="{0AAF1A5B-59F9-0241-1027-59B73D365F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80" creationId="{06E3DE84-2552-9F10-95D1-75AA4214CB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81" creationId="{BE834B0B-91B4-A1F7-C0E8-2466197152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82" creationId="{8A8F5BB9-9BEC-8F94-690D-885BEF8DA8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83" creationId="{C9A432EC-D6B1-C936-2F3D-2480024813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84" creationId="{7D3366EB-5905-987B-6A56-374EB047ED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85" creationId="{A4809DDE-24B4-67EE-53A4-2AE360D1DA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86" creationId="{C424DB23-7F6B-E8AB-4A49-BA7FFA672C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87" creationId="{F07F3321-43DC-E7C3-0565-CB7350131A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88" creationId="{D0CE48FB-724C-14D5-02BD-9D6C557147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89" creationId="{A13C677C-9C1A-2C47-BE23-00ED7978BC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90" creationId="{C4D8A73A-D263-1A28-B146-06910406BC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91" creationId="{8B1826B4-80E9-3A95-F764-2850B6C4BA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92" creationId="{2C99121F-7332-EB91-B8A3-AB5B7CB3EC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93" creationId="{63D4E439-6C15-6F5E-6AA8-4F72C83D93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94" creationId="{EB91E2DC-703B-2E30-B855-87E2963D58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95" creationId="{D69271DA-2362-E45E-47E5-AB90DF5783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96" creationId="{8A0BAE2C-CB09-EDC9-185A-648E753D5B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97" creationId="{7DEB9374-2E7E-6696-0401-D3160025A0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98" creationId="{BC732FFE-2335-F090-4B54-483A0AEABF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399" creationId="{0083B6F4-E84D-E96E-D93E-09852A9757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00" creationId="{411FDA4A-4729-B66A-3D61-7D12A5CDD5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01" creationId="{D25FDB7A-8E03-65ED-B250-0A41F55C2C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02" creationId="{5110C98B-1D92-E78A-3C72-07E7CC9C0D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03" creationId="{A2565500-8896-4AFC-ACBF-947CFD25CC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04" creationId="{3474A1D1-10C9-7F99-9282-98590B092D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05" creationId="{C84CEFDB-6D5A-0397-F6E0-0345013CFE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06" creationId="{08E90829-042F-5105-F782-FCB06AD097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07" creationId="{DCB9DAA0-0168-1CD1-046C-31C1322F5C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08" creationId="{EBCC1704-1F59-ED4D-6259-DB8C01BFA8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09" creationId="{DEA6E752-F395-51BE-2639-ADA08C59CB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10" creationId="{55238082-A613-C8A8-5F8C-172129ED08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11" creationId="{5E6326E2-A6E4-DFF4-F256-3D3A34827D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12" creationId="{7C072D20-FFA9-F2D7-8715-2A3FEE73B1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13" creationId="{BC94068B-17B0-A09D-29BD-1DB80F9767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14" creationId="{9F4998AE-1682-E5A2-333C-DF0166A032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15" creationId="{788C133A-CB06-F0A9-16AC-283E67D852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16" creationId="{815DEED9-1500-B2FF-927C-24A52587D0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17" creationId="{15A23FF8-2D1B-B5A5-2180-74F6475D9B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18" creationId="{B4E2ACE0-4418-48E2-8322-B651729FD6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19" creationId="{5107A4A6-47C9-9E69-2FCB-FA9E475F20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20" creationId="{0E687541-ADE6-B552-A593-8A093EDBA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21" creationId="{075A8C17-25F6-BA16-F805-186DEA3EF4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22" creationId="{66040C8A-D024-2CBF-FE6D-2D1155B198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23" creationId="{475C11E4-90DD-598C-D82B-3CEC864DC3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24" creationId="{B1E0CE09-D9E4-2912-0969-2BDE9B8DB3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25" creationId="{7F5B1302-575E-25AE-46F0-CB45F6E855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26" creationId="{48CBD4B0-3299-804B-E549-60CD0923EB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27" creationId="{7E897B05-67E9-9E20-F34F-580BEF0A6F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28" creationId="{7198F573-15B5-7290-635C-F97FBE6DC9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29" creationId="{7C3DA655-3549-9B57-DB57-3C469939CA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30" creationId="{2CF23F65-6CD5-9CFB-65AE-2E4EADBC2E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31" creationId="{A07145B7-0918-C314-404E-E119D67238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32" creationId="{8B07FD2B-E825-753E-CA99-0BDA4466FB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33" creationId="{83EC73CD-F564-0932-1DB9-BE93E366D0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34" creationId="{B5DE3295-0486-CC92-6B8B-2AB9CE9C01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35" creationId="{4016239C-9BFB-0EE6-E955-A353C7D3C9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36" creationId="{919CD910-8C98-6B2D-E2EF-077CE8C31A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37" creationId="{80183107-6669-6C0D-1891-1FDF3A22C7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38" creationId="{A60A559D-EA3D-1E5E-2243-1863C8DB87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39" creationId="{88DF115A-3E63-61DD-D8E4-C0D532B59B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40" creationId="{F36A273C-7C18-27BA-9D0F-51A4CA7855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41" creationId="{94AF0ABB-C958-1370-8736-8319E16EBB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42" creationId="{38CE6DF1-997F-FD76-B17E-561F6B7DD6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43" creationId="{78D058F3-B662-BA84-108D-CC62E14414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44" creationId="{42459A35-7E1E-DD00-8325-2CFEDB2C84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45" creationId="{0D3852C0-CA20-66C2-F9F9-9E7A12605A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46" creationId="{E5F93202-9A92-E919-27BA-043D626A08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47" creationId="{16CB89F0-1748-FEAA-8FEA-9F582A970E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48" creationId="{88A522FE-F2D2-CA43-0BA8-B62EB9192E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49" creationId="{22475139-F41E-8BBB-1F73-C3867D9A33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50" creationId="{59932C01-0231-0082-04CA-86427B89A2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51" creationId="{D1FD2B62-B82A-DB94-84E0-E1C4D25085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52" creationId="{D1C3F55E-1F16-DDD2-F3EC-3A5C7E075E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53" creationId="{E54A545C-7DE7-CF55-ACD2-38DBF4A89C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54" creationId="{99CB9AFF-EB33-B478-2AAC-FDB568CA59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55" creationId="{FC7DF748-AAC9-AD0A-7FE6-F8312D555F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56" creationId="{2184CC68-43E2-6DF6-8605-5E4531E9AE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57" creationId="{B7DD8D54-1F16-8AB0-3804-9FE000EE08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58" creationId="{526A82B2-CB27-34C2-2440-0DC45C91F9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59" creationId="{AB234B33-8DA7-B8D6-06E4-6F6B29B3CE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60" creationId="{725CA41E-D317-54E9-1195-28CBFE253B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61" creationId="{AEA80803-D3C1-89CF-ABC8-56EFB98045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62" creationId="{84746013-A4DA-2868-3E91-2D9E9D6ACA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63" creationId="{2F6E679D-66D9-2682-148C-E05C6A0EF9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64" creationId="{B8A80719-3CD2-C471-105C-AB097828BA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65" creationId="{AFA93236-9BF4-6FF4-32EE-8BF4B3BAEC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66" creationId="{37C3117B-FE94-8E40-395E-D24441067C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67" creationId="{508C23E5-26F9-C734-9D93-0FC985905A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68" creationId="{756570BD-DD70-FEA4-9BC6-2FC4D69021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69" creationId="{34E275B7-500F-760B-3BEA-31707950F1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70" creationId="{96523689-5D21-C5BA-D45A-68365918A9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71" creationId="{132D8DD6-F1C4-897D-C431-A79666FF22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72" creationId="{B27762FA-38EC-51DE-4D01-3558787FB7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73" creationId="{3AD0F18B-02CF-00AA-D615-639147E6A1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74" creationId="{A3B320A8-FF0F-3AE1-052D-EBA03C0542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75" creationId="{8D0EE252-B0EE-CB1A-527A-002BF045BF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76" creationId="{D00D1AC9-818E-7E5B-0D49-3E891EB57C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77" creationId="{9805DB75-0B2A-A6C7-25C0-E2992EBF6B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78" creationId="{E1E6248F-0BD8-F6FF-10F2-D1AB5D1A10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79" creationId="{A260C865-340F-EE8E-054D-22C55578AB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80" creationId="{D6EC7627-1C55-0E0D-50E4-FA22E591F6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81" creationId="{F6F23CC1-88E5-50E9-064D-0563D2B5EF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82" creationId="{88F56283-0F42-C46E-EAB4-D5FC2B2219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83" creationId="{0FDA6A96-D96E-1CA2-78AB-432778044E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84" creationId="{18C70F42-C771-FABD-9EEB-72AE5031BF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85" creationId="{0E6B8669-DFB0-18C4-0F05-4B8420D723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86" creationId="{905D19AB-14C8-BD64-E267-0335932BF1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87" creationId="{F7F5E78A-8383-9E52-5BCD-D4D67CF928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88" creationId="{B4C66E1E-DB9B-C952-47E1-2072690EFE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89" creationId="{389B3026-2BDA-5603-CEB1-AC3387A271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90" creationId="{B071C5F4-BA7F-4BF2-E4EE-792E682A8B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91" creationId="{74B4252D-FCE3-4070-8DB9-809B8C6EF6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92" creationId="{1A4C90C7-5680-7D0E-DF01-099A3758E9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93" creationId="{26255DD5-E10F-9348-9DEE-5FC342C94F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94" creationId="{382563CB-0CAD-016E-B53B-49C282554D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95" creationId="{FCDE71E0-FE39-5B02-035F-96309C05FE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96" creationId="{DD78C3F2-3F71-3286-43E1-F8AE762DC4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97" creationId="{1F6392BB-CD4C-8179-7077-3B48E8BB3F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98" creationId="{F58C9EBD-74BD-F601-C9B2-BE1F40579D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499" creationId="{148D6C56-857E-EBB9-08CD-97E887C3E2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00" creationId="{A52C5A79-0257-0591-757D-6C4E681C4B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01" creationId="{5391A769-F32D-D3F8-289C-01621C9BF9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02" creationId="{78D6F5DF-30D1-AB5F-B1B9-71A65B89C4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03" creationId="{80126D8C-0138-57EB-5845-5A502E96B7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04" creationId="{6F141549-F617-A3A1-91A6-1C6FF42783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05" creationId="{B7AB67CF-5313-997E-E0C9-E5D6E9ADAE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06" creationId="{7499554A-2A8A-CE35-39A7-79AD73089B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07" creationId="{1EBCB9B8-6873-1462-5CFC-F9574B9DF3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08" creationId="{863CDFCA-BF0C-535C-B9E5-7C27E2D624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09" creationId="{2C7AE2EE-3148-BAD7-8251-A554F2116E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10" creationId="{F71689C3-FAA3-438A-C5D7-06B8C14DF8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11" creationId="{ECF69608-72C4-4364-E802-E84FAA97A1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12" creationId="{D6C16D6A-0AB0-E83E-E200-FE6F65A0A3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13" creationId="{4DFB8E8C-0C16-0DAE-0C35-605F6B0AEF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14" creationId="{3EF993A5-90E8-05EF-E80B-32563954AA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15" creationId="{24B765C5-96EC-EA25-0FE9-284EBF49A7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16" creationId="{3C36512C-CBAD-C4A7-4BB8-56B48A6796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17" creationId="{68049D48-4436-2504-2080-E81A387BA2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18" creationId="{77DDBAF6-D75F-40F6-57C5-687CADD661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19" creationId="{154BD02D-3D5C-E03B-3997-107FB9FFE6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20" creationId="{E982E430-6880-51F6-F75B-4543AFBB9A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21" creationId="{BCBE6CC1-BDAA-A349-FA10-9D3BD800CC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22" creationId="{C22E65E9-3137-291B-8FA9-DB17174D59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23" creationId="{7B26128E-6407-902B-0F75-06A84E0C6C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24" creationId="{FB160D6B-F655-CEC3-29E8-6F00988C2E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25" creationId="{80B305C5-7862-74A5-BC25-2BBA7B824C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26" creationId="{6ACA11FA-505A-77CF-A4C7-A6B4654E7B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27" creationId="{745F290B-98B9-C23A-B5AF-6448674FD8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28" creationId="{AE540213-A441-FCDE-BCCB-F40483D718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29" creationId="{56F4080C-FB53-2689-B4B7-6F12C21BBB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30" creationId="{B936B433-9C0E-B46D-F952-A733AE5F6E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31" creationId="{D2C16B1B-7BFE-D160-33E8-F89EEFF9B1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32" creationId="{7E6D5E37-4023-99A4-4D5E-7643E50041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33" creationId="{26D5F84F-3A02-46F4-6F04-951E320584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34" creationId="{DD9E87EC-EF1C-9E1D-4A1A-72F19BF03C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35" creationId="{382FE39B-F5E2-6EC9-8666-6AC8C5B6DD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36" creationId="{84144294-68A5-8BBF-5185-FD21AA68A5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37" creationId="{9C4FBE8E-C708-E90C-DFB6-89CC51AB08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38" creationId="{E749DD5B-05F0-E59E-BE06-41821B29E9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39" creationId="{07DF7D05-4170-30E0-DFFE-77E7AC5D4B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40" creationId="{0C9E4806-9621-5976-9D25-D694F83DB1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41" creationId="{348F700E-F40A-9CDC-1AA0-D6E5527BEE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42" creationId="{A5ADC279-B982-A6F3-48D5-74D957757C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43" creationId="{FE96F785-E00F-5585-B7B3-7EF0C3AD8F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44" creationId="{9216B3F9-7076-AE46-D4DF-549204AC75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45" creationId="{AB951372-84FD-1969-3FE7-FEB0D47B69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46" creationId="{F241BBB6-3D6D-02C7-CB88-E3A8CFF8C3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47" creationId="{4443A47A-F29F-F6A2-F1E0-97FA34C49E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48" creationId="{5F6FB3E3-BCD1-6E87-C60F-BEF5F52772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49" creationId="{A159483B-6F6E-7D81-B991-66544B6D55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50" creationId="{7D5AB4BA-0A91-367A-057C-D0C4520761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51" creationId="{4D7AF9B4-AF1F-D1CF-D459-49E9F50F26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52" creationId="{76E9F6A6-EA37-460B-CD8C-CB7F0BD515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53" creationId="{23531C0D-1F74-E73D-F962-8430FB8985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54" creationId="{94B82E83-7930-3E37-68C9-3C957D2640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55" creationId="{DC2F6D23-B8DA-5BD7-3F34-DE625C6200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56" creationId="{73BC6A17-D8D0-E7E5-5152-A050D89A7F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57" creationId="{EDFE27BE-8F71-99E1-EEBB-C9E23DB38F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58" creationId="{95591822-2ABA-A1F4-C0D1-7FC1322294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59" creationId="{A35D2328-9DDA-2588-E838-FEE718B801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60" creationId="{1FA0023D-C447-03BD-3F63-56787C911B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61" creationId="{58B4B829-45EB-A677-C59E-CBB28D4413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62" creationId="{36281CE7-BAA8-C4B3-0B0F-202AB0BE56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63" creationId="{6BAA8DEF-07AF-FCF1-BCAC-AA755C119D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64" creationId="{CA2C25FD-8B75-BFF9-0A88-58897301C2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65" creationId="{2ACDD4DA-E513-A838-AF5D-83F4F1B48A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66" creationId="{9D74BD89-E7FC-76FC-270D-749864108F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67" creationId="{D457203A-22B7-87A9-8121-F18CB45137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68" creationId="{D4F33A3E-D56A-8D75-7CD6-DB0BC2CC66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69" creationId="{28484148-6F62-9E91-629B-627D1B94BF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70" creationId="{07DE7336-3954-31DA-C4F9-E9ED9E7213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71" creationId="{0A1A574D-178B-4754-24C2-3BD0BF5C2C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72" creationId="{6A3458BD-A582-D6C4-1C0A-16EDB79937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73" creationId="{6AAAB72E-3B37-C1A1-20DD-CE29B0FE73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74" creationId="{2E68F8C1-7B93-3B86-5615-E2343CD183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75" creationId="{E6660304-85B4-A5AA-6FDB-C7A8E82CE2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76" creationId="{F3BB11A1-EE9B-5881-74A6-8D49DBF20A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77" creationId="{EE42EF28-BC4F-6C2A-7152-691640E0A7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78" creationId="{05D5BE09-D5D8-39CF-FC84-491EA4AF2B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79" creationId="{3D26C257-A504-7E39-9DD7-20B7D9A8C4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80" creationId="{2C9515F0-6296-AD18-DA2D-0F199E9439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81" creationId="{F5E3DB70-9E6B-443D-E687-CFD41C505F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82" creationId="{6A2D41CA-C898-40D3-D9C8-39F6D6F37A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83" creationId="{14A51AEB-3EF5-F819-A955-B95D47298B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84" creationId="{4C813250-117A-B936-860D-02BD4A4A7C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85" creationId="{EBB58DC9-79B7-3DB2-C909-53A251A49E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86" creationId="{4ECB1C73-171D-A6C1-7CDD-24A9DF7BD4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87" creationId="{34BCDBF6-8848-175C-E1E0-F13ED35455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88" creationId="{78507A73-B82E-E26A-FF05-AD29D7D5C2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89" creationId="{B2415840-DB02-FD93-625D-EC46713752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90" creationId="{84FE4278-AC9A-FEBE-3348-1460C51C25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91" creationId="{A5123E46-E144-43F2-0648-36FAA316F3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92" creationId="{8C90B47A-26A6-A1C3-AB7F-972787D01E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93" creationId="{9D304A22-BA45-92DA-324E-46B5C7B8D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94" creationId="{C389290E-D7C1-A66F-64D4-2CAC8574C5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95" creationId="{FD84EBCD-8AAA-A379-C290-030B4DA307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96" creationId="{69FF52EC-E9EC-A5CE-9E30-0B037ED56F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97" creationId="{658C4BB7-520C-8483-366F-7EA1021228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98" creationId="{AABDC318-DBDF-D4C1-4410-9D393ACE3C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599" creationId="{238961EA-89B5-0855-41CA-02C3713F51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00" creationId="{A68E90E2-6F0B-9E4A-2D04-9539A11391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01" creationId="{39CE5D11-16CB-CA72-9B4C-59BD32BE2A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02" creationId="{4FF18D2C-ED5A-6B4C-DC00-E05DD1785C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03" creationId="{0ED762FB-BD86-353C-D720-E999561FCE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04" creationId="{43D16688-0E8E-C7D4-F30A-CA16382969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05" creationId="{255464B0-29CF-4B35-E707-7B92082EA7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06" creationId="{44049788-5036-BED1-A554-5C6C715680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07" creationId="{68BA2C7B-9A3E-C1B3-89ED-BA5A7F394E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08" creationId="{1244A3B5-12B5-2AC0-2161-6D73204CAD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09" creationId="{507727CA-EE7A-5010-BEB6-1760577F75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10" creationId="{95A14B15-8392-02BE-335F-B3335C0D86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11" creationId="{E57A4EE1-F9C0-11E4-4B63-2830CE24C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12" creationId="{3BD6979C-F564-5F8D-0612-A07BB8800D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13" creationId="{9AC8A3AC-8DA9-6B1F-2D3C-2CF336443E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14" creationId="{E5EC92BB-8608-1851-46F8-1326464BEA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15" creationId="{2848A507-5787-286E-C66B-9B9D32FC21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16" creationId="{C4FFB55F-E68F-15DD-9469-A6EED5E0A6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17" creationId="{3CD0D8DE-9ED7-4870-2C27-2D074BF83C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18" creationId="{110B6C47-1B4C-3BA8-DFDD-5DDB222005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19" creationId="{B57F5FA4-FBBA-125E-7D2E-657C26A6C2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20" creationId="{D99DCE4E-CBD8-D2E4-C4B6-84986CFB3A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21" creationId="{672D3A43-0995-DB97-3439-48A90E39AF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22" creationId="{BACA4EBA-1B65-EDDD-0464-86632BCE4E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23" creationId="{FA66E511-6B53-D5CD-EF41-898F124446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24" creationId="{E8BD97FA-5916-E144-2957-CF2D951B2D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25" creationId="{AC254F38-B4F1-C4DD-A852-8329E4E6CD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26" creationId="{4D0AB140-E8E5-6DBB-05C1-71BFDF17A5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27" creationId="{BBE75908-E127-7166-71FB-3736EA528F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28" creationId="{D7A84F6B-1B8D-904A-790D-2F6F927B9A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29" creationId="{57BE85D3-59B6-9162-1F0B-C82D84BD92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30" creationId="{2C0F53C5-F271-B078-465B-B1FCEB74C2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31" creationId="{A308C3C2-C9E8-2E5D-09E3-9C455DAF24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32" creationId="{7C8A84CC-E9F0-61AC-0740-C945EB6FBF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33" creationId="{02833364-6ED2-B40E-60E2-A672E69731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34" creationId="{8F980AD1-2025-3332-C1D4-D82A63CD55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35" creationId="{15402B77-42E7-789D-B547-70A1151296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36" creationId="{29F4C60E-5B9A-6657-602B-F6ECCA2910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37" creationId="{E193A916-E281-3EB1-0EB6-4F2E9517F6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38" creationId="{1383912C-AA6A-9C78-C4DD-3A32B0F0BB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39" creationId="{E075904C-16B0-4CA4-E926-155879B23A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40" creationId="{95EF014F-E456-E985-3251-8CA4814847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41" creationId="{9492913F-794D-2D43-7ED7-08C1FBD090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42" creationId="{2FDC9DF4-7AA4-ED26-D401-87DD2474C1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43" creationId="{76F028CB-C17B-67F6-EE07-D10F292F7B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44" creationId="{ADD6B08B-91FD-F48B-9744-56E0ED5CDE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45" creationId="{1958E15A-97CE-CECB-FD94-2346E23DA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46" creationId="{8A5F7F81-8CED-4EBC-49AC-6A2590704E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47" creationId="{9B153501-454B-F95C-34CC-815E72A720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48" creationId="{F2250E7B-CAEF-4624-364E-4F5A3CD875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49" creationId="{0EB604E5-1A3C-4D80-0F33-23F0BAD5FC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50" creationId="{E9426121-A01F-EB23-E605-C7577D13F0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51" creationId="{673F5855-84DC-C709-363B-9ED0036DBD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52" creationId="{BA47F9BE-7ECD-9F4A-B221-D0A3BACC2C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53" creationId="{9B778E3F-BFFD-E03B-8D2D-9B08865650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54" creationId="{468DDA72-8551-F778-D48F-BBC4CCD17D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55" creationId="{C80DB705-B927-C93A-F9C9-4DA8CA3F3D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56" creationId="{1E88A1F0-8EAA-42A4-85F9-802C592771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57" creationId="{168525A6-916E-B6A3-DA93-5992A7EC12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58" creationId="{0073AE7C-5F59-4AC2-5C13-F5C43EE641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59" creationId="{92601387-8BD7-78DB-88DA-C4DCB6DB17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60" creationId="{2F5873A3-8123-3852-A5C0-4048D0EDB1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61" creationId="{236C0F19-C43B-84AC-4169-9CCFD42CA5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62" creationId="{A4EFBE3B-0119-14AE-C38C-33FA4BC677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63" creationId="{C891D78D-0BB8-63A9-7454-F3CF431A43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64" creationId="{052AED57-3895-20AC-58E7-8D7F63DFE4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65" creationId="{5E145437-A1D1-54BB-BB6D-883EAD1269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66" creationId="{869A0047-C13A-4F2D-80D7-C9BB2E2EE3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67" creationId="{56186515-456A-E3BA-CF9D-D436F70A3F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68" creationId="{C548B472-8DEA-C094-A52D-20188490BC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69" creationId="{6CF5D853-A41D-ABCA-993C-89C272C326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70" creationId="{096AAB82-66B3-F0EE-C733-F5FD34A273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71" creationId="{36953856-FE7B-AEB8-6CE8-41A3D205C8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72" creationId="{6F2D5C0B-9D40-CEAE-F6FD-8DA7C1C00E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73" creationId="{2D7012B8-97CA-C8F6-FD1D-AC9207660C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74" creationId="{14A4DFA5-6E2C-7990-F051-DCB68D78C3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75" creationId="{01AC6B98-D4C9-397A-9B3F-54175CA984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76" creationId="{717832CF-9E37-1415-F38C-FC71151A51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77" creationId="{7B4DCDF8-F013-4969-ABC6-ADDFE8D22E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78" creationId="{1DC2C27F-00E9-7AF8-07F7-C28A961D06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79" creationId="{E81CFB85-13AB-36E9-A023-15978F11EC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80" creationId="{2192D2CA-BF6B-8A3A-1DF6-6189470853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81" creationId="{2A880418-8A3A-0003-8FFC-8FDAE6E13F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82" creationId="{5EAF27E1-F5C4-6A66-E30E-28AC1AA5A6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83" creationId="{7E080E45-F3B1-D897-5923-C8BED016DC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84" creationId="{69BE3534-54BE-5554-5BE7-C7C2A0A846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85" creationId="{2CE2FBAA-3852-5317-FD24-4865A09F35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86" creationId="{1D261000-8854-ABC4-4F13-E7D8365A74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87" creationId="{6E616D08-013B-D003-7F47-F00F0D1044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88" creationId="{63CFD08C-75BD-AFF1-C77F-BB74B58EB7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89" creationId="{672AA5E8-F22C-3743-F941-7F2E96764D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90" creationId="{C1E34C89-C406-571C-D61F-0DBD48216E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91" creationId="{61F0C887-7AE8-B11A-E856-7E2C21EDA6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92" creationId="{F4633331-9EC0-F415-0953-870C9F995E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93" creationId="{1CCC5835-679C-A75E-988F-065A386A38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94" creationId="{15DADFDF-33BB-D454-1F5A-95F4084A63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95" creationId="{D9FF7C62-AB5A-6108-516C-F418CBF3CD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96" creationId="{77EF8A02-9FA6-6850-6741-EFF2169232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97" creationId="{6E95D06F-D050-F772-C531-1E8B7ED5CF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98" creationId="{8FF0B7E9-AE24-DE3C-08FF-19B00316EA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699" creationId="{BA5CDDE6-F38A-635C-8E2E-6E5EBC3A5B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00" creationId="{7DAC3A38-333A-3887-5BAD-5B8DA5AD84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01" creationId="{FA7D513B-B44D-50D9-DC02-5F6769CB24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02" creationId="{13A53902-D176-7CDE-3D1B-9F2CBFF387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03" creationId="{CBCDD5E5-31A9-BC20-6C72-CD18DB0EB6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04" creationId="{5D6B9B83-12FD-4641-560C-828223B029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05" creationId="{0DF69215-1B4B-3041-1BBE-9F883A8FC4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06" creationId="{59DA455A-8B9C-3E01-D5C3-3B079A732E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07" creationId="{5591736D-140F-C4AA-DB5C-8D4185F7B9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08" creationId="{3A39A279-3951-2BE8-1AE8-042C01F365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09" creationId="{4EBF79DE-275B-036B-D2AC-A9B754208B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10" creationId="{B9CBB047-763B-C76C-D7C2-52BEAB4DC9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11" creationId="{84FE2DFC-81DD-348D-D0E9-2928748DEF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12" creationId="{7B4694FD-3765-B6B5-357F-B0AD5B000A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13" creationId="{1BE4E047-F85F-B02B-CC20-1A33794316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14" creationId="{1D07D5D6-27BB-4B7A-24FA-70845BD9E8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15" creationId="{211EFA67-24D1-1277-57C1-BE40A9982C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16" creationId="{4D5C5660-5D8B-98EC-E0A0-3D097AF780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17" creationId="{65CE90ED-E051-B014-FA3F-DB6D11570E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18" creationId="{CAA29387-5F62-3346-B639-CEEFD81475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19" creationId="{4C34A4F1-5907-7DF3-4978-007CC5517C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20" creationId="{382E484D-7A6B-B8C5-70D2-5DEC402C3C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21" creationId="{E66F5A2B-758A-1AF5-98B5-99E54571AD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22" creationId="{92993E49-A385-8F13-64B8-44260346A6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23" creationId="{90109307-EA4F-7D3E-50F1-BB2EC7E194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24" creationId="{6438FE49-CF08-BD69-C097-5AFD5D8D5D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25" creationId="{DC4B296C-6AE8-8B9D-A891-96F80E3388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26" creationId="{77BD19D0-D80F-0AFE-2937-E1D7649C8A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27" creationId="{7AB3D606-2075-6C1A-E890-4D9711827B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28" creationId="{B80CFBD4-3E20-B3B3-7EB8-CA50AE6B32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29" creationId="{0EE0D0DF-C77F-5BB6-8581-DCB3E8BE9A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30" creationId="{4F0B5540-EAE1-DABF-F507-632735E7FE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31" creationId="{472AD4BB-1D1D-EAE9-5C92-27EDBF5C07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32" creationId="{FD9C5FAC-6DE6-A88D-ABC6-78CB313C7B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33" creationId="{D90BE06E-FCBA-9386-0703-112615EE5F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34" creationId="{55FD0F6E-7512-F911-2AEE-EBF5463A67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35" creationId="{F9B15C95-9BEF-7CBA-3129-0F7412DF38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36" creationId="{CCD978DE-158A-F578-F776-6DACBE76FC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37" creationId="{500F6558-4DC0-4A2B-4194-1813241C61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38" creationId="{8F008719-0357-FCEA-5DB7-EB5B0689D8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39" creationId="{E5583AC4-7277-2DE8-B37A-DBF0DFA623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40" creationId="{068F45EE-79E6-15E0-2E69-E6D2DD04BE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41" creationId="{C729AC5C-E7DD-369C-FCD0-D76372D5D7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42" creationId="{B0D56953-98DC-FE1E-7305-B122A53F7C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43" creationId="{2639FF3B-12CA-57CC-4CA9-E0489E3546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44" creationId="{D35828E4-9A66-1C83-465A-B65691D625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45" creationId="{76A266DC-83D7-CAAE-629B-FCD417EDD2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46" creationId="{CAF5B60C-3055-AC11-EE43-F57A59F3A6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47" creationId="{DD81F56D-65F4-39D5-FDF3-E7C348CE8F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48" creationId="{EAEA518D-E218-3956-52FB-55B55C212C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49" creationId="{ABDE0EFA-40C8-56C2-0F7B-DDC7B5C447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50" creationId="{619F4F18-18FC-039E-0335-7AA79E7BB5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51" creationId="{D916E512-F73F-A596-F004-F5327DEA07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52" creationId="{78CA136F-9F02-0990-2D7C-75C3315BF3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53" creationId="{A3A05A10-469E-0FDA-78F3-51342C559B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54" creationId="{5FB87740-83B5-BBB6-A5FB-AFA2E04108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55" creationId="{2B27447B-A839-C18E-22A3-20FCB6E84D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56" creationId="{C6AE8877-3D75-9A44-10E0-FF1D3FD018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57" creationId="{9251A442-238E-90BD-B3D4-644658EC0D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58" creationId="{A3D3E39B-A40D-4294-1A76-940CD17439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59" creationId="{36E7AD94-D27E-63FB-F027-4AE99DD286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60" creationId="{9B970F24-D639-7EAA-ADDB-AEEB6017E0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61" creationId="{F4938568-7068-A1F6-42E2-EBCFFC6577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62" creationId="{A9838983-5509-1641-D3BE-CD366084B2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63" creationId="{CC85141F-6DE3-1129-B280-B851D81AAD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64" creationId="{EF9B25CA-FA2F-2191-CA4B-44B334E60E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65" creationId="{429DB87E-1A17-C78E-EBB6-CC73FA476D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66" creationId="{DA224FB0-7020-2E27-9925-8E478B423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67" creationId="{399A7CA0-BF0E-647C-100D-2BFB1F2606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68" creationId="{5E63D3A4-FBF7-7893-C725-C4CCD50FB5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69" creationId="{8C1EBFB9-C510-2361-BF1F-029330A8B3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70" creationId="{21F91BEF-C498-ED78-0D70-D1DFC0F60D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71" creationId="{6E3A9D90-2FC9-CABA-1A2F-83A8799F50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72" creationId="{B3832318-CB46-747E-AF6D-EB11CA1735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73" creationId="{9F9E6390-C7E3-1B84-C4F6-D84A7C4454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74" creationId="{24C262C0-8068-3DCD-2D90-BAA86EDD61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75" creationId="{894AB1DE-DDA7-AEF1-3668-0A64E5D2EA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76" creationId="{29620486-737F-BCBD-B513-134856F506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77" creationId="{5E48717E-05CD-41F8-55A5-A063228B02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78" creationId="{063B2083-CDAF-209C-F48D-A4EA90786B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79" creationId="{BA87BEE0-8599-0D4F-9052-4075011A65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80" creationId="{0D4FAC05-F048-D0C4-24EF-BE20A43EDC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81" creationId="{4994704E-354A-25AB-0693-FF17BC0620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82" creationId="{ADB64798-6F08-4158-0B82-457842D50D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83" creationId="{B2E46B7E-ADFA-D684-BFBE-8E610C02EC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84" creationId="{19353B19-0BF2-DAB4-77A8-04252AC707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85" creationId="{4077CEDD-F3D0-7BEB-DA47-232B7383D0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86" creationId="{B47CBDDF-6BB6-82E8-4EC0-733B047D8C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87" creationId="{FC0FCA75-F95B-68AF-9C06-154C7E0956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88" creationId="{E156336B-3844-B554-ACD4-3E12F4B144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89" creationId="{88505013-21DB-314A-E3DA-8EE8F90546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90" creationId="{9EA03E4A-B48D-F49D-B2FF-A078B2DA9F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91" creationId="{48C20032-A03E-0C71-E1D0-BC1E425858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92" creationId="{5EBD83FA-FB3F-C0BC-2111-1831C4D73D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93" creationId="{AEA69704-91DC-4331-1F13-33EDBD7ED3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94" creationId="{FE525407-CF15-0569-94D3-9CE60B6011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95" creationId="{F52AB2BC-5AE1-3FA5-E179-9EAE6860BB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96" creationId="{EFB46666-24C7-0F58-2504-E352CCD84E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97" creationId="{BD2DD0CC-3CF5-5046-B530-AA4B494F44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98" creationId="{A9C1DEBC-EA3C-9DD5-8526-DC6979545C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799" creationId="{139F6520-A5A0-3F95-68AA-0B6827C470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00" creationId="{AAC548F3-BC22-9DC6-F056-696F7CDC9E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01" creationId="{BD7679E6-7C9D-352F-565D-2184DCFDE6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02" creationId="{ED61D2DB-CF91-BD65-0F30-E783AE7614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03" creationId="{06A608CE-3BA9-0826-7FFF-9C526930DB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04" creationId="{E29A83D4-A256-6803-7A82-26C08AC762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05" creationId="{F0BE9209-A2BE-1840-D1FC-C40D73C6D7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06" creationId="{2E7E96AC-B5C9-FF6F-C234-FF223BB048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07" creationId="{A497D7AD-86C0-21EE-1960-539ADE6E18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08" creationId="{0242E849-91AD-E043-53E9-1734C29134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09" creationId="{D77541E9-6088-7320-DE5A-80FF34D790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10" creationId="{C485D3BC-D1A8-0B1D-342C-7CB2FADFB1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11" creationId="{C0CC4880-7451-C915-7FAC-4D982CDD06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12" creationId="{F912F5BD-0B89-D47E-4D26-9C1F5A17E8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13" creationId="{6330C858-9096-03D0-5E60-4014F7E93A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14" creationId="{036817B1-2F32-AE35-BF1E-A5E4C3ABAA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15" creationId="{33DC808B-9E97-8D07-CA89-ACECC4A565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16" creationId="{4908EEE6-76F1-E230-1026-646E91BA1A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17" creationId="{E10C8387-4913-BDF1-FDA8-8DD6195C2F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18" creationId="{B555FB35-6652-6B37-3635-6A20A864FE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19" creationId="{AFB1D074-E515-D86E-1934-7EB46F45CD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20" creationId="{CF80EFE8-12D8-12DF-DC0A-336A178484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21" creationId="{C3705481-4E35-265B-0071-86CA558683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22" creationId="{C6C8C12F-6FF5-663E-E0AB-397362AC91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23" creationId="{1C4BC2F3-B24E-FD22-519E-3576B0D646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24" creationId="{FE8FD1C3-012B-BBD7-F114-532F260BEA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25" creationId="{3D1D95F7-B094-7D5A-74C4-B052E6A92B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26" creationId="{F4F34E3E-0B3D-9484-D013-349E546FD8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27" creationId="{A69BEB97-2C40-FD2C-C6EE-42468FE689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28" creationId="{3B580EFE-939B-491E-9E28-74568EF1E6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29" creationId="{B96598FA-E4B7-871B-E9EF-7287302821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30" creationId="{CE6FCA81-ADC5-085D-087D-E4EED2F5C3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31" creationId="{6D94EBDE-916B-7416-8CE1-7EBC9C31B7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32" creationId="{13E0365C-990A-D304-8062-DAB8DBB67C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33" creationId="{474CC064-C284-3F0B-0921-1A5337F73E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34" creationId="{EB288DF4-F04F-100F-BBA9-8103693C3C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35" creationId="{E084A819-ECF2-5D2E-AA1B-3E03C11DBC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36" creationId="{A857C230-7BB3-1BB2-BD3F-0C163555A3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37" creationId="{EEE6D3B2-FB91-574E-CD9F-9DCAC09852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38" creationId="{D6EDEE20-1A38-7E48-B2AC-CC4020245B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39" creationId="{08BCB57F-276A-B5B1-A33C-E7030C6260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40" creationId="{EA63D188-0514-6502-97F8-7D31FAFF79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41" creationId="{E61A6633-39B0-4B2E-3DDF-1ABBC81B1C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42" creationId="{78C735EA-B50B-117D-0875-B43464F21E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43" creationId="{B5A4313B-80CC-90F8-2304-70ECA0F8B9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44" creationId="{09CFDE49-CBC9-26EF-545E-9EC71AAA6B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45" creationId="{5B9E7F76-21A5-B931-D9E2-4E58A3E094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46" creationId="{7BC55B63-EA62-FE8E-2AF0-56F55D694D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47" creationId="{EC30FAC0-A6F4-5F84-AEE3-3B1F6896D2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48" creationId="{98C649F1-6748-5EEA-155D-9AD88B0254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49" creationId="{59357631-845B-A978-C74F-4742771306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50" creationId="{115A028D-F0AF-10A2-8706-B0566024F6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51" creationId="{AF0D5BDF-E6CB-CFED-DFC2-8D88E5F003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52" creationId="{74E6C310-6960-D371-48DD-0F68E5F145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53" creationId="{A6E5F00B-967E-6FBC-194A-17603EE286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54" creationId="{F4FF626A-DA6C-A4E6-3D17-21415CE9A6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55" creationId="{D46BEA80-ECDE-7D9E-32B9-3CDF99F680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56" creationId="{E3BBBE0F-25A2-5A0C-4F53-3BC1915373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57" creationId="{11B66A14-6B22-F49A-A6D7-91D21DFAD0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58" creationId="{53BE4CDC-ECED-EA62-B4FE-257056B567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59" creationId="{21D0EBFE-1437-277E-982C-6222400B9A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60" creationId="{4D0019AD-0F78-A18F-66A8-6C7404DFF2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61" creationId="{E6CAF2EF-E418-0708-FEE0-24F52EC0B1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62" creationId="{AB36C869-57EC-97BF-7B1F-2524EC45D4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63" creationId="{A7042D5A-DD87-A819-2EDD-C888B8BD2A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64" creationId="{F6B015C7-E244-31A8-D5BF-4462E33F06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65" creationId="{97223286-A602-8974-1DDD-8DDC734C98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66" creationId="{113DF612-0E0E-E9C0-B96F-03D7E59EF4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67" creationId="{FA4EBCBB-579B-FFF1-A856-13A65AFF2A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68" creationId="{82913393-708F-DB5D-3EFB-750C3CA57F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69" creationId="{06E81F0B-023B-D333-6696-FF9F17D40A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70" creationId="{56108B5C-E420-4368-C110-998C015FA7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71" creationId="{DB0E1890-A5F0-A70A-256F-2085FC07F6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72" creationId="{A3D7CB62-BDC0-D270-4A97-8E3F1B058D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73" creationId="{6C4805EC-C506-D7DA-C0AD-AC6894B608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74" creationId="{5E24F701-1787-5D9F-2362-2F8ED00741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75" creationId="{44961B77-E90B-7048-AF11-BAF6007DDA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76" creationId="{8916F037-C940-14B5-9168-C952C102D9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77" creationId="{7D276862-3754-8CB4-2691-08E1F728B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78" creationId="{32F24AC1-7B1D-2F30-4621-40B4E7689E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79" creationId="{5B02BA41-1476-6A32-3A05-BDD632DD5D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80" creationId="{2C4CCF18-D450-4213-7D5B-12CF81E0C4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81" creationId="{30D4E49A-5EDD-9288-2566-20E2F7E4AA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82" creationId="{06E684EB-9B99-FAA1-B443-D15FAEA17B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83" creationId="{33490BB7-94C6-4090-FFA4-DEE50BE225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84" creationId="{3B8C6E6E-FBEF-4903-47B8-D881A6DDEB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85" creationId="{EB202499-83F3-7CE2-B07D-11A14CAA28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86" creationId="{8F319533-9041-317E-102A-F0E0031255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87" creationId="{C9BCD97B-917F-AD70-53FD-9788175A4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88" creationId="{B7C4B577-76D0-6693-12FF-A48B2713D8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89" creationId="{8A1C8CB6-EA04-052D-32E7-4AF0C5931C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90" creationId="{1354FC2C-08A8-5613-13D3-73E2011A4C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91" creationId="{36464808-EB58-A79A-18B8-882ACE0B7F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92" creationId="{DCA3F411-284F-8F1B-ACCE-EC2A865993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93" creationId="{DE8550CF-E855-0B79-EB12-BF3E447629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94" creationId="{4E5C1A90-1778-2F1D-6607-D684CE5BC3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95" creationId="{73805E35-800D-2E3A-388D-C24419EA19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96" creationId="{52038732-CAE1-19C6-B6F7-B4424D7850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97" creationId="{CCC84AB2-73DA-6565-9A5C-07151A443B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98" creationId="{A7302EF0-1994-B46B-930B-B1F09B6089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899" creationId="{C0105726-89F9-11EC-D59C-F3A753B16A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00" creationId="{1A080ACB-BBFB-3150-4DFB-D1773ABD62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01" creationId="{EE7CC9AA-632C-4FDC-3B20-A89971450C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02" creationId="{64CEBF46-2514-BFBE-53DA-D070EC260C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03" creationId="{991223AB-B335-150B-1D62-17D31BB71D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04" creationId="{6CA34334-6911-CBB4-F665-98B8AE89D7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05" creationId="{B3B0135B-6155-1633-EB5D-8200991CC3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06" creationId="{AAC2EDF3-9BF4-2694-6B09-B29D819D7D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07" creationId="{617BC35C-1491-6717-F0E8-79C07E6C3D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08" creationId="{E4AB34A1-8F76-CFF3-EDB2-9171716AF8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09" creationId="{1EA76184-771D-2F5D-1CD4-DA3D9D7322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10" creationId="{0E7FF82C-09DC-A6CB-7B21-5B9141B5DD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11" creationId="{C16027F0-1801-4C71-D590-4D243C95F1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12" creationId="{9276C6E5-19A5-934A-4065-CC8079A988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13" creationId="{6A339CB7-3238-91D9-DF91-1A52BAE9D2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14" creationId="{292E3FD2-458D-8D52-5F04-5549B050F4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15" creationId="{E3AC7E75-718F-B277-FE27-C00A05500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16" creationId="{9EC37404-BF7D-23F6-FA50-84FBDFC5FB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17" creationId="{6BFE93BC-4A64-269D-88A2-CD6ECC5048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18" creationId="{2A0EE1A6-712D-8E54-3B6D-A2AE9792E0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19" creationId="{417199F2-C3C5-AD3A-B0A8-849404DB5E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20" creationId="{B77E081B-1F96-CB19-B2D2-5C7BA56D2C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21" creationId="{25BF54D9-8567-10DA-5CC2-9E8FD4CC36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22" creationId="{EB7C4FA7-7B44-5A6E-060D-206796F13D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23" creationId="{E8C8F49B-ADAF-3545-B719-D362F94B88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24" creationId="{FD715913-FEE6-DF2D-9012-E9A8315081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25" creationId="{EED2C205-5A4C-7A64-59E3-76ED6B5901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26" creationId="{975B6C65-C77D-5D4F-45E1-3EB2B283DF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27" creationId="{1AA8266A-E083-A0F0-CA51-839D8ED4A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28" creationId="{11E22BE7-2D4E-A76F-B154-AD2C8D609D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29" creationId="{562E573B-FED6-9BF7-5CC0-D81C7998CA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30" creationId="{3F5DE3EE-5E66-FE5C-FFE8-1FE631C08E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31" creationId="{05ABCE41-3657-9E7E-447E-FBFC841A64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32" creationId="{44841033-9760-A5C2-42BF-D8D655626B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33" creationId="{1E16C2A8-EFF8-D97B-26E1-A9D0AE4D23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34" creationId="{4B456E3C-3242-7C83-6BF6-A07A7D68D9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35" creationId="{DA5EDA8D-D8DF-6B0D-FF77-B9AB183CD3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36" creationId="{9008E3EB-7F0C-6897-8CE7-4B8A50A46D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37" creationId="{12FB48B7-069E-33CC-1DC9-8821F13973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38" creationId="{EF789E02-AD25-53B7-5481-D0669EB1FE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39" creationId="{C2C53072-4354-08D2-3141-5C4FE31C71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40" creationId="{55EFCB98-079F-01F5-A6BF-0B170BF492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41" creationId="{5D85CAB1-8053-9E65-0ED6-28669B5190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42" creationId="{F4406B0D-77B5-1D83-A43F-653C4FF8E5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43" creationId="{6D9827EA-64B9-9B92-D9B6-A76C67B062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44" creationId="{2BEE60E4-39F3-645A-C28B-02336F5C13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45" creationId="{65EB7E97-E0DC-0817-B825-61489739C1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46" creationId="{80C61B13-8CB4-BDD5-836B-26F9921E9E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47" creationId="{1D806FD8-747D-18B3-6041-510D497079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48" creationId="{8D576415-7B65-05E9-49F3-B482C727D9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49" creationId="{1F4BFF3F-6FCB-B0C8-CBB9-5C707AA42C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50" creationId="{1E03428F-D439-4F17-8D17-D05E4BED9D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51" creationId="{287DB989-EFB6-3874-96BE-731FA785A2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52" creationId="{C753CB0D-119F-3C55-3A9F-D56EC35376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53" creationId="{A6D731BE-F8A4-F1CB-3A77-1030CEDD35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54" creationId="{12F2B10F-3B1E-5D89-29CD-C77ACCA173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55" creationId="{66707B28-BC5B-911B-494B-65AA3DAF53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56" creationId="{C38C0403-E42F-7A45-EC40-4B7B04664A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57" creationId="{F21BE778-5A9E-C5F3-9A1D-CAD9805787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58" creationId="{CE334FFE-D034-6B2B-1A4D-903C99812E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59" creationId="{1F89AD9F-DD21-9EA5-A9F1-D706C1C887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60" creationId="{67EE9987-19D7-A5A7-520C-EC1FCDDFD5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61" creationId="{09A9E1D4-E315-BD5C-0BAE-A69F0CDD5F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62" creationId="{E1A7BECA-C96E-5DEA-E497-FB5C3AA359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63" creationId="{45E5E694-DA3A-F4F2-869B-CF1E525A95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64" creationId="{879F08A2-A50A-7A2B-C103-26061F3173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65" creationId="{7E2CC07C-0D88-D3D5-CDB5-BF348D741D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66" creationId="{40258FF4-AFE7-9B8B-7719-42EE5638B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67" creationId="{2FB5396C-B9C7-A5BC-C72A-D5085E145C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68" creationId="{1ED8364B-1A54-59AD-2905-1B423EDA02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69" creationId="{003D9FB2-37CA-5AC0-E433-DAB35AC1BF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70" creationId="{82A691E5-FC5E-F042-F89E-45F407E098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71" creationId="{F38522B8-90D6-4F9B-B600-67B413F309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72" creationId="{FBD7358A-156F-660B-1EBA-330D2D59E6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73" creationId="{DA249CC3-BCDA-2352-8995-FF85CC8EF1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74" creationId="{40BC5A1A-C430-02B9-2D2E-DBB4830905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75" creationId="{60E2A23D-43B6-A0C4-0DAB-97B7F10C7E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76" creationId="{3F602D51-40CE-8DC6-4C10-BF999E6088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77" creationId="{55736F73-6DD9-F6EB-F0DF-712AA072AE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78" creationId="{5217B0CF-F4AE-6DD0-D056-BCE40C2007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79" creationId="{D808953F-4AE0-11B1-008B-22956E8CE9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80" creationId="{30F1B194-2146-9F3A-3045-87E62F34CB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81" creationId="{D4BDF4F3-DD77-1847-A64A-6070B1C3BA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82" creationId="{3BD91381-7FF3-ED44-E7E7-2AEB474659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83" creationId="{8ECFDBB7-9449-AADC-8B72-4B32E4C8B5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84" creationId="{AAB9304B-048D-9ACB-0EA6-E048432ACD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85" creationId="{21EA7B13-BAAA-27D7-8396-FE2FE7E09C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86" creationId="{8D872614-5727-1BFC-172B-EC503485D9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87" creationId="{2A603BAC-D83C-3B6B-AE5D-401501A81B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88" creationId="{E70033F6-C0F0-FBA9-8D3B-36B4CDFC01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89" creationId="{A20090AA-028F-1D90-1334-0468D1E00C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90" creationId="{BAD0606A-AE60-424A-4F8A-826FC4A508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91" creationId="{669E4531-249C-A6F2-FF61-6810B4AFE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92" creationId="{CEB862E2-79B7-DC63-75A2-64663060A8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93" creationId="{B59F7AC0-AF4F-4E6A-E6DF-FBAD4CB962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94" creationId="{D972D0E5-825C-ECA6-F7F8-0BEC981056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95" creationId="{A672998A-4848-F655-3436-7D5EA19B96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96" creationId="{670AAA6C-D617-C119-1A02-1F532C43A9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97" creationId="{437637AE-DFFA-0A36-2876-F4CEC59D84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98" creationId="{F0847617-8467-A1A2-C60C-7FF647CC49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3999" creationId="{C00489B3-75CE-BC8F-E719-C94824CB8D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00" creationId="{B905C930-E3AE-DBEC-264F-EF31D7B4D8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01" creationId="{508C4926-4F98-7900-C0FC-F473EF34DE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02" creationId="{CD6AC34F-27EF-CCC1-9222-FEAB78F77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03" creationId="{8626D0E3-06E9-6FC2-758E-AAE509A582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04" creationId="{13594F8E-4212-F7B3-3DB2-91EF7F0B95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05" creationId="{F44F4F3C-ACD2-18CB-BC2A-BB7BDBCC35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06" creationId="{5549CA67-D7DC-1FAE-C91A-9C3A254459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07" creationId="{95F73FBE-D60D-6E10-1980-68628B5603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08" creationId="{7B2689F7-7665-00B5-9133-7204EEAC46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09" creationId="{FE2ED56B-E00A-C653-AD57-9EB0892CF6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10" creationId="{D4677B70-9D72-A7CA-17DA-23FBD57BFC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11" creationId="{F72B4384-44DC-2A93-EA87-B6C78E693F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12" creationId="{40DCBF11-ABBE-1176-84DF-9FE1A5A8C8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13" creationId="{26C2F938-82B3-90C6-7266-FC1A908549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14" creationId="{7009B027-8D00-2D4B-D031-0F7809945D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15" creationId="{2C86A06F-2215-7208-1193-5D7ADE9F86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16" creationId="{0A85744C-2DA3-4782-2A98-26E6914A72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17" creationId="{5F412FE2-4AA5-4E5A-FF5A-475CC8591E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18" creationId="{62908D4D-2534-FD1E-B52C-615821FA29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19" creationId="{D48604C1-9054-EBC2-3189-DB9E3F8023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20" creationId="{3719FBF2-4292-77DA-842F-EA3ADB064B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21" creationId="{C97656AA-03DB-3A3B-61F7-9F68BCBA10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22" creationId="{6996F229-6474-D11F-F224-2F1BD61D3E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23" creationId="{B66A615D-1F55-6660-BE31-E42552B921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24" creationId="{54C303A1-F019-3A4E-DA06-1C08DFB939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25" creationId="{C89C23C4-E2D6-3F6D-7F34-7C64D4EBAE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26" creationId="{24E909CB-3B38-53B1-62E9-5D5DA0EEBE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27" creationId="{026D1273-E0AE-5090-B75F-4458C47501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28" creationId="{30A7CDB9-C24F-C424-6830-2BDEF32989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29" creationId="{8EE635F2-05AC-109F-4E18-F235ED463C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30" creationId="{78870CD4-F6C8-EB5E-D2AA-11B88DF08E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31" creationId="{64D040CF-31A9-9818-F8F5-BA0BE4BAA1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32" creationId="{78A98DA9-9CFD-E69F-5357-2648708D0E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33" creationId="{77917CB1-4421-2C5A-DC16-8C64326090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34" creationId="{2CE2827F-FCB6-580A-DB4E-578E04BA8F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35" creationId="{4AE8DCA6-5ACE-3724-378C-1BCE24F334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36" creationId="{809466E8-49DB-568A-15C0-8FECD2FCB8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37" creationId="{1FAE9C5B-CF6F-D301-A9C5-EA2F0F9377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38" creationId="{0F7C5935-8445-4FA8-FC7B-992CA2E66C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39" creationId="{6056CFD4-E9E2-C21E-786F-92C0D52D32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40" creationId="{A913ED81-2171-8778-EB0A-C736AB14A9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41" creationId="{4BE83A30-C0F1-5B3D-2076-D7A95CB7EE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42" creationId="{C9386BE2-6060-B299-9941-CB85877EFA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43" creationId="{0EA063A0-24D5-4050-1D18-A039431590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44" creationId="{4872F664-BCD9-E196-B25C-14D57B7A7F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45" creationId="{6C5E01A7-FB9D-D5A9-4327-B4184DD725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46" creationId="{DC22DCD4-82A6-D662-8E44-FC81A3660B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47" creationId="{2F369EE2-F180-6F7E-8592-9BF4104567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48" creationId="{0D867154-1DC9-D4E0-5E73-F2ED3B7592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49" creationId="{918E20CC-240B-E607-9A1A-267E1ABAE6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50" creationId="{A95B3D05-4EFD-5545-E72E-C3189731E6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51" creationId="{DC8BC98E-D494-9792-ED19-A4CDDD01EC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52" creationId="{CB2E9864-42C1-4A03-DD28-463AD034C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53" creationId="{3A3DCBFA-19A6-C9D2-E471-40CEF39DB7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54" creationId="{21C0927B-EBFC-86A7-8FB4-48BF76B301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55" creationId="{A8B76018-E7B1-4CC7-57E0-9F6BF9A5EE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56" creationId="{E7764F95-F8DC-11B3-3071-9BD030E972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57" creationId="{EC3B4083-2C1C-B2E0-B3F5-FB1FF9F258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58" creationId="{27D42CE9-1500-7FD6-5BA1-3F957A9C76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59" creationId="{47C2CF2B-C29F-DAB2-00A0-52F226BE91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60" creationId="{648D81B7-68BC-179E-E612-CF81D2EAE9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61" creationId="{62DC6BFA-6FE1-B62A-CDE7-3CEE8387D8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62" creationId="{83AB78E8-26D5-13C2-12C2-B1CF278FB1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63" creationId="{1CD6E172-F8A8-9E5D-EF81-8499985E08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64" creationId="{C05AA443-6260-C47E-11C8-DF08C3A795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65" creationId="{090AC05F-DB8D-632D-4635-8CE35F23E8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66" creationId="{0D08545C-FC3E-2E52-FBE9-356CB4438A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67" creationId="{C16432D9-4FF9-134E-FABE-6E63479483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68" creationId="{7DBFFE80-694A-1103-33CD-5CE8C4D648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69" creationId="{4969606E-762C-BDD9-592F-E63243B8C0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70" creationId="{8A568318-43BD-41F8-0794-15A6AA2F29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71" creationId="{AB02E1BD-D3F8-A78B-446A-B8ED47A76E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72" creationId="{FB95933F-0BF9-D7BF-B7D4-A50BA402B4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73" creationId="{FB752156-BA9B-9A24-412E-14792DEFBF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74" creationId="{47D47324-0AF6-6626-5F44-3814A1292F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75" creationId="{EA98D373-43A6-649F-E8E0-974055016C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76" creationId="{7A2B8023-35A4-E6C5-7920-C5B48D429E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77" creationId="{60C3EF5A-1DDF-401D-568A-E9CAE97A77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78" creationId="{66D49140-8DE2-08EA-B83B-5E5ECAB20C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79" creationId="{D98BB1C6-47B5-39F2-F7F8-8C8CCB375D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80" creationId="{5B9295E6-5971-39AA-4CBD-72694098D9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81" creationId="{CD9B501C-D900-CF5A-E4FA-7CF0006B94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82" creationId="{4BD076A7-F51D-3347-10F2-14CB5C1B0C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83" creationId="{A106B64A-A01D-4027-7E62-30B48593BB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84" creationId="{1D5E5671-3F5E-72A6-B7E7-29D2A73577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85" creationId="{41ABA5E7-8346-CBA1-83F3-F5F2C8936C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86" creationId="{2D117971-7451-D904-BA0D-41A43FEC4C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87" creationId="{4230A40C-7F13-EBAC-26E9-223B93E62C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88" creationId="{3A5C35DA-7DDA-8227-700B-A3D8B3F49C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89" creationId="{6C930166-CE67-8B3B-6651-B3C316F5B4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90" creationId="{BE817F4D-A22E-DECA-814F-3B7FEF3DF7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91" creationId="{C33BF260-6A0A-450F-7912-3680E0919C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92" creationId="{6AA90F4E-19F9-0C55-CBBC-F362C19811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93" creationId="{18DF5150-9360-0BD6-7544-D57A6EA19B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94" creationId="{98939E07-7A45-68F8-8A55-D73D2EEDF4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95" creationId="{76328C92-A758-5114-DD73-653291C306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96" creationId="{CA5D0648-853C-919F-727C-D9E45604D2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97" creationId="{3FF4A7A6-7926-D70A-58B7-6FA23D1E7E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98" creationId="{95881974-08FF-B863-F068-6B71C986D6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099" creationId="{7FD82C22-766C-B0F9-C7E4-F9C30BD658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00" creationId="{741F6D09-BD0E-DA8D-830D-17FFA1ECE9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01" creationId="{945B5DD9-D406-BD42-8626-8D95C94827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02" creationId="{55EBB9D8-78F8-CE2B-A341-02A2C28230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03" creationId="{20A4F6D4-E5C6-A0EE-8E15-299F542570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04" creationId="{622501AD-C85F-B747-EDE3-BB7F05BB8A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05" creationId="{68CE8ED9-6BE0-BAF5-F66E-B75F83C3D5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06" creationId="{75CB564A-8C3E-C353-89B8-4C6E7F692B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07" creationId="{2BF04A93-49F7-39B3-238F-4518F5987F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08" creationId="{EADA28D0-1B55-38DF-C6BC-C5AF4CDC03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09" creationId="{F5A6F1BA-741A-F6A2-A3B4-7AD0D700CC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10" creationId="{FAD6A969-BB90-19A4-869A-E2A192AF22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11" creationId="{A2C9BC2B-0795-E898-BAAA-D98A0E2863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12" creationId="{0A583741-FCEF-4778-AFAD-25E04C0544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13" creationId="{7BE3A4F9-D784-4C6C-F10C-693A659F76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14" creationId="{37F8DE54-B107-8F2C-3D98-2489AF889D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15" creationId="{0C089DD7-E9F8-7E9B-F9A1-61F43CC143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16" creationId="{86D54592-CB28-DBB9-1370-84CD9F8F1E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17" creationId="{36B6188C-F8B1-43F0-5070-289F1E0F2E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18" creationId="{79A6045F-4919-A4BA-857A-982C9C459C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19" creationId="{42EEBF93-4254-4ACD-1C61-BC1FC2B0F2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20" creationId="{E27A7665-ACBB-E633-6A29-50B2168BAA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21" creationId="{22EBA3A9-4B1C-2C71-32E3-0740EC57A1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22" creationId="{66CDD6E3-CC99-537C-0B50-95D9E54235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23" creationId="{8716A1FC-9B21-A94E-5DD8-3AA63A10AC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24" creationId="{C8591737-D737-9D25-F19E-BFE5B83AD7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25" creationId="{417A02AD-DCB0-E8CC-F15B-0894882514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26" creationId="{4C1B3090-C8CC-0B84-21EE-07F85A908E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27" creationId="{E4B9C21D-A206-1881-927E-BC57A83174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28" creationId="{E604B65C-BD2B-22DC-483E-BFDF6125BF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29" creationId="{353CAD0F-F248-3B77-B9D6-2F69F8C57B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30" creationId="{B0EAA72B-2B3B-9D0E-1426-7CA46579DA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31" creationId="{30B9CC67-5CE5-ACF6-DDAD-93270F9ED6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32" creationId="{B94C956F-8977-57FA-6A89-DB21D45444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33" creationId="{665F0917-7C64-710C-9558-D02DEEE1B4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34" creationId="{F6FC68FF-215C-7DED-B439-A06470F1E1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35" creationId="{FE6B47E3-94F3-3922-F92B-F0B1D3D5F3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36" creationId="{D494B390-262D-E3DA-47B9-724EF33738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37" creationId="{3367AD2D-FAE7-5876-C2C9-0072135994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38" creationId="{BCC6C0BA-EE8D-8DA4-6FC9-2A03823E9B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39" creationId="{067F7668-6EED-3463-942B-488941ED5B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40" creationId="{86D73B67-B4B2-690B-5F28-AE7F30DBEF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41" creationId="{D2F5D826-D4B0-1845-5004-25C0468CF4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42" creationId="{B1B004FD-8877-007D-72C1-E804D427DF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43" creationId="{4CF68731-C5FA-506F-A686-6762ACE4DF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44" creationId="{4DFCF357-6F85-9937-C102-BC4F618F35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45" creationId="{7072FEAF-EBB1-0A1A-0E88-517F09F9E9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46" creationId="{ACD4D2B5-FD5B-1AE1-90A2-5B59E94C56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47" creationId="{D495B8DC-3DA3-DE7A-489D-3A874431CB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48" creationId="{7565C95E-1DAF-1E86-9531-1BC6B14787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49" creationId="{987404BE-9A03-E760-D66E-22DF2DF274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50" creationId="{A3F2D798-8E15-9597-1B94-B0071EC736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51" creationId="{7D46BBA2-9E26-FB07-D6F0-6DA08860E4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52" creationId="{1E246FFD-2AB9-4EFA-31C7-3808A61847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53" creationId="{26392925-359F-1A68-5951-0BA4C33F4D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54" creationId="{905D7F37-8986-A0C7-7B70-83645F721C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55" creationId="{A01DA051-744E-F6F0-055D-A3320D414D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56" creationId="{AA4CC199-6E14-8B8D-3048-384C6A55C1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57" creationId="{D6DB32C3-4CE5-864E-4059-440EF50A6C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58" creationId="{44749E3F-ECB2-E590-2648-F217AD9316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59" creationId="{1507964C-FE00-636D-36CD-9623115183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60" creationId="{2B4CFA79-54E1-7668-45AD-CBAB3D6009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61" creationId="{065F6476-7CE7-1B81-3F2F-63BFEA5900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62" creationId="{EDA84476-F830-04DD-3D7A-D7D9D5CA47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63" creationId="{B57B3A6A-5846-16F2-A3D5-FEE680E6CB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64" creationId="{B34384F4-D0F8-E91D-B16A-6CC8258CEA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65" creationId="{FD184234-5502-D5D3-A031-6820AD8A51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66" creationId="{07941F1B-7457-D1BD-7898-933E0B5EE7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67" creationId="{B247EC0F-9D9E-ED78-4F30-0C267F57D8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68" creationId="{90FB0200-B5BC-2960-EFF1-6A280D3FB3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69" creationId="{49D30616-F0DC-FA19-A4D4-0B8DBB394A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70" creationId="{F41082CF-2FDA-D98C-80D9-7DEDEA38FD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71" creationId="{351AECF9-FBA3-3410-190A-E6C04FA0BB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72" creationId="{B47FF4D3-8E85-AE59-D272-E7C8C3ADE6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73" creationId="{A6D06378-5AD5-EE75-7657-05F16EA380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74" creationId="{AA293CC1-0395-F359-928E-850512B6F1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75" creationId="{B2BB9581-940F-8506-284D-91BE44EA9C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76" creationId="{68735A7B-41F6-F405-F58A-4F2CFC3785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77" creationId="{B4EF4CC7-E2F6-06E6-766D-B38BDB8E7C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78" creationId="{65DB2727-D82E-461D-8AAF-F85E06A1D1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79" creationId="{F12651C0-F2C7-860E-6A07-83DCB840B4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80" creationId="{FFAA76E2-E86F-910E-1F5A-2E72A4CF2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81" creationId="{075DF1F4-4BC0-638D-C767-D547C4F0DA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82" creationId="{85656DE6-0F3B-241A-810D-7AD5A26B10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83" creationId="{ECDA1DCD-CAF8-3007-BFDB-53469D6247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84" creationId="{7648E7AE-07E2-6931-FC9E-74E0DDCDE2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85" creationId="{416DD33D-5EB8-2361-41A3-3638949F55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86" creationId="{DE7F23CB-051E-38C2-56BE-BA59AB90C9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87" creationId="{55ADA374-C3AE-1158-83D5-C9066F6FFA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88" creationId="{A8BB788F-20CF-169D-6339-5106C67B8C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89" creationId="{03BC9386-8817-5F77-129C-FAA60E3F66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90" creationId="{8C91D5ED-56A0-8919-0916-BE7DEDAA0B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91" creationId="{69DB8398-D9DE-3E60-4A2B-80514D0E02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92" creationId="{BE097AD6-B2EF-7D89-34D8-FEF1C10A9A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93" creationId="{65D56698-2B11-3C2B-9AD1-3C6442EDD5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94" creationId="{ABDE2644-AEF1-9162-0324-86B3CE9993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95" creationId="{36871617-05FB-3AD6-587E-AD06B7083C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96" creationId="{AF592BC2-6D0B-EE40-D9D2-9CE2D1165E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97" creationId="{53E35055-56F2-F944-DA30-EF1C944F40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98" creationId="{A4A36B06-D119-86AA-C710-0BD1A68DB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199" creationId="{C8E2D991-7409-127F-55EA-04EADFE08E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00" creationId="{468B9E5F-B795-D21F-6A94-8A64CF557C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01" creationId="{EE881201-7904-BF70-9BF0-A6DF3077B7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02" creationId="{6D52B9B9-9B45-39A7-03BB-AA560835D7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03" creationId="{33BE864D-1746-ADA5-3DDF-75E7469E5B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04" creationId="{B8254177-C0F0-6EF0-4405-DCB5FBD80F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05" creationId="{E86E5164-22A3-D365-4E1A-301BE85CA3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06" creationId="{E92FE559-CE76-7A14-D4E4-AA53040040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07" creationId="{3864EAD6-4CF0-DE16-C1C8-5C72D79DDA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08" creationId="{BD017F27-BDE1-A204-3AC1-1FF1A1BF22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09" creationId="{9BCA3913-D056-7CE2-EC21-ECA1C1A2DB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10" creationId="{B9346696-F8A1-C43D-7E28-F214FFF2D4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11" creationId="{8EC5C0CA-BFC9-DE81-86E0-FBE6248BDB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12" creationId="{E7652A18-A218-11DD-4654-46CB051E4B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13" creationId="{30CC21F6-A5E6-31B0-F76B-F7CD18C710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14" creationId="{9C414FB3-65FC-359F-6C7F-39A837C20F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15" creationId="{425E2E3F-9946-969B-B3B5-8EFCE51FEF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16" creationId="{F069BA32-F6E4-EC66-6886-CB9732D06C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17" creationId="{41FEED30-6F29-CD12-5B1D-8FAF1C6977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18" creationId="{A79FDB92-FE2D-C7CD-7AD5-AF5F91F2F5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19" creationId="{F47E39FD-1741-CED9-1DF3-48221B838A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20" creationId="{9086B276-3FBC-7260-3964-61712552F9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21" creationId="{BF17A7FB-C081-B7B9-2446-8DD2A12335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22" creationId="{23F27B8F-BEE6-CD0E-C52A-D05CEE4DB8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23" creationId="{841C1886-D47C-7B6E-8DA0-6FB8254FE0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24" creationId="{D1510513-B9F6-0BA4-C2E5-884FA15AE1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25" creationId="{24BFB7D2-D2B1-2C3B-7602-FF24F02805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26" creationId="{F6E9BE20-5306-CC0E-23D8-F8314ABB10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27" creationId="{B65CED7B-7178-63BD-A689-538E7A7C80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28" creationId="{608F0FB8-888E-3C1D-7BEF-FE674D4292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29" creationId="{E250B35E-B8FD-3996-1A3D-6FA947F935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30" creationId="{89E33F20-8C74-6852-7C42-450B9878C1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31" creationId="{738BA60D-EED4-7D35-47AE-595B901F54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32" creationId="{76DB9575-980C-2C41-8FBF-5287651960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33" creationId="{C21D8E0F-8836-05D6-83EA-E324216943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34" creationId="{7E4C5D15-0D43-AB72-042A-3893BAF6B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35" creationId="{EB551076-E3B1-364A-6D27-4D2A845C9D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36" creationId="{64CF5F8E-69EA-FD54-401E-81C359F2AE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37" creationId="{91A1F9E4-E31F-6559-7AAA-1FA5E63253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38" creationId="{9C3B6EE3-D8DF-D2B9-D447-C6E6609270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39" creationId="{E83771AD-01DC-B5E9-4A21-AAE6E73322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40" creationId="{561CAD8E-C7B8-30D9-F993-D5C973D359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41" creationId="{BA11930B-7E2E-C28C-7765-C57A3402A8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42" creationId="{3263F48D-A812-82A4-4CC6-46FEA60683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43" creationId="{F49F65F9-5C2D-883E-B724-A1F3282A15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44" creationId="{A0A54F4F-8A35-D124-BE6E-F72028F1B6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45" creationId="{D2CDAEEA-3761-230E-85BF-AE2578E331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46" creationId="{AF648E77-B9CA-60BA-40FF-A3F33749A8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47" creationId="{6DA0F922-84D6-407F-5236-864E83F8DC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48" creationId="{A1B74C3F-CCED-5B39-BB63-B90A78DE44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49" creationId="{62C30823-E02C-AA08-A90D-187DC7D611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50" creationId="{2AEB3607-6B77-C804-D237-B24EBD4261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51" creationId="{49F098F7-4379-EAA1-B13B-0E0AE4A22E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52" creationId="{514E6E08-3E11-B0BD-2E83-7CD222B22F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53" creationId="{8DEB0F88-2574-A403-FE8C-7113558A12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54" creationId="{A3F5F2B6-5BC8-7EC0-8F66-FC7241C378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55" creationId="{984F7593-D5A8-30BF-C790-9725BD476C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56" creationId="{0D6F9023-D8BD-FBFA-212A-AB2A951875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57" creationId="{F6B3FB51-1AA8-61A9-8A56-10A7784393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58" creationId="{AD185C33-5DB3-B33E-BFE4-48446F391F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59" creationId="{62077337-933E-BE2F-32A6-7C5198F5BA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60" creationId="{E0F58D64-C9DE-2A46-B7C5-9E07D4B9D7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61" creationId="{1565E382-3DB9-26B4-BB25-C127926D52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62" creationId="{71D0442E-E8B4-4FC2-CA7E-11DE1B35E6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63" creationId="{9E8DCD25-5DB8-4EFC-362A-E05C78674E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64" creationId="{171C4FD3-2664-499C-1D85-74D124EC71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65" creationId="{39417C1A-54A2-2B00-693E-BCBEEB2569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66" creationId="{54A5B683-631A-9D2E-DFAC-9CD23CA872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67" creationId="{2F43FA82-AF04-E630-F7A0-65068715B0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68" creationId="{27A9470F-76E3-DD9F-9735-3CB7530103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69" creationId="{70A14808-2DEF-229D-FA5F-6564205F5E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70" creationId="{50F7AAAE-0688-62B6-2F13-40E6DA3DF4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71" creationId="{E74FC921-EB92-E33B-B741-640D1E2588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72" creationId="{6DD0EC4C-13B2-6459-FBAD-270B5D4378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73" creationId="{279A95F2-602D-942F-825C-06661DB74A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74" creationId="{83222307-AE5D-73BB-2FD5-C5A32173E5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75" creationId="{29D6EEF5-29A2-B2E2-4B03-20A92EC9DB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76" creationId="{533C6EAE-5AB5-28C5-195F-C776D63B39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77" creationId="{90848328-549F-6148-3179-1BDD62C6F5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78" creationId="{B6C5099B-01F8-1097-7364-20497678DF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79" creationId="{8FD4D8D4-AB19-A651-E1B3-5AA5D25F6E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80" creationId="{8898715E-BBA3-9C50-4976-C09099CB64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81" creationId="{2A6959C8-58A4-B491-708D-EBCB608B21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82" creationId="{F2FB5446-EB76-D94D-B3E5-A9080DAC88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83" creationId="{23E4C69B-76F6-75B1-7A86-F6D1ED2706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84" creationId="{43CA2877-975C-59A4-BF7B-14A34015DF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85" creationId="{C0359944-6607-BF3F-4B35-6693A387EB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86" creationId="{DC7AD063-6853-F8B7-6F85-1B2906DD1B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87" creationId="{D8EFD8FC-DA20-2CA5-A831-78B2703351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88" creationId="{389D803B-A685-04B1-E885-C34AC3D2A6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89" creationId="{2B7A4C64-A788-E6C2-4A78-3F9A2796EC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90" creationId="{0B73D63B-94D2-2B83-3775-A073DF14F2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91" creationId="{A31FBC27-B15B-E0F6-DBC5-A0F1E547E2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92" creationId="{F15EDFC0-C653-9260-B8E8-61B6A736ED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93" creationId="{8EE3A8CC-D41C-B249-4229-A60CEE992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94" creationId="{1875CE2F-4511-1684-E502-3EA3DD6F55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95" creationId="{97ED9FC2-AA77-32AD-4DFB-5D14F7523F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96" creationId="{BC1F041A-5B7F-4E44-832A-F990057E57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97" creationId="{BF8678CB-6BAC-3099-BD0F-A8F01D6DA9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98" creationId="{FDC1C3D8-CFE5-C28C-D0E8-7AD04FF7A4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299" creationId="{B899109A-9733-2858-AD53-747156F7BD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00" creationId="{5B9A59BB-8580-6DC1-543B-FCECA0FD53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01" creationId="{B566921F-36F2-E9D2-6671-77EA4052B0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02" creationId="{CFF56328-4644-8701-0D6F-31338AC663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03" creationId="{86E1619D-9944-E2CC-33FF-5FA96A3E11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04" creationId="{B7A991EF-7CDD-5842-2984-DC26D1F51B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05" creationId="{DB8E38B0-B7A1-2C25-C42F-57C928F1AA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06" creationId="{6ED0D73A-608D-7309-6C2F-94B13F3D87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07" creationId="{0BCD1360-8870-3374-8229-9FCB999996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08" creationId="{6961C97F-EB08-823A-A974-FB9F3A9282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09" creationId="{FD3563BB-729B-A30E-0A50-F55EE42FC7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10" creationId="{8EDADCC3-E49C-D9B0-CE2B-6B2B181D55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11" creationId="{8E8517A9-7638-2229-77CB-297F77D5AA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12" creationId="{9731BCC2-0CD7-3991-A8CD-324171E231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13" creationId="{682A3599-B876-D714-8295-CAD3725B1C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14" creationId="{F0411928-7CF5-6E4B-8ABA-C4DD4DCC67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15" creationId="{C05C7B50-AE12-86DB-75F9-BB6B17788E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16" creationId="{51F4FC32-99D4-0BD6-3F18-174AE9E3EB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17" creationId="{18C76B66-A258-ADD8-2233-37560CBFC7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18" creationId="{A4B39E49-975B-06B5-4556-DC402C8B56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19" creationId="{8D922307-1796-0264-A75B-3C14BFA3A3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20" creationId="{4327E08E-0E35-B79F-1749-F5959400EE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21" creationId="{4EA6E024-A9D3-18D5-1C72-470B61A5D1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22" creationId="{FD543648-D71B-E471-73BB-95903DD55D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23" creationId="{E7AECCFC-E39E-8F1B-ABCE-25D01DDD27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24" creationId="{BC54D480-00FC-DB4B-1DD6-94594AE609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25" creationId="{D20883D9-90C7-F019-BE78-075B06D7A2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26" creationId="{C330E3C2-F106-F318-89C6-68942905B0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27" creationId="{B83FE9A2-FF0B-E27B-3F15-1668EE7728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28" creationId="{14ADCD3E-824E-CCD0-EE55-1A2BB0FC7C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29" creationId="{0AA10592-CB81-F1BD-F2B4-A7831F8FD7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30" creationId="{9D29688B-0084-14DD-E8C6-AA75ACC1C0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31" creationId="{6D5CB60C-E414-9B91-A38B-350661AE8D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32" creationId="{886849D0-D1D3-3772-7CAE-3377ACE897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33" creationId="{9EF4EFAC-6906-6167-07DC-07FB6A3462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34" creationId="{E10C2D9F-D998-DE7D-9AD4-F3E2F5C69B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35" creationId="{21CBC57E-BC90-F2C1-96EF-EB4155FE5E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36" creationId="{3EBDC217-1161-2BC9-1F73-631D728489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37" creationId="{D6638863-40C9-68C0-FA41-E984878ADE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38" creationId="{9705CB44-7607-94D4-9E91-1DFEA6F0E1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39" creationId="{CA634578-EBAB-D50E-3403-2C7EE1EACF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40" creationId="{DF2305F5-D1AF-0403-C2E5-EEDF5DF8CA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41" creationId="{F4BE14FC-F863-AAB5-7C97-243746F00D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42" creationId="{FF70C75E-FE43-0751-85D9-27108A167C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43" creationId="{ADDE0D40-5D8A-20D7-3B29-A523F44234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44" creationId="{A0D3549B-7476-1E06-DF6C-7DCC065CD1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45" creationId="{07A47967-8887-7BDC-8569-CC3024E59C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46" creationId="{0F59F0B5-1082-EDF3-5F29-F1C8C5E458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47" creationId="{9D7C8A3B-80E7-5316-BC0A-B652AD0E2F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48" creationId="{00C132F0-6404-B3A1-F8EB-A0904C15A0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49" creationId="{97495B0F-BA01-2576-E171-2BAF8DF28E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50" creationId="{1C7F7898-DEDA-1BBA-82B8-313C36BED1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51" creationId="{F01C07EF-3960-0A73-1875-F727CED249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52" creationId="{339B1295-8013-596B-4EC3-A98C9E6304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53" creationId="{6C2D88FA-46BC-2E68-AE07-B785D1A39E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54" creationId="{32CE2416-6077-C4C1-FFC7-7DFBC671ED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55" creationId="{6C043C9E-26A2-E530-B38D-25CEF90332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56" creationId="{95DA9BE8-A79B-ADD0-A055-EB69793B65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57" creationId="{B29B8F04-EE0A-B4EE-4461-E254C6D190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58" creationId="{EBC1F08F-D4E1-1AA3-61AF-9C308DA29A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59" creationId="{BC8974CA-A1ED-2EDD-69A3-28586A7743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60" creationId="{B51BE1CC-2102-79C3-7147-C95582E273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61" creationId="{37F7FE09-1503-9B10-EF0D-38294129C8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62" creationId="{D97B214B-52E3-B6AE-A3E5-EB8B5497D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63" creationId="{B88CC28E-D88E-496F-A957-418A222E92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64" creationId="{7E0CF2FD-1EAE-E283-6C30-8AF4860917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65" creationId="{4DBB90C6-33B1-5198-3731-D063D284FF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66" creationId="{DA1DFF1E-A092-543F-278C-D346CA30C3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67" creationId="{54059B45-73C0-9CBF-EB37-C85D73C50B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68" creationId="{710B6F1E-5EF5-0456-59DB-F8468C81E9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69" creationId="{67FD69D7-1130-11DE-A9FA-B7EA3D5C81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70" creationId="{C2352F34-B40E-B73B-CE9C-18548045F6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71" creationId="{4F1C17E1-6A41-8F19-B3C4-EAD05F0F62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72" creationId="{88A6F56D-995F-C6AF-6C08-706D58E0CD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73" creationId="{109619BF-C78A-EDE5-AD07-94213E1CAA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74" creationId="{9D314798-F9F4-385B-3B75-30DCB9DFC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75" creationId="{1D7E3720-A717-176E-8773-2D057BDA73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76" creationId="{2A28DCAA-34D4-23F4-AA9D-7271A831B4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77" creationId="{F920BD6F-183A-BD0B-87D8-AF7B3BE3F5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78" creationId="{A3765806-2D62-0B07-895E-77509A4AE0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79" creationId="{A1B1DB26-EE77-14B0-8B09-911940BA3A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80" creationId="{15AFB649-34BC-3959-506F-70A65F5135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81" creationId="{00C7EEB9-3A15-6501-8134-8AFD9F872F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82" creationId="{810ADA37-E32A-FBBF-DEE6-5BAC4B4F5A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83" creationId="{EB0CC0B9-41EA-B7F0-195C-558C235757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84" creationId="{917F640B-09FD-CA6E-3654-48D4948292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85" creationId="{88CCA344-F37B-1818-A567-7AED863758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86" creationId="{0524ABE3-9214-DF2C-F213-23AEF5AAA8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87" creationId="{9F04F50A-A8AC-3AFE-1AA5-88AA36EDE9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88" creationId="{E0805381-40FF-EA50-0387-970323CEF5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89" creationId="{4515FA44-2AB9-4235-D50A-CC7BF524BF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90" creationId="{25424A9B-CAAD-B068-984B-432697FEEC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91" creationId="{B73807DF-A526-F79F-7642-AA5654FC3E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92" creationId="{001A0700-4703-73DD-3B7B-888C86E42E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93" creationId="{F8F920E7-F3AE-EDB5-4A16-9C89EBE26B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94" creationId="{6553F917-19FC-3765-8FC0-26061CD2FA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95" creationId="{FD010FC7-EEAB-88C4-AB9D-9B9D89A805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96" creationId="{BAE5B69D-7417-B987-92AA-43423BC5BA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97" creationId="{78212C4D-CC30-544F-15E6-B41B5E6619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98" creationId="{E286CB82-276A-8E8C-D022-43FD8159AE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399" creationId="{72DA9FA8-D2A0-88E9-E184-39F7C416F8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00" creationId="{20C8E270-C42A-3F73-64DE-8FC87FEEB4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01" creationId="{F9564417-8E87-8400-F803-F536A6DB60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02" creationId="{2F274110-75AE-AE44-263A-1828103213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03" creationId="{B6539D55-C535-3BFF-23E5-87922B1307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04" creationId="{7C29379E-4776-9839-A436-9E492F8E88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05" creationId="{2073AECD-A91E-690B-23C7-8860DC6687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06" creationId="{9B57AC91-1198-220B-BB5D-F17D0FDFAE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07" creationId="{E6C5E02C-10D1-23A7-1CD8-C85712B987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08" creationId="{DD12FEA3-66CB-D11D-DE3E-425DB5B88E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09" creationId="{65C40D87-1975-1F28-A527-78BE8394BA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10" creationId="{DE76EADF-DD3D-C57C-5E43-84CF99866E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11" creationId="{54067114-39C1-FEEA-6B09-CF780AF5D1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12" creationId="{E1AB10E0-D066-C91D-DC22-816CC6E52A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13" creationId="{7C52BF8E-0168-CDFC-B548-30E6C16768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14" creationId="{95390BA5-D7BD-7CA8-3C4D-02F3A3822D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15" creationId="{F3BB68C2-8995-A408-8FFB-C93F49E59E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16" creationId="{5FE92A3A-C034-B62F-4C8B-403C92DBFF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17" creationId="{C048BA9B-36C0-60AB-E069-D9F46AE3CC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18" creationId="{1F97D6B2-C925-3C74-79C7-01D0B35CE9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19" creationId="{6DBEA119-F8B0-B6FA-367D-75FA8A8DF6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20" creationId="{C9CEA483-A29F-5DF1-35D0-296E036C2B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21" creationId="{1A0D438F-AB1C-C63C-8EE6-E0AFDA9574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22" creationId="{346C4813-EB64-AA2E-8F10-D69716DA9C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23" creationId="{C93F4D49-64EA-D7BB-8B48-CC22BE9F8C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24" creationId="{B9C16940-A337-5A67-0831-0E5E515D22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25" creationId="{2C84AA6D-01BD-46BB-B692-93D055517D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26" creationId="{733D9A52-96B7-AB4B-712A-2B39904173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27" creationId="{7535F04E-6AD0-61FA-9FC0-9A122843BC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28" creationId="{56A0ECAA-59A9-451C-6865-AC8B76B55F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29" creationId="{29E91458-F3CC-EF3E-D0DF-DB19EE58E5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30" creationId="{902FFA90-B607-77A7-20E6-3A1626A96C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31" creationId="{ABC106EE-DAE9-4995-A78D-E454AEAAC7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32" creationId="{2BE1CCC6-66F5-947E-E856-B60F8290A1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33" creationId="{DB3E941E-F8EC-66C5-9411-FC99B1E580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34" creationId="{897BC760-7E8C-274B-8458-B2E374617C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35" creationId="{7F70A510-33C8-44EC-B159-28542F01B5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36" creationId="{F946FC01-0FBB-524C-853B-E7AD5E9400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37" creationId="{A78408E8-0AA5-191C-BBA0-F062D0F711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38" creationId="{7D3A8E82-1E2E-C597-627C-5946F56EB1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39" creationId="{3AD3E415-81AA-05D1-F342-91B7476E16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40" creationId="{3C56BA2B-86C3-7A6B-46DB-1DA598C1BB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41" creationId="{F6AF2A36-3A0D-275C-2A04-240DDED1A2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42" creationId="{F515BFA3-C98F-85D2-3C13-9DDC5F51B5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43" creationId="{82C02A5F-CBA3-59E1-2D28-5E64A8DF4F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44" creationId="{8677F805-B757-8F3C-1FBB-D23C125103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45" creationId="{5BEE191C-68A2-1574-9275-30D8A44989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46" creationId="{71B8C1B3-EE80-7285-361C-9B14C40CC3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47" creationId="{5C389160-C597-6FEB-1AD8-7638D4247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48" creationId="{0319FA3B-8077-68D0-9F64-592DA09ACA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49" creationId="{542EE376-A425-0E7D-3783-1DB7C000AE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50" creationId="{DD17E5E1-7885-B4AB-712B-08FF71FD6A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51" creationId="{942D3E6F-84A1-5A7D-6E7E-419784AD40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52" creationId="{A5CCC33C-E4F4-8A3E-721C-4B3190C6C7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53" creationId="{5C808C35-2DF5-1B61-025A-69A8454470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54" creationId="{A4CBB318-BC32-D59A-712A-5B9D5220D5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55" creationId="{AE080086-DCAF-B4B6-4D72-E943A64954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56" creationId="{BDA97324-B53F-6D4F-E6E3-55633AB60E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57" creationId="{09E96686-D728-AEFE-2AAA-CCA73C3F42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58" creationId="{792F5767-4DAA-28F1-3F54-108513C57D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59" creationId="{A8231EC4-8E02-2D03-1C87-D4658AD39C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60" creationId="{3A3A3703-C3EF-17DA-8D33-8669FBF52B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61" creationId="{BE8D58A5-F42F-4B95-077B-2DF34E3212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62" creationId="{BD22B24B-8EAA-AF2E-09DC-517C1BE910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63" creationId="{C6EC4205-07BE-995C-E31F-2CD7BF232F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64" creationId="{A58F90DA-E24C-4DB0-65BC-E40D7E3610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65" creationId="{334448C6-DC4E-AB53-B0D5-CAE5ECD4DC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66" creationId="{1741F337-D7D3-66B1-E0C8-B4C5B4F0C7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67" creationId="{1A63F6B7-442B-02FA-BC35-33B565C8D2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68" creationId="{B307A7E1-AE7B-7E5A-538F-0C6AAE2AE9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69" creationId="{E1A9192B-3420-749B-ADA0-9ED9D6946C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70" creationId="{91EC4252-5386-98E9-317E-D8CEB57013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71" creationId="{DD1AB0FC-A250-0586-B9D5-84A429A4D3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72" creationId="{8E094927-9657-E800-3919-90513B4B71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73" creationId="{FE511EDD-C0DB-1016-9803-0C7B33BFBB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74" creationId="{C6FF9DA2-D4A4-A02F-2C32-A4123E6181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75" creationId="{3D917BC4-8AFE-1A4E-DE5C-E253924BE1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76" creationId="{0EE1E7A9-2C7C-A6E0-3E69-FD073A97FA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77" creationId="{8AC395D6-7938-E1BA-47FB-A42D9F87FB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78" creationId="{754E995C-47DD-73D7-C8FC-626EC0E9B6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79" creationId="{35B41C58-D010-3550-A505-189CE4D5F9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80" creationId="{AE83BC54-B4DF-4F30-AA0D-25D56C5E05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81" creationId="{9E625692-A711-26C6-B335-111258C75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82" creationId="{8B10233C-77BB-AC4A-98EF-EA961D0B12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83" creationId="{DDE9B1F8-6F5C-1F21-0191-8B109DE21F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84" creationId="{6FCAEA2C-7CF1-3EF5-8CAF-9E382507BE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85" creationId="{2752E882-EAFB-0C2A-6AA0-9719358343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86" creationId="{42926E49-3D8C-8E45-326E-1E08AA1286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87" creationId="{BE977995-68F4-6A69-6072-6F38B63121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88" creationId="{E7C1A0DD-6608-BA0F-D6A9-D1162EF9E7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89" creationId="{F3A8B49F-6A8E-9305-BC92-D77451EEB4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90" creationId="{C6571866-8A7E-7DAD-202E-4C75278C78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91" creationId="{592E0A23-2F9E-0E55-1320-D0BEC88D30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92" creationId="{2BA8B6D2-5695-E830-0D77-638E422A3F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93" creationId="{2A38976A-B0D0-CD09-A47E-9D051EBEBD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94" creationId="{1D748245-BA83-8E00-D471-4B44725573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95" creationId="{F5C4C487-934B-A53B-A825-630743C8D3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96" creationId="{79FDE5CC-A897-BB69-B884-3DE791D44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97" creationId="{85F11378-0358-64DA-62D2-16AD079B40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98" creationId="{AA89C3E4-FE28-A912-EAE2-142396DF7A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499" creationId="{2304564B-2944-C881-1BDD-FA5017B75D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00" creationId="{0D23B45C-F121-0A90-3677-46F2BF4EBE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01" creationId="{6AB45672-726D-DF20-8363-98D728A23D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02" creationId="{96BF7E79-D38E-6629-4C55-8DC7084B44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03" creationId="{4D54E0CD-BEDD-133B-E73C-E1746C2615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04" creationId="{5CF38FC7-2A44-4E7A-69B7-2E7C422E76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05" creationId="{DC42BCFB-A82E-5A4E-1DC8-F1BDEE0474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06" creationId="{F219C73D-E614-F376-D0E7-2D98925732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07" creationId="{B26E322A-EF99-7901-03F9-C25888A118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08" creationId="{580050A3-0626-3FD7-E3B4-1301261140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09" creationId="{2C44FE0D-E0EC-DA46-A89A-87214CB4B5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10" creationId="{A752BEEC-9BEF-32BF-7803-C79A33859B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11" creationId="{B3D4DB6D-ADD4-53A5-8E0B-1198579F41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12" creationId="{AE5307C2-8072-5BFA-A20A-E0036446CC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13" creationId="{EA450910-842D-C41F-7C48-CC62CF7E5C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14" creationId="{3AE0FCD8-FD8B-418E-8BD2-AA268E4C09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15" creationId="{2F60289C-1748-FAB4-3E91-BE0B054EC5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16" creationId="{2941B402-8279-C2C6-3CFA-E9DF194AF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17" creationId="{53A6CB81-1F8A-100D-E832-172C38CA42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18" creationId="{910462D6-EDA9-EA5C-461F-2BA0B5D077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19" creationId="{BDB43B5C-91B4-0246-60F2-B85053C7DB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20" creationId="{E2595694-0C7C-A2C1-4C93-DFB4094800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21" creationId="{B06DFC5C-9B9C-49B5-6E1E-179F91EF43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22" creationId="{592F6E02-DEFD-30BA-C031-921386A0D2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23" creationId="{49F03C9B-0964-985C-8C69-89A563FACE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24" creationId="{89AFC3A1-500B-0940-C82F-E96B382DE2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25" creationId="{5A041A8D-3E9C-BC42-6037-03FD7D12A3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26" creationId="{802A2BAD-600E-6BD2-62DB-080CBA9610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27" creationId="{C807E913-7926-9F9A-8F01-B287091593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28" creationId="{C51F7F82-BBBA-D659-0373-D7B81BBFC4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29" creationId="{9FBE35BA-F3B0-2B6E-81EA-34A00A1B8C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30" creationId="{43957A3C-F4F9-D355-961E-CA987F4A51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31" creationId="{7C66B112-D89F-EB28-AC7E-382EF81172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32" creationId="{E0B7738B-BBDD-5A25-9FB2-55AC9CE5A2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33" creationId="{895DF6FC-DAC4-AAE6-08A8-59D618B920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34" creationId="{F3E236E4-745E-A82F-088F-98007FF958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35" creationId="{31C0AF9E-5FBD-EAF5-BB41-DC22439720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36" creationId="{CF0FC62B-C5D3-D2A4-6984-E74D29EAAA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37" creationId="{5620CB49-8E63-6063-1989-73285EE494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38" creationId="{13EFE6C3-AAB1-7F26-BE9B-79CAC5D298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39" creationId="{D5A76B6A-A1AB-3D36-8B2D-958142CBDD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40" creationId="{46BA40E4-19AB-3920-29D8-B95CFCC632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41" creationId="{3701983A-C15C-06D0-9F8F-D17F6249C2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42" creationId="{43DC1F90-80F2-F43B-9C91-77F1BB6C61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43" creationId="{533D4B58-A5F5-E03A-6630-7B889BF322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44" creationId="{9A5FEE04-7B3B-1B5F-DA90-FA1CA64E5F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45" creationId="{A3BFD97B-003B-CE4D-A0E3-2B56A783B6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46" creationId="{01309CEB-0ED8-C4F1-5E93-AE37B01F4B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47" creationId="{582C7ACB-1D2D-8CE2-E029-DE6AFD9E72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48" creationId="{7DAC676C-665D-755A-6F21-F397C887AA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49" creationId="{B029029F-4E10-B909-F3D3-2269E535A8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50" creationId="{4129B54A-37C5-D62D-4B0E-56B9AF46DE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51" creationId="{1A06E0A5-9683-943A-4F6E-C0E82B8ED5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52" creationId="{0F1AD8FA-2C54-4449-F94A-D6F7A295AD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53" creationId="{CDF5F9C7-726B-A493-5A10-078E087D71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54" creationId="{3F7874C5-19C8-C6C7-6E99-1C691659A4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55" creationId="{AE121280-0992-66E1-EC41-2CE151BA40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56" creationId="{8E71ACBB-92B2-1357-E0E2-E77C158859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57" creationId="{348A76FA-E58C-CC15-4D4D-12599732DA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58" creationId="{960EEA31-C2CE-9AAF-435F-B9840A3C13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59" creationId="{BA914337-6327-BEE0-5B29-A76A391CEF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60" creationId="{3C368DC5-EBA3-9EA2-BDFC-D124227B39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61" creationId="{BD591336-5F98-71C8-44A2-346BC23661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62" creationId="{CD148047-5737-8DE3-8283-2CCA5ACB9F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63" creationId="{B0F82E74-7A96-96C9-E685-18F0D9C8C1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64" creationId="{5C69E26B-A532-73BF-6B34-4E6A3E828A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65" creationId="{105B850F-409E-91F6-B075-1B28969D93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66" creationId="{F61E662A-3BFC-B1E3-8C74-2ACDA34187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67" creationId="{66F94188-CDEF-B9EB-CB23-661BB398F1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68" creationId="{A25009D5-3857-F3ED-1135-AF67054059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69" creationId="{DF96A171-9E88-03AE-1E65-FE43B01B58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70" creationId="{DA6FB781-30ED-8B16-ED81-19BBDFD2A7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71" creationId="{F7CFEDC7-7B34-6422-A41B-11F822D849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72" creationId="{68750BA8-FA7C-CA5F-49F5-FC670CB6FD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73" creationId="{65791A0A-DE83-AF27-4A61-BEC2922923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74" creationId="{38A667CA-276C-9011-CBD8-7F9EAE2AE7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75" creationId="{43F1E67E-0919-BE76-FC25-714BB553F3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76" creationId="{EB03116B-0DC2-A48B-F6C8-D71B9145DE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77" creationId="{B61D1587-6A9C-58CB-981F-A332B5E34E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78" creationId="{C534E6F0-3C9A-EB85-6978-EA7B6B38D4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79" creationId="{D91306C3-258F-6ED6-0356-3F46FB8596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80" creationId="{D73FC966-0538-56B5-3C62-9F826ADFE3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81" creationId="{0F8451CF-F45D-5969-BD32-0C0D35265D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82" creationId="{20267945-E54F-D43F-6D48-5BDAE8C4D0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83" creationId="{F6B35116-0E24-B89B-6914-E664D60778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84" creationId="{667BC7BA-92E2-06FE-1022-F2CD132A57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85" creationId="{15D2E77D-889A-D239-C4A3-6693095EC0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86" creationId="{A6E0A07E-8DC8-8888-27E5-8E4BE980CE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87" creationId="{BA9DE61F-01BC-A212-65C4-5D0C4FA09D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88" creationId="{961AA3E2-478F-08CD-FF03-12CB22ABED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89" creationId="{21AF1BDE-90F7-3AA2-65E4-E182A39E3B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90" creationId="{6B792989-E1EF-47AD-3692-7900EE68F5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91" creationId="{986B59A6-2375-6AD1-3542-5C62F4DEF9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92" creationId="{B2F30611-0820-1D32-006F-0460B33B54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93" creationId="{6C03D809-D982-F687-1E36-3A48E5F2A6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94" creationId="{771B3200-3101-D8CE-7A16-0926576376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95" creationId="{77CEBB48-DF4C-B0EE-D92F-5CCEE59C4E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96" creationId="{DC2C45AC-9BB5-2717-275D-F880F13BA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97" creationId="{73241732-D73C-398D-E8F6-3C7ED8F74E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98" creationId="{457F94DE-DD6C-1CD9-9427-749D5C3C04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599" creationId="{26E78BAA-A999-D721-DDFD-688D62B605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00" creationId="{71B0691B-AB62-45F8-4687-22D1CC84CC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01" creationId="{5CBF4944-AA5B-7791-FB33-9EDD76806A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02" creationId="{9E1EA904-3352-64BB-AB49-C8ED5AAD96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03" creationId="{F5C411F3-9890-653C-E2D7-FF37E3BEA1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04" creationId="{FD77DDB4-1A1A-15B8-558F-1E53E0107C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05" creationId="{ADBBB857-5282-0DF8-E985-FF2B821324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06" creationId="{C1EF4940-E545-1FF2-75CA-B8A034F849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07" creationId="{08F6ACBE-19F2-751E-F462-4545CDE001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08" creationId="{09A76AF0-8D8D-DAB7-5478-C032F7D89F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09" creationId="{B33345AC-7F7C-F610-68FF-2174011E4E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10" creationId="{73B523A7-B89C-972C-7D0F-FBDD448305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11" creationId="{3B144E8A-0628-BCDE-98B1-A593B2BED8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12" creationId="{EC1BA3B0-EC2D-0B31-39F6-4787DB85CD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13" creationId="{0B4298CF-2880-F41E-9BAD-73C844B3E3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14" creationId="{8CFACBDE-F34E-2864-1F43-705F137AA5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15" creationId="{E41ACB79-2586-1C6B-19B0-4B90E4798F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16" creationId="{C75BC627-D4AC-2DEC-4396-64328ED6BF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17" creationId="{717D067B-217C-BF6F-06B2-2391F2E552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18" creationId="{DF97A47F-6BCE-A369-BE9C-64094EB084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19" creationId="{F7E661FC-CCE8-CF68-F28E-882DA4B5DD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20" creationId="{046802C9-3317-71B1-58FB-F7AFA85FB9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21" creationId="{E3AEBF7C-8131-AECB-6726-AF992C95BA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22" creationId="{2DEBB7F4-D72A-9135-AA7D-C696FACA2F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23" creationId="{044F7693-C735-03CB-20C5-A46E813ECB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24" creationId="{1F849799-3D25-9A9F-AFF8-2872CFA9CA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25" creationId="{BE709942-4B46-6177-8FE7-196E3B2124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26" creationId="{4F5EB896-BD09-88E1-D3C2-E0E4F202C1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27" creationId="{707E6A43-3111-60F4-45AB-61A18391D9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28" creationId="{2AE12D85-39EB-6A9D-CA04-F867207BB2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29" creationId="{6D11AB69-1642-7BB4-587A-52C7E37F5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30" creationId="{D6ADD723-7768-E785-58F5-894ADE43D8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31" creationId="{4BF9C554-3EC2-1BB3-7263-8B26A978E8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32" creationId="{C85CF130-3CC0-96EC-5F7A-B5479A7DC6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33" creationId="{A534720E-303B-75F9-04F7-3EFCDB22CF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34" creationId="{3B5CF3E4-6A5D-2E6A-32FB-3BFEDE848B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35" creationId="{E2320F32-27A1-00E0-C683-A5BE366B82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36" creationId="{AF0558D4-B0A2-B5C0-8950-B74A75C00B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37" creationId="{7C615112-A663-A360-9B0A-6A8359E807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38" creationId="{AAD11A31-1A02-4D75-C9FD-909B60206E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39" creationId="{5688A382-7790-6B8A-F959-14609FB7B3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40" creationId="{B82C8378-2588-1B75-AE63-C692CFBA67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41" creationId="{0AD58EB2-75FC-4EEB-0DB7-9FE6A55BA8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42" creationId="{2A3364CD-EF39-51A2-464A-B9CC7B7698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43" creationId="{6B02144A-8A22-3D27-CC12-4BCA3060AE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44" creationId="{526CAC05-68D4-C5A5-0AEF-77429BE373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45" creationId="{082427BF-BC62-5491-34EE-CEED298CB1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46" creationId="{4F65E393-995D-C697-89AB-120059DC3E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47" creationId="{FC2658D7-E521-D817-A0D1-40FCBB047E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48" creationId="{9A21120D-7740-F471-A430-D2DC808876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49" creationId="{992B4E15-6197-1E00-B8B9-D62CE7397F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50" creationId="{815A9890-48BF-99F2-B05A-F3E7B4EB95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51" creationId="{2745F150-B9A5-A46E-2F08-7ED80186C0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52" creationId="{12409957-C35A-608B-F4E0-D982ABE3E7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53" creationId="{29A70C6C-A801-4892-C0BF-BB2AEE5F83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54" creationId="{F7AF3142-5387-B964-E72F-9D1DFCDE9B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55" creationId="{EEEF81BC-E34C-F5E7-0C2C-D2FF129286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56" creationId="{14502162-D81C-E03A-A388-3812C7B53D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57" creationId="{C994D165-1E4E-CAEC-477D-D6E37A4519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58" creationId="{2B23A3F4-8AFE-4442-FE1A-0848109785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59" creationId="{86738BA9-EF0E-F9E0-661E-A6E0E9BE76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60" creationId="{EB29276E-878F-B420-27EC-4163D37441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61" creationId="{DC30D6F9-B106-F9B8-E58C-8CD1BC0F87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62" creationId="{6E23C94E-A2A9-8659-CAAC-314CF989F2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63" creationId="{FFFFF79E-35A5-53CC-A1D9-44F7F0E98F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64" creationId="{56035C5B-6B67-020A-947F-AD210D2936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65" creationId="{5C69BDE2-7483-A555-7146-590405CF6A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66" creationId="{0430B64F-3F5D-0C19-4CB0-50C5CEBE0C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67" creationId="{05EA1303-F55E-F72A-3075-5AE54422E1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68" creationId="{E468246C-7E1D-3044-AEF8-30C8233AE0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69" creationId="{0A6DC218-6621-C136-9F59-67C7279D7D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70" creationId="{A038737D-E65A-8FCE-4998-6810CD9033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71" creationId="{87CDFF4C-9FFC-F4CF-7A7F-4A5308C450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72" creationId="{6F2E917E-3C1E-EDCF-2B95-BFE756501F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73" creationId="{91AC875C-3402-9CE3-8A3D-5934BDA987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74" creationId="{692479B9-D250-69D6-F57E-EA8224F27F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75" creationId="{CA441EA7-ED74-5F17-6840-BF35380780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76" creationId="{145491F3-DF76-9241-9669-AD4BE178C8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77" creationId="{1DFFE27E-22E0-005E-7540-70E34369FF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78" creationId="{3E9C4DC7-062F-64F7-C9BB-2E91D512F4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79" creationId="{D638C9E4-B381-873A-F0F9-A4D0EB9664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80" creationId="{5F0D8E9C-ED86-CB5B-010B-85F465F18A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81" creationId="{FB1A0E5D-97AC-5828-7AD8-8522E5CC1B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82" creationId="{7113495A-630D-DCFB-DEFB-E27EBF904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83" creationId="{9E2EC891-ED9E-2661-7D41-CE8D307CF7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84" creationId="{AAEEA3C6-D0B9-B8C0-830B-A2ADBFBB3B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85" creationId="{AC8F7AAF-92F7-2433-F824-469D36015E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86" creationId="{7BE9E77D-BBD4-5E08-D407-039C609C2B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87" creationId="{17672C30-CA37-8EE1-2015-9A80272B15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88" creationId="{95FE3A2B-14D6-DFD4-4634-07D42EEDD3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89" creationId="{AFEFCF5A-0ECA-6D3B-E487-A57FCD31C2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90" creationId="{4309F65D-6DE6-F5F2-83F7-7BE067B032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91" creationId="{50B713F9-D46E-B23D-97BF-DE37BDFB4A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92" creationId="{0210B842-0909-BCFB-E5C1-CB26FF4B3F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93" creationId="{518BDB5D-EFAC-853B-7510-3F912F5C25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94" creationId="{5D9D29FF-3003-41EC-B6C4-4FD824DA17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95" creationId="{E461A880-F7C4-9C9A-D7F7-918FBA604A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96" creationId="{8E9F8EC5-EB65-3DD3-DEB7-677500207A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97" creationId="{8544E18E-83AA-27CA-84F6-69205764AB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98" creationId="{AA48A131-A3CA-0D83-A81B-1F330667CC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699" creationId="{EE74E0A1-EFCE-3BF1-27B3-CE58F26C34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00" creationId="{1ED2C14B-30CB-5DE5-A1C0-0AEEC101D9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01" creationId="{2326EDED-FC63-617F-3147-0A76A96168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02" creationId="{F3BF4644-AFEC-D1ED-175E-C96BA50FB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03" creationId="{2BE1F9E0-5A3E-7F9B-4C41-956723835B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04" creationId="{E42815FF-C3FA-94B7-5288-E7F107DB86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05" creationId="{1EBF3981-A80B-1C2D-E072-2DA9585C3C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06" creationId="{E7FC6607-C026-8714-67CF-90407D91BB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07" creationId="{09A45606-7E08-2D8C-CDB3-B47FABA4A7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08" creationId="{BB85CF47-EF3A-A552-A83D-AF19EF7587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09" creationId="{AA2D2200-EF8A-9C94-1375-034742CCEA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10" creationId="{952773D1-D315-762F-90F9-D7C7959F07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11" creationId="{DC1FD049-E0FD-64FF-E115-FE5261EED7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12" creationId="{36A279D5-6E7B-68B9-E19A-D4FB6E0138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13" creationId="{4EE9E46B-03F1-B322-39E7-16453F8DB5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14" creationId="{7EA6F1C9-20AE-E6B7-CD1C-1D38F11FB7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15" creationId="{0DA7356D-DEF6-EC65-3D65-8A768C6982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16" creationId="{DAF8CB87-A881-AC98-65C0-BB4A14270E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17" creationId="{75CC2239-6F10-09FE-F31E-F79D897B71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18" creationId="{4062FBD9-E1FD-97C4-7428-B5DFF2446F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19" creationId="{18F7E979-EFE5-7D9E-796A-A57C4081BD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20" creationId="{FA3DE443-1E86-2E82-463F-4E6CA7121F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21" creationId="{EF7CB75F-3105-BC56-99A0-CE2DEC0A5C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22" creationId="{1DC51D28-D5D8-42DA-3028-1A1EB662D9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23" creationId="{E9CE5CCA-B1D0-BE66-F89C-782BAF82A4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24" creationId="{6BCC9547-E246-8083-40F6-0E0BBE34EB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25" creationId="{0539DA5A-A9EF-4402-B2CF-25FB74004A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26" creationId="{B1E240D6-553F-CF16-5A1D-F9B576AE83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27" creationId="{6C4A113B-15D9-E54F-2632-CB259E5DC8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28" creationId="{50C02046-2853-F909-5AFE-3CCFC616EE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29" creationId="{4E828EC7-1DF2-A5B7-4AF1-FA24C53789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30" creationId="{DC0AB56F-BDDD-84F1-C59D-06819E2330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31" creationId="{6D61E6A4-0735-B5B9-7ADD-FEAEEE0460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32" creationId="{4556F303-9BF3-D58A-3F19-70D7EBB9DC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33" creationId="{1502F22B-A09E-C511-9D84-C42D603953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34" creationId="{4CDDF7E5-B85E-681E-6403-85F5E5D0E5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35" creationId="{EE40A0E7-1BE4-7664-E242-DFFD253E2C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36" creationId="{F40C3220-E961-4085-6675-C5FE028AEE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37" creationId="{ABB30F1E-8F0C-AF9A-3F4C-F7CE63708B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38" creationId="{38683764-419E-54CD-5C8C-262655C3E0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39" creationId="{C307577D-DA88-4ED9-D1CF-62CBC79BD0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40" creationId="{E906818A-20B5-6739-0BF8-CA60F5546B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41" creationId="{A7DD122B-E6B8-0767-DB14-BA2F9FB3D8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42" creationId="{281810EC-365F-BF12-5969-0ED5084338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43" creationId="{8750ED59-BCA2-A6DE-41D6-74996CE11C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44" creationId="{7290E191-F6AB-5AEC-67BD-90F8696CB9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45" creationId="{38150F76-14D7-D591-A0D1-E7EF2F0731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46" creationId="{18E72554-63DA-22CC-9423-988BE67A7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47" creationId="{4570364B-2932-DD49-7E50-8B0CB4588F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48" creationId="{B55E932B-DBE5-FEC0-D3DC-02F0BE3060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49" creationId="{4690BBF6-52B3-7445-426F-2700B97A03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50" creationId="{4C59FFC5-68EF-FA43-471E-3292829CA6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51" creationId="{980E379B-80FE-9CC5-6711-569FD9E311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52" creationId="{DBDB582D-355F-3191-5395-E3D6F0A09B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53" creationId="{F8EFB085-F971-1E4A-0835-A5B037B708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54" creationId="{3B80493C-59FA-9887-41B8-0E2FCFB14F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55" creationId="{23A4F6D1-78C5-3260-F0D9-014AA3C762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56" creationId="{8D887E6A-1880-0F0F-1C83-4450148A8E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57" creationId="{196490CD-226B-4186-9897-B81B694FF8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58" creationId="{2AE8C262-64E7-5138-8A3A-DF50BE3B18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59" creationId="{3D96803E-8BBD-8D5F-BCC7-A0CE07909B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60" creationId="{F183DBD2-F7D6-F724-692B-F8C64ED245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61" creationId="{C18D6781-35B1-B5DA-3DE9-F7584D4E0B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62" creationId="{320B6864-F7E4-6789-D994-1EB90DAA94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63" creationId="{71FC447E-08F7-FA7B-1708-1DB7007BBC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64" creationId="{5C202D5F-1636-FF49-7C76-657144E535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65" creationId="{B306972C-6999-3A71-CA19-A2B9B85B77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66" creationId="{CA113B05-A0BC-D1A5-858A-CDE61A3324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67" creationId="{24A02963-5D7B-C003-4376-C9340F772C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68" creationId="{CD166B44-46BE-35FB-3114-03B2AC5C43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69" creationId="{9B9CDEED-13B7-0ED6-CA61-7AB02DAF13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70" creationId="{79A4134D-E479-F212-AF57-6E51FFD97E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71" creationId="{18266E25-18D2-E785-66D5-53D6E98BC1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72" creationId="{7783EE84-65A6-B784-F4CD-BF9A5F5F3F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73" creationId="{F10E0162-1917-F148-B7A1-99C9839249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74" creationId="{782C1C4C-B691-6D0F-9089-1B349F31D0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75" creationId="{4242E2A1-2F8E-A863-274B-73FAD622C9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76" creationId="{97301078-66FE-3995-E66A-3E1C2934E6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77" creationId="{D6170FC2-C11B-F7CD-5CD3-5EF30951F5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78" creationId="{304A5E4F-A659-B53D-647E-94D0E25D97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79" creationId="{08C7ECA4-C8CE-01F2-F500-3649B40CAB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80" creationId="{27565E48-9965-8B73-56C4-3ABF371B0B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81" creationId="{1F7C22B1-0E1E-9949-5A4E-EFE97647D4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82" creationId="{C28606F3-5FEC-C008-AF11-7521B403A2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83" creationId="{57400FB3-E347-2F94-CC0C-723C19EB76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84" creationId="{E49070FD-7A50-1997-70C6-DC85A06C01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85" creationId="{69005B1B-51A1-2A1E-A598-5BE9FF25FA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86" creationId="{B9123134-C077-5CAC-B571-DD9D4FDC41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87" creationId="{5355D9F3-8782-0E89-008A-70DD55EBF4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88" creationId="{F43C95D7-F0A0-0C6C-ED28-DA71FE163C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89" creationId="{0B5A643E-E2B5-6212-CFD5-97689C1877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90" creationId="{F782C721-D308-D21C-65A1-966FAC4DFD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91" creationId="{2DD9C702-719E-70C1-9D91-A05A07B989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92" creationId="{E6FB1CA8-2264-07F5-3C46-0032ECAAF1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93" creationId="{B353F84C-0742-F76F-BFDE-EE8D71258E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94" creationId="{AB49149A-33CC-3ACA-627C-B38C2C8231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95" creationId="{3ACA30F1-C1F8-0B6D-96EC-36A938941F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96" creationId="{CC437D63-4BB3-852B-81F8-6701513F3D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97" creationId="{2765E663-FB51-4DE9-F090-CC4ECDB0A4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98" creationId="{5D74A4EB-CD0F-5F79-474E-A05A54A8AA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799" creationId="{51A0A883-548A-7F7E-080D-D9C0DD2AE0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00" creationId="{499D39D4-65DA-C054-5F3E-C3EE3DB3F1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01" creationId="{072FD0BF-F08F-8DB6-C20F-F3B00E9F3D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02" creationId="{D645762E-B232-1A1B-7DE3-831E73C097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03" creationId="{61811494-FBBA-07C1-25F6-D338A9A27B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04" creationId="{84D246A2-556B-14C8-0516-C1F51880C5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05" creationId="{5EB5E774-3D05-53D7-DD66-8AD640C480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06" creationId="{FB345EB3-8C25-A92F-AFDC-E155A2C3F6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07" creationId="{92E5C73C-6D97-7EC1-61FB-D4339B7B87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08" creationId="{33D58AF9-4D1C-BF36-4E68-3CDB3FBE1A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09" creationId="{07DB882E-3B1E-38A5-2A96-BF3B3F1353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10" creationId="{8992BC44-50A0-3A3A-F56B-7D411C8D25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11" creationId="{124EF7F9-0811-F892-41A1-C0C4B18D55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12" creationId="{FE77B16C-1A54-6AFB-C42F-689F94B04F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13" creationId="{167250D3-5CC4-8A9C-74EE-9664D9DDA6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14" creationId="{4CE2230E-5F63-44B8-B783-4FAE329727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15" creationId="{30CF9F94-AC90-2948-F31A-6D2FAC07DE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16" creationId="{E495BCD7-AE37-F398-52ED-849518997B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17" creationId="{9AD2C31D-2B7C-8E6B-12C6-1FFBD3073A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18" creationId="{B57E0EB0-99BD-D61C-E125-765C6DDD95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19" creationId="{58972A25-DD09-C7DA-734A-CE7E0262A9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20" creationId="{F8F3535F-2211-72CA-9A3A-63288F8475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21" creationId="{93639C77-DB0C-6CC4-E80B-D1D4F542CC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22" creationId="{972C4C6B-B885-CAB6-6E99-A3B6349C52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23" creationId="{8ADDCBE3-4168-15ED-F0F9-B73F23DDF0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24" creationId="{FE9FCBB8-E5D2-84BE-CAB4-D228BD2AEB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25" creationId="{F693C795-406F-329C-8992-679BA4B008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26" creationId="{A85CD19D-E2E4-C589-38C4-E920E1D48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27" creationId="{FB3C8FCA-8753-A3E7-DC30-753C1E4359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28" creationId="{90BFE4C9-79F8-98E3-0642-9D0681CD36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29" creationId="{9612AD13-F665-A069-D550-EA430585C9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30" creationId="{4F48518B-EA8C-9F68-5827-32683C9EAB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31" creationId="{C309D7BC-FC37-FA07-D2E0-D7EC881CF9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32" creationId="{37CE6080-7466-87AC-0AEC-FC2F912D74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33" creationId="{A67DDEE7-B099-04DC-7340-8D6BC25371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34" creationId="{401869D5-06EC-DFDB-A020-D05EE005DA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35" creationId="{E8F97011-E949-F9DB-0D3B-500D5F0A73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36" creationId="{D32DDD05-5C62-207E-48A4-318F1310DD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37" creationId="{5922C031-6FF4-F41C-9A6C-6A5A19EB0D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38" creationId="{5C2A0C58-3547-82C9-A32C-286C8D74C8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39" creationId="{890109E4-1DE0-C6B2-75FF-955FB784A7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40" creationId="{15E547B3-A0F0-4482-AC1B-8C3BDBFF1F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41" creationId="{2D397610-80AC-8213-D2AF-0AD68BBD88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42" creationId="{FCBFD187-0968-9032-DB68-73221A2A0E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43" creationId="{91B67CBC-5037-214E-FF55-A6961EAF9A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44" creationId="{2B35A944-4D8F-03D4-EB09-FE5D1F864E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45" creationId="{EDF838E7-A243-C844-388F-3B62C10061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46" creationId="{F75EE27C-62BE-B45F-9704-8830D2F8EC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47" creationId="{9FBF817A-444B-0804-1CF2-2E73846EAF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48" creationId="{0ACCDC00-578E-CD33-DF20-65B8CC70C4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49" creationId="{85067B6E-3565-E35C-0BDB-FA336035D0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50" creationId="{B1E4DA54-9B8A-9922-367A-B5A05FAA4D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51" creationId="{078CF324-3FA6-074F-FB04-8C1CBFAD6F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52" creationId="{28C721C3-74B5-FEDA-A567-CA055E986F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53" creationId="{73053F13-FB71-4F73-9933-6F4C448F67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54" creationId="{BB19B077-F7E0-1B79-EEE7-EFEBBC61E8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55" creationId="{D835CAF9-AB7E-3BA4-BF98-4912D4C492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56" creationId="{A70AF71B-8E13-8FB1-D89A-7D7F51658C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57" creationId="{BD1845CB-54C4-F11C-E854-42470C84FE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58" creationId="{E1DCC448-6275-306B-9C05-D4FA2F7B34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59" creationId="{9AF82DD9-30C7-7D9E-70DB-792AE5809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60" creationId="{7322580F-1ECA-86CC-DB6A-07B82CC53B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61" creationId="{8A7692C6-9CE2-E641-ACCC-CAC12A1E9D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62" creationId="{E241F7A9-0657-DA80-5E81-09A090F64F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63" creationId="{B325C505-9A33-1368-CC25-0D999A673E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64" creationId="{CFB55B30-4568-227E-5CF2-9AF084C062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65" creationId="{FA0FF151-1985-0DC0-2A59-251BFEE551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66" creationId="{D9F1DF8F-CDCC-2810-A716-BC599BF3B0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67" creationId="{197AF581-9304-6DE8-15B5-0A19F3AB32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68" creationId="{9CD3C14D-3983-A3EA-F138-E10B9EFBE1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69" creationId="{65ED7134-9C34-C170-45D5-A4EBDC26C5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70" creationId="{558EB4A8-1519-894E-CE02-86C7C85164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71" creationId="{699B2078-CBAE-C1BC-B034-167D5CECA5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72" creationId="{415D8905-FAA1-E885-60F1-D77F31C0B5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73" creationId="{ADA4EE6F-C0A1-2674-45D1-90481DF562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74" creationId="{0014A417-1A06-4572-AEE9-26348C9A25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75" creationId="{54CBE000-AFC0-6C04-B20F-3002F6CFF2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76" creationId="{2B41C6EC-7C3A-66C9-FE0E-4D92215020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77" creationId="{6E6D71C4-4F32-F51A-2CBD-D3414FB001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78" creationId="{C8D73921-8ECA-04EC-EC0D-9900ED1B93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79" creationId="{81A83EAC-381E-50B6-43DB-1F924DD51C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80" creationId="{1DD6D54A-4338-BDA7-C036-36407F3CD0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81" creationId="{B23085B1-B873-65BB-A4FB-5136D3C677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82" creationId="{E2E65529-C039-EE6F-934E-FC90FA448F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83" creationId="{899BC4C7-BD08-F8C3-8342-A54F8B0107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84" creationId="{1BD8C5F3-8AB6-99B6-251B-0DB5F22FC7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85" creationId="{F4BF369E-4080-41AA-9211-6E261955AE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86" creationId="{33B7E731-386F-2891-C5A8-4ADD4187E2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87" creationId="{358BC94D-06C5-72A7-0272-87AE3BE7EB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88" creationId="{F317B2FC-BBFB-F3BB-7740-AB697CA56E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89" creationId="{4D7A13FA-686C-C8A5-342E-4DC78BA889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90" creationId="{990A9621-872A-1FAA-76EB-1894F96EA3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91" creationId="{D9462CD7-4281-6616-81A8-8DCAA4CE10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92" creationId="{5DBD8429-65CF-73BB-DD5C-647E694C03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93" creationId="{F5514440-16A4-8988-4D0F-9020DE9419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94" creationId="{1BF3CA47-8D67-1E61-67F8-E15749B23A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95" creationId="{B94E777F-F1BF-81CE-0016-333BAF6C2C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96" creationId="{F0648A25-1839-FFA5-8191-95FC65937E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97" creationId="{1CD7AA41-3C56-259A-EA1A-45AE1E96F8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98" creationId="{D31698B5-B332-3319-3289-4239B4C99B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899" creationId="{2CC1BEEA-0DFC-8274-6136-3E975DEE54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00" creationId="{5C494678-6D83-2224-04D9-F5EFF75A87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01" creationId="{1247837F-522C-B8C0-280D-4A59B833A0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02" creationId="{B77513D5-3C67-9E58-4654-B08FD6A8DD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03" creationId="{B4560A9C-FA29-72BD-2C7B-C6F5FEE95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04" creationId="{B7CE76E6-3170-5BAA-8BFE-2589A5F609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05" creationId="{E35AE839-77A9-154A-04E3-346D126126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06" creationId="{B53E586B-AC8D-6B99-0797-7D51D5F916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07" creationId="{EE5537ED-0CB6-8C4B-B4DD-1F7811141C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08" creationId="{D5A60B6A-43CA-F2FF-2515-C3F348D331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09" creationId="{13283E28-B3AA-3012-4BDA-8E8967413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10" creationId="{FC03ABCE-37FE-8D66-FCFD-11CECB631F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11" creationId="{EEB4D771-33BF-4744-6F4F-1269A9582D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12" creationId="{E4AA6213-0E52-C354-6015-CC31138236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13" creationId="{33E59AA0-16B5-19F1-E968-4F07422982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14" creationId="{DE6A2B0D-AAB7-944A-D4DB-880B7E3736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15" creationId="{EBF5B782-A85F-887E-EFBC-25BB8DCE6B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16" creationId="{8547DE29-519E-E309-A92D-23D7891CBB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17" creationId="{68035531-A01F-7716-DA83-E340DC94A7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18" creationId="{CCBDBAB2-77F0-091D-1D0B-92AEBB5319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19" creationId="{F0A6A87B-0161-79C2-E92C-EF490FE59C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20" creationId="{658F519D-5E1D-375E-A747-41B78E7F09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21" creationId="{9842E862-6448-BF0F-D4B5-F0EAB995E7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22" creationId="{26CF4C65-A829-DEFE-F2E0-7CC7F524DF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23" creationId="{8BC25D70-0DCB-5A61-9DA9-34ED5CA866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24" creationId="{7C8B2DBC-73CB-08C8-A0FC-6035A6DC70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25" creationId="{D381E670-D985-C647-037F-096A5B2449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26" creationId="{6BB93BC0-FE4A-CB99-7E41-546594265F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27" creationId="{F36E8A5F-42CD-D7A5-A2FD-EA1F0AE7EA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28" creationId="{95D8C9E4-2903-DF23-78FE-B30917D26B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29" creationId="{F616E9B5-2E8F-DBDB-963B-DFC262AF97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30" creationId="{8A4CA1E6-531B-C9CE-FEB9-DD4EC28B03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31" creationId="{0ED6E230-C631-252C-F88F-3381CD5FC7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32" creationId="{9910C960-B92C-E0C5-2241-AFAF6DDCDA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33" creationId="{EEBB213F-24F9-4375-931A-9339D77648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34" creationId="{2BAA8244-9F9A-8F08-46AB-AA5BEDE559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35" creationId="{55D7CE5C-BFA8-1F71-BD0D-173D84DD1D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36" creationId="{95A0365A-0B7B-C6A7-EBA2-648B7E73E4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37" creationId="{507F2592-415C-C25A-3814-04E2593F88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38" creationId="{D73329DC-9EDC-480A-A1ED-8B086960CC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39" creationId="{FFE9294B-FD3A-AAE2-E91A-5211CF5261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40" creationId="{2910A51C-C7CD-5CCF-20CD-150C03B3E1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41" creationId="{A3B0E8F4-7CB2-8318-5123-A0FD101E9E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42" creationId="{DC5DB405-F1A4-1767-570A-94ED8C0683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43" creationId="{8A4EFE09-C1D3-1F60-F196-B5CB7F0432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44" creationId="{DEA701A7-A962-D920-539C-F070ED6904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45" creationId="{495F9009-5486-1A6D-B0D2-25223C45CA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46" creationId="{F00DF1E4-9BAD-7D07-0522-C85571D406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47" creationId="{416F3876-0B39-AF4C-4AA0-4017B0F1D1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48" creationId="{EB98735F-0781-9C37-49D2-EE7212E4D2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49" creationId="{3CEDF5DD-E2DE-C23A-0E1E-270C61A3B7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50" creationId="{0AC1D72E-50F0-D103-1BE0-67681B0C20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51" creationId="{8BE9F33D-54A4-E336-C1C9-B33A953A0B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52" creationId="{1315D43B-BE73-1BCC-B477-088E33580B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53" creationId="{541FE554-9143-6F94-3757-56EF24197A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54" creationId="{9D061A0F-B3A6-0F65-4221-BA220018A3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55" creationId="{946C314C-0390-4ED6-AFB8-ED6178B5D5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56" creationId="{663DCAF0-2E91-9D5F-1838-D70B9D7119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57" creationId="{B0841B97-BBFC-63C3-B635-D7C9054037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58" creationId="{06C83888-7E3E-3284-3972-0E5C2831EC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59" creationId="{8A62386A-3B97-03C7-0282-AFBBEB33F2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60" creationId="{068E859C-B6D9-9F6A-6536-F8B79BA0F5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61" creationId="{1B008BA3-BDC4-A49E-D091-14DA21FBA5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62" creationId="{67DF5264-A3C5-2003-1647-7F7FCD8D95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63" creationId="{44DCD26B-7303-19E0-FCEC-EF7AC1D625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64" creationId="{E95251DE-2F2D-36E6-21FB-2EFCE77791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65" creationId="{3D2AD305-013A-AC2D-31DB-58BC5A6FFC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66" creationId="{4892DF4C-9EC4-79C5-3458-FAB5D54D38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67" creationId="{F381FDAC-E7BA-515C-48D4-C228B150BC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68" creationId="{BA227989-D8B3-854F-169F-200BC670A2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69" creationId="{E96E88C9-124F-5FD3-2CFD-9DE35CE9EA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70" creationId="{880DAB4C-8E96-96C7-9DA9-F65B95F2DC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71" creationId="{C8E5ED24-4C7E-0627-BD56-B5EE40C5BB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72" creationId="{A90AAAB7-D06D-2756-DBE8-93F6E8390C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73" creationId="{65B92912-5DC1-2145-C360-03E1088A53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74" creationId="{C8B7E25C-3AF4-7E2A-56DB-B97A7430A9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75" creationId="{9230981E-AA99-80AF-7A84-57B080526A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76" creationId="{BACF2475-F69F-29C7-D6FB-5C29428FD6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77" creationId="{56274CA0-A577-D8DB-35FA-1570CFCAC7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78" creationId="{C06AAF44-D3EB-6DE3-67BA-6F9DF0B596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79" creationId="{75F5C852-CE46-5230-A55A-84F07BC589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80" creationId="{EC2168B2-73A0-3011-EFB5-0142520B85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81" creationId="{3CCC1945-0E8F-AB86-5ECC-39486CAD8A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82" creationId="{7E485BDB-4338-EDA3-FB74-5ED25EE8B5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83" creationId="{46E6D23A-8553-25DE-E5AC-D4C1AA66C4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84" creationId="{DBE0F1A5-BBDD-B652-6ADB-8A8AFE4F85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85" creationId="{DEEC6412-6415-5213-5385-721554D77F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86" creationId="{DC1B10BA-4208-02B5-E85E-AD9E66D83E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87" creationId="{238E95ED-6043-DFDF-1F40-E3501F46B8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88" creationId="{2DB8DBB1-84D5-E4A1-4994-46117ECB24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89" creationId="{F932345C-84FF-1697-48CF-A4EB259D92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90" creationId="{E7D400D2-FCBF-BDF0-CD09-0EAA63CF7D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91" creationId="{638C9AAE-119F-5A32-77E5-5E27D8ADA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92" creationId="{A1B22360-8148-4AD5-26AC-E5799D0836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93" creationId="{FDAF8679-468F-4475-0614-7BF2CBB9A5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94" creationId="{8DAEDA80-F61C-FA0D-28E6-03A4AAA606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95" creationId="{D4A9CF21-57F0-8AFB-CA68-9D3CA70524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96" creationId="{59DE6246-F99D-C212-159E-6E9F9CE8FA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97" creationId="{EEFF1DA4-DDF3-9756-5793-57127BD982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98" creationId="{9FC80B13-AB22-8326-2305-A4DA8D44A2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4999" creationId="{F6F34AF2-531B-1CD7-F22A-82B5AF5892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00" creationId="{9D1AA4DD-4832-F2F9-9331-82AAE6F7AC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01" creationId="{C2F55C42-650F-E9B7-8466-2DCF942728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02" creationId="{BC94726F-E071-9887-B1FA-607BB67F81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03" creationId="{B4307E8D-EC16-157E-FC98-0709F40178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04" creationId="{F38F150D-537C-04EA-8EEB-0796806BDA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05" creationId="{D3A92B01-0DBF-79E6-A6CF-1D6D5048E7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06" creationId="{FEECC1FB-8E3F-0BCA-B987-5D73840698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07" creationId="{D3E40010-C773-097D-3AC5-10F580E51E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08" creationId="{0DFF5BD1-D6B7-3437-3618-B4CCD7E0B3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09" creationId="{B7080D6A-4C98-D83B-58ED-62150EE3EB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10" creationId="{BCC62305-ED53-4502-A59D-750DE7145E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11" creationId="{5B9F22F3-7A31-263D-0415-AD017EB491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12" creationId="{756C891B-94DA-B84F-92FE-7E64993FE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13" creationId="{F9A5CE9E-FF84-916E-D25F-CBA13F77B3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14" creationId="{0458BFD0-6ED8-9B7D-DE27-858B13677C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15" creationId="{78A7EC68-6D77-F6A5-2C89-8D41A1DD09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16" creationId="{9EEB404E-5A19-E9CF-BAFA-489D20502F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17" creationId="{D3BBFC95-683D-BFF3-0784-E58E9F7600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18" creationId="{C8E8FBFB-3B24-ECC9-DE4A-9D26D89C4C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19" creationId="{D9840DBD-553F-399A-0379-DE7D3CD5A9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20" creationId="{DD766E60-5989-F3F3-BCD1-005B0B18EF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21" creationId="{8E95D432-CEDE-F594-8602-B02FD2BAE2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22" creationId="{96521CFE-09F7-B7C1-BC4A-B05B11EB01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23" creationId="{97920FF6-A786-F022-90DA-971B9962DD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24" creationId="{6CAC705D-D0C6-ECD7-8534-DC2769A304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25" creationId="{35215FBF-0E35-09D7-E3FC-1CA088F900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26" creationId="{9FDB66D3-E39E-0888-BEC7-A7EC521FA3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27" creationId="{6BF41E1E-E926-F7C4-7BB3-B9E92ED593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28" creationId="{C40901B3-3AFF-E37F-7DC9-0113BF7CE5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29" creationId="{52C6EE41-03D6-D45A-723F-CC3A586DBC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30" creationId="{CAEBC163-4DA9-55ED-A18D-9E6C29504E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31" creationId="{E7097F20-D848-6BA4-B5EA-014FE1A64E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32" creationId="{01EEAA37-D064-CDFD-25C6-58D4E6F9CB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33" creationId="{7659016E-FF70-44BE-05E8-BDE4FC5435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34" creationId="{FA9ED482-3A5B-4E06-160F-DAB3FA6977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35" creationId="{08EE865D-B1B5-F627-858C-C28B6E961B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36" creationId="{6325DFFB-C26A-6D3D-C0C1-2735232C90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37" creationId="{A3182E0C-4D13-B253-2989-F7B4811B73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38" creationId="{CF8B59B1-94BD-9136-A6BD-7B29FF71A3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39" creationId="{67349306-CEE4-8A9F-7AB0-184B552F19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40" creationId="{D3B48DC9-B955-D4E5-0760-A937D79D53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41" creationId="{B685FAF4-3CE7-6F9F-8EB8-47736F645F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42" creationId="{5538179F-FAE5-DCB9-D729-BBD25EC661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43" creationId="{689D93C3-7B0B-8FBF-FC6D-F7B97EDFF4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44" creationId="{FF0B29CF-BE0D-6D5D-AB44-045D2E7869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45" creationId="{BC1ED81E-BAC5-AC8C-80C2-95ECA94596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46" creationId="{74AFFDF3-E31B-B097-8B44-AD812E98FA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47" creationId="{45AD82CC-1BC8-41F9-11FB-98DC9A2A55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48" creationId="{1D8ED3F6-9837-A7BB-F0EE-34ABF83A50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49" creationId="{6139371E-72B6-DAEA-7182-B1B0F9CECC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50" creationId="{69D28D2A-C635-383D-1C5F-6E2880190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51" creationId="{7409DB11-91CC-F737-EDC2-1D47A0D280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52" creationId="{B8EA04C4-2A93-B95A-2FC1-7B4361672D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53" creationId="{BC7DEAE2-0A73-E00E-2B95-19D247EA2E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54" creationId="{9AE3FDE7-F849-CDD1-AB73-B9C2AB13A5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55" creationId="{2E4F0232-48F3-30D2-797A-06EC08E6F6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56" creationId="{64215609-17C2-1D39-E9B7-A3D542A9F5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57" creationId="{7CCAC657-C98E-E4EB-D63A-04B5C30DAA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58" creationId="{A1BD6341-FA98-E2F3-39E8-5240439936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59" creationId="{50C3AE70-A713-C079-AD90-77FDE383C8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60" creationId="{ADA58BB1-0A6C-6D92-C1E1-A8A3434D15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61" creationId="{6EC6DE6E-D3B2-48A4-99F5-D12AB618D3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62" creationId="{00F94ED5-6927-AB5E-9254-89AC738A60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63" creationId="{AAD45AE6-397B-B51E-4D13-6AEDB7A2D7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64" creationId="{C9734785-9E73-DE0D-C5B5-10099D4F41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65" creationId="{09D1B88B-1084-B63A-9766-01E7DD2B36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66" creationId="{387CB5FE-8051-3A23-51C6-ECB87C3486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67" creationId="{131AF877-03FD-4A8E-CE9E-BD99DE2CF3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68" creationId="{14A70F23-A359-CC11-2CD2-EC74BF35C0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69" creationId="{3F3CDA3E-6FCC-A4F1-8814-57DF0275AE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70" creationId="{AF61ADD6-A705-CFD6-5D70-2AA87B9B4E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71" creationId="{DD967143-F5F3-69FC-838E-23671CB283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72" creationId="{CEF7F369-27C4-C94B-4FED-CC12DF5CA5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73" creationId="{1394521F-6890-51D2-4F62-2F6E3762FE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74" creationId="{B355FDD1-FB43-890B-4F5E-BA0B32AE15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75" creationId="{F6F8E45E-15A2-A955-46B1-9D41CFD061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76" creationId="{52993205-AE9F-99A8-5DD3-5E3CD63BBA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77" creationId="{7C8F94D8-E267-0523-28E1-39D4DC694B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78" creationId="{3A9A1E99-F19A-54B7-DF56-432ED4289E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79" creationId="{56E7FFC0-0019-E0F3-D100-469C6F71CE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80" creationId="{27700F68-63B4-CB15-D221-D8E016A666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81" creationId="{A5C48B41-997B-B947-9F69-04E7163EDD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82" creationId="{A9F36BF0-6F57-D8A7-C4D0-863400ADEB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83" creationId="{D3BA5D0A-12D4-EAD3-6870-4AC5B33463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84" creationId="{3D0E658D-94D9-58AA-7734-B965F3851A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85" creationId="{9641221C-869F-486E-20D8-94570B5F3E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86" creationId="{C2B1D66C-0129-2FAC-2CBE-93DF863358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87" creationId="{01FB7392-893D-9C55-549A-4AD59C98AC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88" creationId="{84A8950D-6F40-E8D3-BE31-4F86513F3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89" creationId="{485F743F-353F-02A7-9396-BD5470908C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90" creationId="{633D36A6-F837-9A6F-A7F9-EF3F81174E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91" creationId="{CC910471-2885-0516-AF18-E724139AF1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92" creationId="{947F0BEF-54D0-1D5F-3671-A5F2D706B7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93" creationId="{CA9E1F73-58E1-23C6-3295-0B71E53A5E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94" creationId="{2478FF53-5C6B-F4A0-B84B-D66BA16CC3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95" creationId="{3366369B-1988-84AF-954A-D4304DF064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96" creationId="{B7EEEAF8-7480-E291-32D4-64C19AF90C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97" creationId="{0E689641-2E46-182F-3627-E4959F252E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98" creationId="{5A5ADC8D-5247-173F-FF26-CDAEAA3767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099" creationId="{BB71E27C-31F3-CD29-3A27-DBA9E6200D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00" creationId="{6C2F74A7-C44B-7D37-E56D-FF2E1086DA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01" creationId="{092B1330-1D26-FE7B-0FC0-651260C434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02" creationId="{9F3CFF8F-D6AD-A8B6-FE99-1E3AA76E11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03" creationId="{BAC54B7E-F315-F043-B098-74E8FF8C01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04" creationId="{07F9F220-E8E1-F17A-7A6C-B33157624A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05" creationId="{874D5E67-FC27-93A4-8D6D-8812F48977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06" creationId="{3D99530B-3AB9-E199-B91A-71E1FF0C95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07" creationId="{32088E4C-DB9F-4A57-1984-566DB8C58E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08" creationId="{1BD5EC3C-3B83-F2BD-5237-73CF76BFEE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09" creationId="{BEBC11B0-2426-470E-3744-888EB75C7E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10" creationId="{59520653-7CD8-CE48-C63C-D3927C0A0D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11" creationId="{C1BB5EF1-BEF3-35A2-791F-A7B7F7623A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12" creationId="{917DC2B9-DC02-8E69-C930-7084B25DEA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13" creationId="{032D5B63-80F5-1E19-6B90-62385DADC2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14" creationId="{94CF0D27-ECD5-C376-BC12-6A681946DA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15" creationId="{FC506E50-6EBD-9BC4-2849-120ACDA4C3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16" creationId="{0630E305-D563-625E-D9D2-65EA4B3D0F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17" creationId="{5236FBC1-33DC-6247-EB92-D3B1A19F76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18" creationId="{1272ECFD-878E-72B2-27EC-33B1498FA2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19" creationId="{B521BFA4-C597-CD16-117C-0DAD73AF2B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20" creationId="{4346B078-D988-0D9C-17FA-757B950FDC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21" creationId="{A568B5A4-0BB6-6FFD-6EEC-4F950D78A5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22" creationId="{A1BFB699-9305-B5A9-D9F4-7E6B54DCD0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23" creationId="{7EE2828A-2767-0DFC-355B-5B939780F9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24" creationId="{B88E0CE4-8863-8DD7-E916-FA8270E271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25" creationId="{B88E6160-7E1A-D431-6ABB-85CE80ACBC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26" creationId="{FD0ECAA5-3F9E-AC1E-E6C8-EA27BBA39A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27" creationId="{313F6218-F445-2260-CA77-A80064B823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28" creationId="{9C54D1C1-DD70-E7B2-E4EA-254901CE7C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29" creationId="{122DE19B-52A2-B29B-2CE7-73D4D9B04B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30" creationId="{8D0024D1-719C-DB9E-8A28-9AD4B7BA4F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31" creationId="{0A260487-817D-0FCA-34D4-B96CBDC106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32" creationId="{E9E3508C-CF96-2696-64B0-EAFE43B6B3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33" creationId="{F576DA25-EB65-29F3-23FC-578406E90E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34" creationId="{070F03D4-4B72-CD28-DEC0-38B78C8A89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35" creationId="{146128E1-7F30-0813-8248-5A1E4AF3DC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36" creationId="{DE1E9ACB-9D49-A3E1-4107-94CB7F466A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37" creationId="{458BEB0E-F727-6949-0514-8B23025DCB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38" creationId="{5AF94B48-0E12-884B-6154-2F1620B990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39" creationId="{2201DA8F-68AC-5FD4-9A6A-16A5C2FE6D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40" creationId="{34EBA094-9FFD-C7A4-C500-5DA1D476EF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41" creationId="{8161AA35-0807-386E-D72E-714B6DCCA5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42" creationId="{ABC01FAB-E81D-7C24-DB58-2FBDF35C09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43" creationId="{A68E504C-0F1B-7E7D-935E-85B694FB08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44" creationId="{55021091-7070-D814-5EBC-FE353EE3EA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45" creationId="{FB809E94-51E3-8CA9-7BCE-DF8E43A6EC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46" creationId="{AF43361D-79E1-AF8B-AC56-5772D212FC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47" creationId="{23B47D72-D2B2-5D00-E838-24BB8648D3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48" creationId="{4D6B24F5-9880-B7D1-0C4E-23CD3CB462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49" creationId="{DB5F5EC7-F8E8-B1D1-910C-2BFE1F488B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50" creationId="{40EABFF1-5E0E-D372-D218-F06BC5E9BA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51" creationId="{E9CB2882-4183-B768-FE0F-27EDA37095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52" creationId="{39C71919-F13C-55FC-7413-1D8626F16B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53" creationId="{DD1E70AF-3A23-A233-B06A-0B83B2AD1E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54" creationId="{93447E79-141F-1571-1D88-0D6C434B35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55" creationId="{E64A3199-3D3B-F4B9-BCD8-086B8BE52F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56" creationId="{17282464-11A0-0E9F-89FD-C41232500D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57" creationId="{8E3F4B83-0574-561A-BF0A-816D581B80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58" creationId="{5B6AAF6D-C3AF-A6C4-E48D-B6D0427DE3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59" creationId="{46F3DF22-944D-9E85-95EE-53238BB65B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60" creationId="{B6D5E71C-F099-7030-4C50-380081DB42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61" creationId="{BB4A5195-64CE-1378-EC1F-0651A7B45A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62" creationId="{7184213E-8E7A-B8FA-5C5B-3FCC624BEA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63" creationId="{0B0B9F84-07B8-CD8C-BD6A-F3BA00B5DB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64" creationId="{ED85A5FC-EEB1-1424-D9E3-CEDBC067EB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65" creationId="{E6167317-1B20-6300-4E3C-27425DEEA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66" creationId="{D9E7B78C-42B9-5AE0-541E-AF67CC5BDE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67" creationId="{E971FCAF-8DC1-8C92-A832-14EAC468F5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68" creationId="{7A6FBB8F-837C-77D5-B8C4-84D6CB4459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69" creationId="{5B86775D-A615-781F-8C74-5BB2936CAE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70" creationId="{A689E845-A76B-300D-28D9-36C7EA8D84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71" creationId="{E49B46F1-0321-37DC-7859-0B0EA55156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72" creationId="{839B7D32-4D84-9A4C-FA17-3691DB7DEB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73" creationId="{5E335C31-77BC-DAFB-36BB-C6783908B7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74" creationId="{22456311-5C36-4770-7840-C928534A3A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75" creationId="{60975606-B612-C7E1-6B46-ABC5311D18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76" creationId="{4F3130B8-032D-0909-9474-9929597E10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77" creationId="{2F09382B-3AE3-2A68-75AC-F4FD24EE67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78" creationId="{8FB782EA-D19E-E5EE-8828-FF055A0D87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79" creationId="{FE8F30A6-3D9D-D6F4-639A-6AFB8F591A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80" creationId="{17392CAE-2945-40EC-11CB-A15D8600C2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81" creationId="{6F567045-350A-8FD3-9F20-49D1466F3E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82" creationId="{77394740-CF85-7DAF-E576-540C677FA4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83" creationId="{E8361751-91E2-7238-A98E-E16DDAAC52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84" creationId="{314A88FC-1A7B-382A-55F5-56142D2E8B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85" creationId="{4E750226-248F-D9BD-DE78-5CF1C0944C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86" creationId="{991C5DF0-B253-2D67-999C-51FB489F3C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87" creationId="{A215EDA9-FF24-6D96-63DF-AB1BD1885F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88" creationId="{A3FB7964-598D-AA7C-67A3-8FA8ECEF5D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89" creationId="{8650C4F5-8A7A-0C1E-CAA6-8C493C9CC3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90" creationId="{B1576F5A-EE93-98D6-C164-F929CDD0E2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91" creationId="{C5BC9F80-43DC-116C-3D48-85DF8F5076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92" creationId="{0F788A24-F001-9DA1-099B-CD7A3177D2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93" creationId="{D7187D8B-136A-D8D1-A95D-49EADC5D55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94" creationId="{F110DA94-E488-2494-15BD-9A2AE8A8E7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95" creationId="{3724A81E-039F-881A-41C9-270258A915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96" creationId="{C5F296CC-8EC9-148D-E5A7-ADC4E68A0E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97" creationId="{78DEC7CB-16D4-21B0-03FE-B3274462DB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98" creationId="{02EA26E7-D2C0-E431-989B-B0F9F448BC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199" creationId="{A5215B42-624F-7FBB-AF78-DD8E7D4814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00" creationId="{2C9EE017-77A4-7521-5B04-EF99BC91B3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01" creationId="{91E6B821-3BA6-0678-CF77-FFA5B88FC1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02" creationId="{076C4C6A-55DA-0643-2123-F4415D3100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03" creationId="{30784D09-6EA1-ADF9-CBD7-06456AB709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04" creationId="{CF75D733-2A80-D218-2CAE-FA69288789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05" creationId="{7A000417-CB4A-1554-09BE-533A49E9BF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06" creationId="{8ADEA4D6-E530-E9EF-6B8F-B17A72CAEB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07" creationId="{106594C7-F7AE-A309-59BF-E4BFCA69EA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08" creationId="{0FF2D9AD-8C89-E0B9-3BCA-F36618A334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09" creationId="{09C5A95E-2C44-D3A9-D066-4404B0088F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10" creationId="{71BE9444-E5E8-535C-3EDF-79A0576159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11" creationId="{4B7696DA-A901-E4AF-5241-15F24DA47C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12" creationId="{562959A7-E158-5FBE-C7C7-955CEDE7A0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13" creationId="{ED5FB34D-4BE9-48FB-307F-FF58AC077F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14" creationId="{5F407AA1-0968-B80E-228C-6597CF9861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15" creationId="{63DD10F6-5991-7D99-9B38-F7E7A00D61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16" creationId="{482A9BF8-53FB-F9D4-6BA8-D3EB22F089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17" creationId="{F2C18C5A-8188-81BE-46CA-686AD8F70C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18" creationId="{74A47288-EAA7-9284-FA1C-D4E41A2D44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19" creationId="{D7B9D50C-8D62-36F1-AD7A-6F6C255D46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20" creationId="{6EFB5CD8-6966-2DA9-3479-CF37A2C92E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21" creationId="{768A9CCE-BF97-DE97-FB49-98CEED812E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22" creationId="{E3892C43-0829-DC62-8365-A989AF0656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23" creationId="{7C2CE0F7-1BAB-6414-E8B6-342CD564B4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24" creationId="{EACA6D85-F2E8-5BE5-A87C-25C8AA38A7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25" creationId="{D9C7F195-B52C-19FF-0729-2A1FF2E23B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26" creationId="{2A421E75-4F00-2CE1-4966-21439A0237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27" creationId="{8E93C007-872D-3836-719F-51E3EE63C9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28" creationId="{D32CCA29-3F4E-D095-E9FD-5D1092A5C1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29" creationId="{C0654DB8-4585-614C-2A24-9593900645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30" creationId="{AAB0A403-1691-67F1-3EAD-8F24AEFAAE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31" creationId="{C30CF4A4-ED8F-A4A0-B445-6331C6DEC1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32" creationId="{6C8FAD44-2915-3489-40EE-36321E89BD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33" creationId="{60AF182C-BC75-0001-9A03-348A71AB36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34" creationId="{8635F796-1F90-A35F-5E0D-8A617DF3E7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35" creationId="{186B188F-C1AF-53B1-ADC8-392E6248FD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36" creationId="{995A3D0B-6595-CCCF-AEA7-5458931D37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37" creationId="{9B1AD90B-C5DC-BF83-F978-7F4A886271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38" creationId="{256A2E90-636D-3D0F-4C5D-C07A8314B3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39" creationId="{1B5B98C4-5A6A-B55B-B6FF-F17ED23187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40" creationId="{45235AA2-D23E-FABD-6C80-858F8B7D6E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41" creationId="{D801A1DB-6A21-0204-1B1F-7382D79FBB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42" creationId="{AD41FC43-EF79-409C-90D7-35B8AA56B4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43" creationId="{55135134-BBA8-BED0-A6C7-2542944617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44" creationId="{70FEC5D6-681D-9A88-3038-F53C9AB684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45" creationId="{EB5EDB1C-F335-0A7F-2624-6C22183F53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46" creationId="{38E3B558-0109-04B8-9937-4078CC81D6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47" creationId="{4FBFBC59-DC92-CFC3-2BB2-1AC4BA51F1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48" creationId="{8C7FFD68-5BE2-C54F-1370-829ECBFD13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49" creationId="{649281EF-3AF8-76B6-FEDB-E93BC7802C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50" creationId="{C2C09DA4-E800-D527-4C54-385F0F4F65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51" creationId="{5B85977A-C19D-69FE-AD45-9167387B33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52" creationId="{A99BF170-C811-F216-6010-DDBF316B5D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53" creationId="{54D6073E-9927-AEE5-0999-92883014C6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54" creationId="{258AE290-CDAB-70E3-1544-AA6CE42643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55" creationId="{3C218DD1-8883-6062-C7BD-3D4F7E6516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56" creationId="{22BE2338-2DBB-9A9F-0EE9-371C1447BB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57" creationId="{EEA372C3-5315-25F0-9938-0B2B647C43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58" creationId="{4D629995-7F6C-1170-D323-3EB9031373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59" creationId="{F827EB36-6A54-8362-FFC8-A4E2AFF143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60" creationId="{34265AED-2CB3-0DB5-55B4-A1E6BBFD69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61" creationId="{9525CD7A-A5D6-6904-FE27-33E80AE762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62" creationId="{1F03B95A-9A00-BDE2-9277-F0E98A0D71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63" creationId="{966D7E48-330A-103A-5DE9-861DF7A2CA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64" creationId="{808005FD-99A4-5F98-6114-8342E730CA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65" creationId="{226264D4-17DD-4F29-3C22-CF01EC1B82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66" creationId="{FD65E8A3-F294-F10D-712F-2F2298C654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67" creationId="{7F1FEB09-C042-9BCC-F6AE-54B54A2076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68" creationId="{364CF5F0-9F05-BDDE-31D5-36E05970C1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69" creationId="{29BCEEF3-1421-0F2A-6A62-C6456F4365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70" creationId="{B250F292-3C01-1A70-0748-A15584B847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71" creationId="{423F3D39-1BEC-A1D7-8C75-61FAD605E3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72" creationId="{BA557D05-8D8B-E8F2-9476-3AFCCE1CE1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73" creationId="{39412655-64B5-39A2-4291-31ECBED357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74" creationId="{E74BDC8E-6925-BFCD-13F2-277DE91E7A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75" creationId="{7D14AD75-1569-8D82-029D-C388635C55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76" creationId="{F997709C-63A2-2863-CE0B-CAE80632F1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77" creationId="{AAEA6EB8-07F9-7E3A-20AA-367D8C554D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78" creationId="{2F8559E7-9DEA-AB9B-2505-32321EBE49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79" creationId="{EEFA8671-C0CB-CCAC-0FA0-2F51D974C8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80" creationId="{252B57EA-AAA8-9BB0-DD66-5D0B038FFF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81" creationId="{3D1F6D35-4142-9298-0956-B4409E7465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82" creationId="{3EA7BBB6-8D6E-B716-3DA3-BEE7560512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83" creationId="{3BFD3F3C-1268-9350-9876-8C38A4BF79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84" creationId="{3D90DDFC-D796-C4DD-82D0-A3E9ACD51D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85" creationId="{84AF29A1-DF58-D288-E9B6-F951C36E33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86" creationId="{E6CC7F2B-07AC-679A-8715-114F399A43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87" creationId="{F672D499-960F-D8A7-7FEC-6A8439EC85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88" creationId="{E79EA82E-8A36-E42B-259C-FD47B15E7A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89" creationId="{1A95C56B-D053-35EA-7FD0-046067CE1D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90" creationId="{1D58F6E1-84EC-2EBD-D268-1922724E3E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91" creationId="{70990079-C089-C551-44F8-B903A90BE5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92" creationId="{47CA0FFB-91E6-2432-56BE-EDB433F939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93" creationId="{7DAA948B-FF90-D476-2C4E-946CC58960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94" creationId="{711C54CE-3DAB-56EF-B084-DEDF45C194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95" creationId="{C1033822-D8F3-49FA-F3F1-17EDB0B246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96" creationId="{FEA57E93-0C0A-14D7-AAC6-B354FABC58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97" creationId="{EAA483F2-3823-AE88-DE7A-92BE65B10A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98" creationId="{A3D9A94C-73A2-8485-0618-CF3E9A80DD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299" creationId="{B1569367-F7C7-5AE1-2B1C-35042F0739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00" creationId="{B027FAB2-51EB-9401-B39A-9254DA30CC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01" creationId="{2CC3953B-0A7E-1941-874A-FDCF623AE1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02" creationId="{005B0BB1-305C-5E13-E65A-64C63E1A9A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03" creationId="{B3F5D579-6C61-E514-7A8E-8B209A6471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04" creationId="{511EBFCE-B74C-FECA-7F1A-BAA9222E9D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05" creationId="{7BEA3660-56A7-0515-48BC-DD27BF6302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06" creationId="{06D661E8-1D6C-3F33-B768-76AC116FA9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07" creationId="{7B89DDC9-B5CF-D7B7-300A-55E8734D40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08" creationId="{2E1A824A-4AA8-44A5-FA52-6756063A61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09" creationId="{B41A16B0-537A-D263-861F-E05BFC4660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10" creationId="{8E2BDDAE-A5BD-D6E5-AD6A-6423950B23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11" creationId="{27D0B3D1-5B4B-A49E-839C-98023D0A04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12" creationId="{4C0B68BE-A057-0441-6880-21F4BAC21E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13" creationId="{1FAB91A9-D830-086C-8949-652266C5C9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14" creationId="{65ACE93D-C16B-61C8-E141-75896AF68C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15" creationId="{709FF815-6547-E1E9-F41D-E6EC43240B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16" creationId="{B9945CAF-FAF1-E8AE-7580-F70455665F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17" creationId="{4D8C9948-0ABD-AFFB-6B5F-E31ADB154F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18" creationId="{1B623AD3-3A69-E91B-F2B1-A0922DA2B1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19" creationId="{44D41D1B-70C5-B888-6331-7CB6A62678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20" creationId="{105228ED-20C1-625F-7F43-09B1254C8B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21" creationId="{6B1DF51B-01EB-856D-C991-568605CC3D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22" creationId="{99472640-1DF5-DDB2-C872-FEF782E97C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23" creationId="{3A47F7AE-8B6A-DA6B-FBF7-3FB9EF0833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24" creationId="{34960469-0168-FAEF-208C-713471FE39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25" creationId="{75F8E787-DA44-8842-9828-17405F0CB7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26" creationId="{9FB4D581-A992-87FF-363E-AB329B9817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27" creationId="{0F29610D-D239-8AAC-6FE4-977686CF17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28" creationId="{40B03C44-A4BA-A9DC-9B5F-227D97A7F7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29" creationId="{7D0F68FB-097C-8F10-A48D-F1654670B5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30" creationId="{EE12527A-4DC4-BCE9-8014-B9EA41FA97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31" creationId="{9617DACB-4DB0-6183-108F-04D03E60C5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32" creationId="{F22EC020-2153-7170-32C8-135A36B198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33" creationId="{EA4607C8-B61F-C5F4-67AA-C64B6EA500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34" creationId="{A98F934B-1F6C-4920-755B-8C5D695646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35" creationId="{F3DC7A8B-5262-F7CF-7A99-A7F4092A97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36" creationId="{931C507D-0961-87E0-3CF3-05342DDAF5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37" creationId="{E677DEB1-3E2D-54BA-0E30-190B742F29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38" creationId="{B101D1F4-9552-2E0C-E483-4683393C96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39" creationId="{732BE01D-B7A5-B5F9-9603-2B01028B42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40" creationId="{9913BBDC-B484-DC88-81A9-3487ABDE3E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41" creationId="{81B8AC80-879A-20D3-BC32-347C4FA2EB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42" creationId="{C5AADB11-711B-9A41-0FB8-541059905E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43" creationId="{133AC424-AF9B-CAEF-9568-E2AE99543E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44" creationId="{C9D59A3A-202A-8A22-F9CE-A2159D4F86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45" creationId="{99877C5B-106B-4E4B-49DC-602E912743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46" creationId="{92525E5F-2F88-C7C4-9C4D-F3CA106EA6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47" creationId="{3CFCF1CB-19EA-97BD-3C60-141E232744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48" creationId="{2D8B48F0-4CBE-5E89-1BBB-876CB2FCD0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49" creationId="{04787D37-DAA6-F04F-562E-7B7BCE11EC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50" creationId="{BC5825B5-1289-1380-355F-52FD4D58FB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51" creationId="{53FEF6EE-4971-F388-A067-AE901C6D9D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52" creationId="{30CA2A5E-C35E-A880-8A2F-75D6296D07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53" creationId="{BCE4C88E-AF0C-C1D1-5766-E184B2F664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54" creationId="{E6B992B6-7145-765C-2AE8-38162571C6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55" creationId="{E351D901-85D9-506F-A21F-EBD294F7AA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56" creationId="{39F5F80D-2BAD-586B-E077-4A3422F171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57" creationId="{EBC3832B-E872-2B41-3083-9EEABE0185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58" creationId="{E0D6E024-E021-15BA-AFFC-7B53F6FBBD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59" creationId="{5A0E1278-E1C6-7327-1654-6D6C259CCA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60" creationId="{13B0FD40-4BCF-4F00-DCDC-E809C8E8E5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61" creationId="{11B0772A-769D-B6D6-FE10-D2AD084D5B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62" creationId="{82F8C06C-18E5-717A-0BB9-29319ACB91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63" creationId="{A49C559D-0867-A888-26DA-EFCBE13A3B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64" creationId="{C58C2619-C4FB-8677-E877-07EA8DFE99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65" creationId="{9AD824DC-F679-9015-7060-2A57957E77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66" creationId="{274F8BBC-1053-6AD3-38A7-38D72D8AD1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67" creationId="{DAC9C4B4-3AFB-16C9-9E92-DD56D4D3D4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68" creationId="{C9C0BCFE-4F5D-5E33-C9BC-345BD096C8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69" creationId="{23FECAFD-F370-87B0-65C2-FBE06921BE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70" creationId="{61ECBE69-D4F5-6F6B-0569-1C89FDF79B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71" creationId="{72B85C8F-3812-DB3E-EBD3-07AEDCBCE9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72" creationId="{9138275E-1705-60EE-83D6-81A1D8391E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73" creationId="{D755A1BD-20BF-3A3E-5A86-AD94641E8B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74" creationId="{F7322723-A4EC-8230-EE14-54A3334DAE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75" creationId="{ECEC6894-AB1A-F79D-0AA9-69DCC25191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76" creationId="{67A89248-3AAB-89A4-0208-A51765C8C5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77" creationId="{F9E355D0-DE4E-9F11-4D22-31F8C63A96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78" creationId="{B4E4C637-3D50-82A2-0AAC-2B5BC37DC9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79" creationId="{85EBEEDD-78E2-9CB7-ED12-BE963508F5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80" creationId="{4873B779-2163-1095-AADE-BFA35053A2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81" creationId="{F8996B3F-BAFF-98C1-51AD-50B0649215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82" creationId="{64F5BD7A-26E3-AACF-736C-CA92AC1FF0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83" creationId="{373BBCFB-CD8E-1A81-6612-6721051FBE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84" creationId="{DF6003B3-6029-3051-43DD-559B87C8E9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85" creationId="{12FBA12B-8223-AB85-FB4C-0AC89D41EC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86" creationId="{50214498-DA04-4E1B-AC85-DE127BF992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87" creationId="{3321C6EB-EDBF-8A22-510F-07BF13B834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88" creationId="{E821984F-569E-249A-1355-4E36B5DBAB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89" creationId="{63BC1ACD-6B67-32F8-EE73-7D4E92AF59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90" creationId="{5701B768-F395-16BA-CD97-3C7E185109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91" creationId="{B02CA98C-A65E-5D65-AE0E-89CA5737C9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92" creationId="{9A0F20BC-741E-376F-D758-E8FCA1AD11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93" creationId="{746F4356-27B0-7B7A-2210-D72FDF72F1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94" creationId="{9641E09D-20A5-1862-EF8C-6B31ED0628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95" creationId="{822461AE-F90F-1AEF-3EDA-DC4B039616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96" creationId="{2D743E07-F11E-F839-5178-48F1140B03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97" creationId="{3F59DD08-0C3C-E908-7354-0858E8F2B3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98" creationId="{4DC858C5-DF4A-BC26-A368-0911BA8976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399" creationId="{F613C5CD-F6B5-0CA6-8130-B2D8F98668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00" creationId="{78ECDAD5-F0F1-8548-CE68-9BAD441337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01" creationId="{1831D902-9BC2-6E52-52B5-E60F40F80F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02" creationId="{A77ED208-D6F6-8F34-2E2E-923DE4AD71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03" creationId="{DAC764D3-D0C1-89D8-64D4-4CE79C7F13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04" creationId="{0AC203FD-CB7E-FAD5-2094-28D2A101D4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05" creationId="{D0A9E35B-5C6A-8278-116B-D39D60E82C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06" creationId="{D1E0CBCC-8F5A-E865-34BA-DC1D239484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07" creationId="{F1765712-5BAE-DFA0-6C78-D2AF778F81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08" creationId="{7FAD2903-7B46-4897-2719-E17CBE608F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09" creationId="{F19E6E8D-8737-DD5F-4992-D4E010C95F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10" creationId="{92E5BE8F-47B1-6FEB-AAF7-385F810E11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11" creationId="{C4C88F50-473D-FEBE-5371-32A8042682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12" creationId="{B0D8BA96-12D9-6940-F07A-A7A859BAB4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13" creationId="{12A785B6-67AB-0559-B9B2-3F50C9EA67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14" creationId="{ADE6EFDE-5529-C4EE-789D-AE5A6EAAFC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15" creationId="{B9E8E420-142B-C78B-3DEC-1E55CBC87E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16" creationId="{D2C5F413-2682-EC33-FE5D-4FAFF6A946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17" creationId="{523B67C6-E4A5-EFC1-8A4A-238E7BD67F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18" creationId="{8491DC85-D41D-9FA6-8329-31AC528F4C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19" creationId="{DBE41F63-2D82-0491-DFAC-FF8FCE6887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20" creationId="{CC9BEB22-8AD9-B6F4-AE18-7E62212C08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21" creationId="{59D35652-4ACD-27FA-65D7-F694C23190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22" creationId="{E503F49F-222E-DE62-B0F4-FADCA0F0C3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23" creationId="{CE8F3061-ED29-23C0-7330-E0FAF49212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24" creationId="{486133C1-1336-3344-1FB6-21185627B5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25" creationId="{5260F6AC-2E90-5508-64A3-0E0FD61467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26" creationId="{6436C923-3DA6-6CBA-6CB8-140F946002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27" creationId="{D3E9E670-618B-7016-3902-8475554321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28" creationId="{B8C5FFFA-B9AF-21CF-9C25-0B3860BE7F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29" creationId="{71B5818A-5AFA-8B44-4AC6-78B185ACF0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30" creationId="{8D0B28A7-7828-D305-541A-480A9AB820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31" creationId="{EC5F7CAD-FBB5-1AAB-C25B-18607816D1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32" creationId="{71931CDD-F7C5-45AB-6ED7-9AECDB67F3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33" creationId="{447D664E-87C4-B5A0-DECE-FE0FC182A6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34" creationId="{10AF206D-75DF-88F0-14BD-A2FD08F8AA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35" creationId="{79BB90D7-4BB0-4EAA-7529-D39BB52C7C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36" creationId="{99E09D54-8064-02A1-458F-400AED491B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37" creationId="{B3E51752-FD97-3379-2516-F00B0C95F6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38" creationId="{68EBFAFC-1BEC-833B-6828-694BA7B2F2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39" creationId="{82405A84-8887-6617-5819-A016EBA6C4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40" creationId="{4884C7A4-C05E-8610-0088-C14123C4AD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41" creationId="{BF7BDDC7-873C-A0B1-6A42-95E9B8F6CB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42" creationId="{904F2E80-41B1-58AE-67AC-C46CA857A2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43" creationId="{C91E354F-1974-6F27-F36C-22EE5525A9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44" creationId="{91CCF604-33A2-4735-6946-F174B42E16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45" creationId="{4BB15366-2CF3-56C4-429E-A4D0D42FCB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46" creationId="{1F5EBB66-CAD4-E8BA-9C9A-E507C4E62C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47" creationId="{A8F4CC00-BDE8-E3E8-A719-4E98EB674B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48" creationId="{43B5286D-2C82-32AC-9CE0-05CE70961F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49" creationId="{B52F84C8-1353-A717-4295-19F8B2159F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50" creationId="{1C5F37B1-F421-BEBB-BCA5-C942A14DD6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51" creationId="{5A5DA57E-FBCF-1B1B-46A2-F912DC29CC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52" creationId="{FDCF60EE-BD35-2B04-EFFE-3804753190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53" creationId="{3B0B5FCE-D2F7-93C8-7B24-838985A059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54" creationId="{E2721830-F3CE-02D8-F937-AF79C854DC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55" creationId="{8D64A9EA-8276-F6C3-336C-DBEED9E901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56" creationId="{20BA3462-1D29-A723-5B23-2A5EDE492D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57" creationId="{C3925405-A3AC-B718-1BCE-5A976FAA51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58" creationId="{3F8E2E47-4F13-4714-C41B-B25917E111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59" creationId="{C7BFC156-89B9-1E77-68A4-34AC7CFC85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60" creationId="{3F9FF124-1F07-CAC8-E36C-FC27E64EC6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61" creationId="{35D82CE4-BC3E-A368-DC02-D8705E3FB2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62" creationId="{A3311CB1-88D1-B77B-1805-1D81269D1B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63" creationId="{E3E2E97D-6E2C-81B1-8EC3-3A908A44AA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64" creationId="{108BDC91-9B46-06FC-4164-55B5F8BAB9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65" creationId="{F4F15D61-669A-6295-4E38-AD5B08FE6E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66" creationId="{AD44640B-39EA-9AFB-1AF6-6211B5173C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67" creationId="{F5AC8F8D-155A-E4EF-950E-AC1572E484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68" creationId="{AA70365B-7C82-245F-941A-CEDFAAA267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69" creationId="{1DB56141-2CEC-EB0C-A491-039E2756B5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70" creationId="{58161C76-93E5-B976-279E-279CFCFE6B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71" creationId="{8511E420-B682-1751-376A-2315138E5B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72" creationId="{9EC47026-910D-D6A0-7742-032863CD22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73" creationId="{FFD53D9A-305F-D6F4-0832-C24E2A3281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74" creationId="{1B35E930-E76B-00E5-ADD0-48671D0551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75" creationId="{88B59D30-21A7-8CF3-BC89-275E5A218C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76" creationId="{50354BDA-71F6-5FFC-72F1-33A0BD65B2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77" creationId="{BF8AE00C-5A00-DEAF-680E-D74B8130CB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78" creationId="{16864880-7D39-AD8E-E7D5-724B7C2DF8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79" creationId="{B53E92DB-16C7-8657-34D8-A6FA75F817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80" creationId="{223D1E71-C66E-C268-5C65-D95600365B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81" creationId="{1E482B9B-78AC-67BC-C43B-0A6B6D6972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82" creationId="{8C936FDB-E34C-91FC-1AEA-2C31F3A088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83" creationId="{CB43A353-6B28-90A6-4677-98A238ED1B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84" creationId="{44E4DB4D-4439-EFE9-ED5F-0209C5CB93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85" creationId="{C80A1267-2687-81DE-BBE4-C41118EC2B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86" creationId="{DAB4F4E5-603A-7192-FB1B-35F5BA8C85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87" creationId="{8193A956-4AFF-3FE3-03A4-F20F222BB0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88" creationId="{F6198447-E6E7-4C47-5892-D3D441B791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89" creationId="{1D736139-DDEC-6B41-9C47-CC3C83777F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90" creationId="{2D714BE6-74C3-1F20-80EB-8F6999C625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91" creationId="{29F1B308-34FD-7C23-D054-B7255F8F89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92" creationId="{08E0A2F3-1356-44C8-9985-C1B2E86E85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93" creationId="{C9B8BD46-C650-EF45-4F36-30413B4D09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94" creationId="{5ACA7E65-2DEC-1054-630A-2563FE2F76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95" creationId="{70574EB8-4FC3-07D7-6EAA-F32EB1E6B4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96" creationId="{FD8FCC3E-BDCE-9B30-8C97-3ADC29D9B9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97" creationId="{DDFEAB0C-F322-2056-1D26-3EE982CB1D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98" creationId="{BFBDCE92-F6E5-F35C-C238-2B2B54A98B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499" creationId="{6C5EB825-712F-9D12-EA21-3A5D6C5A65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00" creationId="{B8D59CB2-3274-2AAB-0D61-02031553C1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01" creationId="{68192BF4-EEB5-4B82-5BAE-81D0B521A0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02" creationId="{ED9ABA78-AE4B-0273-8A78-868DBF7F35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03" creationId="{04F5AD5D-C723-05B8-FEB0-B6F809EA52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04" creationId="{C884ACC8-09A7-5CD9-9161-EC23FC3EB4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05" creationId="{3B14E521-9166-2B44-488E-30CF38DDA7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06" creationId="{92DC67A6-85B0-A8FC-93CC-30B2B5985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07" creationId="{7ED25899-8713-1D75-0A05-3F755DD750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08" creationId="{F66907D0-DA03-09C0-669B-ED396E08CB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09" creationId="{17B1B749-12B9-2F4D-C98D-ADAEC924E8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10" creationId="{5A8A5979-802B-E16E-C571-29A69FB2FA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11" creationId="{697DD2BC-FD8C-2B2A-763A-213A6019BB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12" creationId="{C8E15F78-C030-C613-308E-9D9D1C2826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13" creationId="{8B738D4E-6E39-C06A-041A-BB9B83DA11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14" creationId="{CD54477E-AA00-E95C-7F59-F39BB52468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15" creationId="{9E17019C-8998-8C03-24DB-198F3138DB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16" creationId="{868F2C25-06CF-99F6-D986-CAF0418937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17" creationId="{6A4CF98A-6502-21B7-8829-A7CE3A841A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18" creationId="{84D66967-E2C3-6ED0-B34F-8C518D1AFA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19" creationId="{07145439-B9C9-730E-6FAA-BD612A85F4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20" creationId="{5E2256E6-3C6C-0EFA-4D3A-A91BEB42DE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21" creationId="{8A3CF53B-B791-EC4A-33F3-FBE95B802F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22" creationId="{7E23B8E6-715F-A93E-7246-219747512A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23" creationId="{0C1FDFAC-30B2-74C1-A787-1F57B903B1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24" creationId="{37F798C6-1CB0-DD9A-A234-B868A10D18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25" creationId="{6EB03BEE-1538-D3B7-DCA9-9E92CEEF09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26" creationId="{B7F9D88F-BDC7-092B-2280-D78E079588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27" creationId="{44B4AB82-08A7-7FEE-2F11-1E8EA25021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28" creationId="{A47A0F65-84A6-093F-B318-BF3B056E21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29" creationId="{232D0B4E-58BF-C77F-1DE9-B4C9EB9754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30" creationId="{DF2D0BAB-CBF2-E94C-84EB-9A6D11D1E4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31" creationId="{66A0DE8E-EF47-4764-9668-74290A0105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32" creationId="{EDBD4F77-2CCE-3E85-BA85-18B55D63CA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33" creationId="{ADAB4EF4-02EA-F5A7-BA44-50F486D37E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34" creationId="{C5903309-F08D-4F7E-3DC3-47F7621F3C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35" creationId="{78A4E50A-34F4-6A5B-01B4-1EEE69289F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36" creationId="{C9F68B66-1D78-94BC-D0EE-AEEC72C598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37" creationId="{B1EC3399-39D4-F406-10D4-BF7DB1F157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38" creationId="{656A77B6-DEF2-F44E-3902-0B6198A40C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39" creationId="{BA3090B5-4AC4-4F4B-1D54-121A2DBDAA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40" creationId="{B7C24497-BFDD-4D7D-A73C-5EEDC3F170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41" creationId="{60FBC88C-CA4B-7155-2D96-131BA96DEA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42" creationId="{61DDE5FD-A2E6-8793-68B2-BC8D0E9ABD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43" creationId="{C57468E4-6500-F2C4-6791-CADE9C0D27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44" creationId="{F7A41112-64A9-EDC4-CAD3-C153147143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45" creationId="{6A7CE43C-39BC-BCED-4E96-D4EACE3CAE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46" creationId="{1D063073-EB2F-C434-7821-41CF4FD0DB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47" creationId="{3EA6E197-A4BB-659C-F05F-AD79012B4B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48" creationId="{B379ABAD-2FCD-3B79-F83F-A95B59D096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49" creationId="{56107324-B1D8-84D8-5105-E2B29B3D4A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50" creationId="{15EFF225-342A-49A3-EE51-4946760AEE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51" creationId="{A1A8DDCC-41F9-85B9-8E90-B18A001B9F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52" creationId="{41BBD193-C462-7969-F723-AA84BA4C70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53" creationId="{E2C2BB41-1596-0811-576E-668070994E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54" creationId="{C78CFB49-12A5-358D-9852-1549054620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55" creationId="{350B9423-1FDE-BF92-8CE7-56E257D2D3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56" creationId="{56326D60-0F23-27D8-322E-AD37946A40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57" creationId="{B7D82FE7-F7DC-184C-4A04-CDF0130E77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58" creationId="{150EB3B1-C21C-F74B-945A-FAA9FA59DE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59" creationId="{7E1F29F4-7AD7-9E8F-C72B-3EA5300426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60" creationId="{568E5F6A-8DD1-0AE1-B97B-AC299B1157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61" creationId="{1141DCD4-FE0C-4E1E-4EEC-7A09148F19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62" creationId="{7A20992E-AEC6-1712-D661-4239219E69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63" creationId="{916DA141-A279-6FB8-16F5-7D7452A99B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64" creationId="{C08223A1-58D8-77EB-2492-2F3C84D923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65" creationId="{2924A886-EF44-1C5B-3ACD-042AF04154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66" creationId="{7CE226A3-3C21-BA4F-BA65-A27AB6A99D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67" creationId="{71E6E2DB-7467-4A63-5E26-97CB4CC0C8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68" creationId="{22A25C34-B508-FC19-671E-904DAB7880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69" creationId="{87B096A4-2091-CD65-EE3E-A41DE1091F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70" creationId="{F11065B8-6516-F7B3-F516-FC585B537E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71" creationId="{4044EA40-5C7B-B490-3A38-72B3D2FEC6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72" creationId="{24415478-8B14-CD1F-C37D-73FE593B87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73" creationId="{0497AF7E-4C69-C4CD-936A-3C696A297F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74" creationId="{44C1C3FB-EAFE-811A-EE21-61FF2ECDF0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75" creationId="{48217901-FFA0-1A56-A32D-932EDA783A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76" creationId="{ACE04A71-E7AD-7362-9495-A629FD5785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77" creationId="{4379D460-5A47-6514-6946-EE1688E4B5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78" creationId="{BDE6C3B8-E827-823F-BA01-BEBFA9E8EE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79" creationId="{87B10E96-60BA-207E-F74F-21980731D1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80" creationId="{2F4C6A21-11AF-F4E9-28AB-F21A1B5591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81" creationId="{79B4ECDD-2415-C45C-3CE8-EFEF63B4FD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82" creationId="{C1151A27-12D0-7215-6BAA-E79DE2A569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83" creationId="{A66BC46A-E584-0A87-90C4-C6ED782026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84" creationId="{D181FA2E-1499-6154-CE60-5193E40170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85" creationId="{44E47436-CA99-3F09-11E1-A4399060A0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86" creationId="{F735541C-A2AB-D6D6-1EFC-82EA024163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87" creationId="{5CA7F9C8-7313-CCA4-03C5-FEF55874B2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88" creationId="{CB29F560-B77A-BC58-0377-90CFA172CB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89" creationId="{59B6F41C-6F0A-647F-6F40-7C5BF60179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90" creationId="{A1E24C24-B05F-FA70-033E-3455EF708A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91" creationId="{468707DF-F84B-697E-F508-948626F9AF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92" creationId="{D68033DE-517C-F633-F9BE-B258592F76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93" creationId="{006E27B6-A870-BE84-E5F3-F5B8FC5EDF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94" creationId="{7C5A91C3-1E4F-C930-45A8-C5011764F7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95" creationId="{D5E32090-D46F-373C-7229-AB9E84EE24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96" creationId="{FD4389A2-A9F8-49E6-E9E2-9665135BE5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97" creationId="{59EDAEDF-CB5B-C8EC-59E9-EB004333F0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98" creationId="{2EA3FE15-F830-6953-044C-661F7EA5E8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599" creationId="{12A067B5-6FD7-099C-EE19-46079410CC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00" creationId="{A5F06C6F-6B2A-8C2C-4640-96A21F8370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01" creationId="{547B7DFC-1E63-0C15-1415-8483A9950B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02" creationId="{3540EACA-8CB2-21BF-1B13-2A29D125ED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03" creationId="{67DF7568-C2BB-FBA8-415A-08F8FB64AF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04" creationId="{E2C89488-E865-13D7-4793-1C0A887662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05" creationId="{2870D1BF-381E-47CE-F3B1-D76612028B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06" creationId="{EC71E817-9ED7-204B-AF84-34092F0303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07" creationId="{C0B589C3-FB47-5062-8E5E-8139F4C78A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08" creationId="{65A567E2-D160-C64E-129C-6E56FBF74C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09" creationId="{742689E4-A98C-FAAA-2571-E9BB9236B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10" creationId="{6AB4EAF8-5191-67B3-8A80-0A90BBB215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11" creationId="{78271255-3FE6-400A-E532-0BAA0CCA23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12" creationId="{3BB60937-7AFE-EF00-5728-4341C92FB0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13" creationId="{1B3B5AF2-83EA-2361-26D6-FF7EED7F55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14" creationId="{56D57064-702D-7E61-66EE-86D2834899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15" creationId="{2FA7753A-B7BE-C05D-5050-E8DBFFA7F8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16" creationId="{9F998E5E-0688-F770-D379-204979231A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17" creationId="{F288304E-CA8F-F5E3-70E1-E1964B6FFF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18" creationId="{2B876ECA-87E4-C123-9933-145229A8BB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19" creationId="{D322BBF4-0B49-4F7B-8F00-5ABED48462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20" creationId="{43C572BD-418D-3C14-C583-D485A94BC3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21" creationId="{888C693A-A946-1119-CB8F-EC627E8E65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22" creationId="{1C2DB1A6-8723-E108-D08B-C534954925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23" creationId="{0BD13C88-72B8-A6D4-1062-BD61B196F3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24" creationId="{91A443C3-7DD6-4B53-5FB4-5B8167DE23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25" creationId="{4C8D9C7D-2079-9E91-5F10-039AB97A9D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26" creationId="{42CD6291-52C0-3674-3ECC-0FB30BEE16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27" creationId="{C181DB0A-417D-7E24-16D7-66635A10F1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28" creationId="{8992C00E-D55E-3D42-833A-1E5CBBD463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29" creationId="{AC116608-2D13-2109-643D-C6114CB08C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30" creationId="{3E506B91-EB25-5F5F-9F94-CE41FFFD1A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31" creationId="{0D5E6F6C-F64B-2966-76D5-92686D2AA1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32" creationId="{8B9F2EEB-A810-F539-8455-DE03FFBB9D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33" creationId="{DBD029CB-87BB-D74E-8CB1-2DD3314395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34" creationId="{F41BC18A-FB3B-22EA-0859-9D7228D602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35" creationId="{FD44D76F-429E-7883-FBFC-08AB87C0AD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36" creationId="{467294E2-4A1A-BB32-32F0-A404CF12B4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37" creationId="{9A95FD45-2A23-A408-A513-BBB0D6B4C7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38" creationId="{AE169B08-C510-16D5-D723-67652FD5CE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39" creationId="{2B5AA43B-C3B5-0236-CD68-81E3DF2C1E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40" creationId="{AA4DFDE3-DA85-20A9-2035-D9BFE6F886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41" creationId="{3AB6F4C2-532E-3BEA-AF7B-6FF7E90ACA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42" creationId="{6FC16638-A182-8821-583C-FDB9E34D2F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43" creationId="{C8BE3FB7-BE6A-6D48-0052-0B41745B0E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44" creationId="{A540752A-8582-FB88-5B70-2B79845002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45" creationId="{C6B4D75B-20A7-796F-9A1C-B9BAF9D52C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46" creationId="{F7CC0B93-605D-5897-16DE-A45FD0DF0D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47" creationId="{04A8A61A-5C21-B8C0-2177-67DC13404D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48" creationId="{5195F9E5-4DF1-C859-0917-74BA33F56C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49" creationId="{29A60072-B059-0D7D-922D-9993B143FC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50" creationId="{CE9F1528-AB3A-AA1A-EFFD-57ED11058D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51" creationId="{8F969753-2A11-A757-9646-689B24E9C8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52" creationId="{E6C2C80A-00B7-02FF-CB91-C5F513D7FC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53" creationId="{9FC02553-A92C-8DE1-98D2-597D88B68C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54" creationId="{D18A0AFA-0F98-CB0E-1CFB-AD309D4AAD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55" creationId="{72338A87-C3F9-5856-FC06-69C958EC92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56" creationId="{5E694FFF-FC84-D610-7A51-419D736EDA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57" creationId="{F2EB86A8-1598-ABB6-84D9-F15FBDFB51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58" creationId="{71B3CE44-AA8F-B016-9167-1441A67B34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59" creationId="{FF8BC071-001F-384D-6A19-D15A9EA5C5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60" creationId="{A7FD411C-F2AF-A9DA-4ECE-DBC2371747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61" creationId="{0CF0ED8B-B22F-53A3-458C-510CE1C114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62" creationId="{4DE25B1A-2800-C520-4495-91AD1D55F9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63" creationId="{087B79C2-0300-96F0-03C4-2BC3FF85E6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64" creationId="{EECD7FEA-F1FB-D79A-F9EC-963AB00EEE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65" creationId="{F778E67C-E924-140D-95E4-D4B300AF6C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66" creationId="{4093102F-4FD3-46C1-1DE4-10130E2C60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67" creationId="{5E65AA70-6702-B823-95ED-EA13E3A5A8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68" creationId="{D106CD9B-B392-6F9D-046E-67366F540C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69" creationId="{51F4655D-7C91-1C09-2BD2-F3A120E84F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70" creationId="{244C4CF2-7802-AE88-1451-AE10277B52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71" creationId="{869FF18D-8D25-F668-00BB-2E2E11AA5F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72" creationId="{764C6AFE-873D-FB7A-C543-D2C264E988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73" creationId="{363D920E-E22F-968C-9533-6A98737B76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74" creationId="{CF0A4991-0B40-0CB6-F51A-9994DD69EB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75" creationId="{D0890E69-A234-CD98-C866-78E6AAA1B0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76" creationId="{C2E78894-FB59-83CF-B030-7896FD3672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77" creationId="{B46175D1-27B9-CC68-FBEB-D9611F454D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78" creationId="{F58CB699-E171-C2C6-E507-BBADBC8756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79" creationId="{F8A721C7-99A6-973E-A3C4-B148628C69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80" creationId="{6AA3B761-17E7-2425-796D-C53447474C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81" creationId="{68C7489E-FD94-0067-4EBC-680A3877DF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82" creationId="{EEA68E0E-2289-D79E-D277-446DA83A64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83" creationId="{A3578D6C-87FB-A94C-F4E5-6582890D35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84" creationId="{2AE4CAD2-E8E3-265A-CC46-8857297D9E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85" creationId="{DC5D0D8C-10F6-753C-6F2C-992855A9A5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86" creationId="{2E8BDF45-97C3-C668-8097-A0AFE27253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87" creationId="{38CD1E01-EF44-FBDD-BFE6-63C054A78F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88" creationId="{45B6DEF4-7B30-CD86-6DAD-DE973D989E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89" creationId="{D3BFD103-D75B-90D8-F96E-EA2D787046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90" creationId="{3B1B190B-EFC3-B04E-FC40-5E91D6C3D1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91" creationId="{D0893163-F519-D9EC-D435-5BC1D18307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92" creationId="{77C7EBDA-82D0-3D73-D1EF-3A297E3132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93" creationId="{EF2C7E54-8E44-5526-756B-BD53100BAC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94" creationId="{3902271A-09D2-1925-A907-63749824C7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95" creationId="{9E93D0FE-B477-5D0A-C8C1-22423B6DBF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96" creationId="{36B663C4-0F49-1EDA-FD13-0EB55D2CE8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97" creationId="{5EC89948-0D63-566A-9893-3DC77227E6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98" creationId="{007102CB-5DCC-7BE8-3824-76EB5F5647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699" creationId="{5C2B5258-B112-DD59-A4E9-0E8AB7EC8A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00" creationId="{546B95FD-69B5-E845-E7A4-E067AC5132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01" creationId="{F228E5EB-3863-D42A-E010-EA8AD9731D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02" creationId="{2DD61864-3897-00EC-069E-C1D56CB0CB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03" creationId="{5FCCE1AE-ED8E-B401-65F0-3F179C6CCC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04" creationId="{6C833A1C-98E8-FC71-CA6E-7EFF0D6BC9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05" creationId="{41C64529-A688-B23A-0034-5F1BAD32CE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06" creationId="{E489F1F8-558B-2756-3456-067C2819D5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07" creationId="{6AB6B0E9-791B-2C67-E109-D37B943993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08" creationId="{B16613E1-78D0-3649-3933-E2043F8BB5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09" creationId="{B80433B5-DF8A-F679-621E-21E6084C04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10" creationId="{6E17F6E3-5CE1-5B44-9955-FA91B3AE87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11" creationId="{C54F574B-8504-AEF6-3403-8555B03A3D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12" creationId="{3D38E1E9-E859-8679-BA74-853ED3E6CD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13" creationId="{1F16FFAB-509F-3394-C2DC-85D8447C88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14" creationId="{B226BC88-2C73-525A-C40A-A1C643D0E1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15" creationId="{AA1C0509-DFAA-0743-D925-0CC96814FC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16" creationId="{7C449F05-C5D9-1B22-E779-A32D6FA214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17" creationId="{8B600CC4-AFCC-7262-25DD-F23F6F2B05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18" creationId="{A78FB877-3633-40A5-5F5D-CDF6BB6E12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19" creationId="{C866601B-5CB6-F5A4-8D0C-15F5717641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20" creationId="{2E45E4CB-DED4-2DAE-ABCF-560FBE854C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21" creationId="{D7A3B35D-6848-C317-B719-D9BA454C10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22" creationId="{D4507DA1-81AF-A2A3-E219-2157DF21F3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23" creationId="{08925D8D-0752-6E91-61FE-B682F3DBE9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24" creationId="{9F1BC02C-2999-C924-ECB1-7BE7D3627E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25" creationId="{D5C9A655-1EAA-CD71-0823-B5E8A88A40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26" creationId="{481B1D73-C7D0-46DF-787A-575628833F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27" creationId="{DE8196AA-0830-3D26-7168-3342DF0235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28" creationId="{34E4C436-B01F-9A9A-E2EE-1F850FDB4A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29" creationId="{E6676BEF-CD13-2345-38FF-95799D60E2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30" creationId="{D45B7844-E3D3-9C15-040F-86994AA248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31" creationId="{277CFB07-4D38-576C-29C7-ECED225ED1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32" creationId="{1C82ADD1-8E11-1AC0-870B-157AA5333F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33" creationId="{0B49FA65-90FF-97E2-4553-09C8589A67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34" creationId="{B207E90B-9001-420D-0C70-05C8EC8814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35" creationId="{15FB192D-7F9F-E190-64EF-7BAE7C2575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36" creationId="{319DACB3-5B2A-0FF6-2373-BA6DB96359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37" creationId="{B03CBB10-CF27-313F-8042-F0E8D51234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38" creationId="{AFC37881-5D11-CC87-04E1-B67E70ECFC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39" creationId="{178779D6-E701-EE65-9F60-FE57131C31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40" creationId="{2FEC6AAC-85B8-1907-6D83-C10B64703F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41" creationId="{9993ED2B-1A41-1E8C-A4DF-E129BB909E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42" creationId="{0BCCBA42-7BAB-3D19-3DCD-A67E3B037C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43" creationId="{D31021DB-E5A1-BAE8-DE9F-F295C45A9C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44" creationId="{910EB39D-0EAE-4377-D5C1-7A72654D77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45" creationId="{0748BC9D-CCAE-84E9-7834-3D8366C168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46" creationId="{45D0C2E7-B81A-CFEE-4850-22E831314D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47" creationId="{6C98B6AD-9529-438E-FDF9-0BFC0B0C1C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48" creationId="{B986FF03-A8CC-90A6-F839-FAA4B570D6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49" creationId="{376346D2-31CC-1895-93E8-B9994BE45D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50" creationId="{EF5415B6-4508-6782-E3A3-57172B2C45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51" creationId="{36E18A99-1C96-1C1C-17FC-69ECD471AC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52" creationId="{8B3FB9EF-ECE6-B1FF-563C-BDFCF291FA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53" creationId="{E181AEFC-9E73-E832-6850-C1C75DD76B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54" creationId="{ADC60DB0-5357-4E6C-8630-AF0F48BBE8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55" creationId="{E97F54F2-A479-8960-9526-7C403D49B6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56" creationId="{BA82CBBB-F331-BCB0-5D8B-EAB90D6BB8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57" creationId="{AEB324EF-E25D-EBB9-673A-9408428274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58" creationId="{3DB0FB51-1349-D60C-B845-25BABCA121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59" creationId="{5FA6732E-EAA3-B634-D7C1-194588D96F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60" creationId="{DFF7DC00-8475-44CC-E229-8F7142FBC1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61" creationId="{AC475AE9-79E1-5855-D4E0-F255634DBA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62" creationId="{5F911C65-9689-23FD-1126-D69F4B3895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63" creationId="{9872EA8A-134F-FDF8-B484-982F2DED56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64" creationId="{A9F6D181-5CCF-C242-F6AD-F211E7563B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65" creationId="{50ED787A-0D0D-D6F1-4E63-3C58F285B0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66" creationId="{092EFD24-1E44-0FE1-1549-9E49ABC7A3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67" creationId="{36C9224F-6381-60B2-3FAD-FED5F05690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68" creationId="{2A9EC455-4EF0-B380-F1EB-7425ABDF7F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69" creationId="{2BC04684-4B07-AB86-5EAF-ADEAF3AB9F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70" creationId="{3142BFF1-FAC5-0A71-B9A5-DA3254A77E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71" creationId="{963B4A73-F373-ECB7-B733-BB692F7D7D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72" creationId="{9FA3F5AB-8CE1-B176-5BE3-5EBF9CCC85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73" creationId="{34EEEAB1-EEC1-070E-F34B-DDD45ED38D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74" creationId="{AE6703C8-06B7-8AFB-DAB7-AC8EA860B4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75" creationId="{3D98BC59-821E-A864-22C5-69C4539E19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76" creationId="{BF5675AD-E988-484D-7751-60C3131A29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77" creationId="{D48D2C6F-FA86-F4FC-9521-F0407AFF9B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78" creationId="{A2686030-2D88-8560-438A-49DA038F29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79" creationId="{C7D5DB93-1FE4-8084-BAB5-BC38B8FE62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80" creationId="{897D1317-64FF-80FF-0FE2-58960FF033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81" creationId="{DC043A8A-13F2-902B-A089-DC31FF2A58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82" creationId="{45A4A33C-9E85-62D2-A551-DA069BD5F2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83" creationId="{2D207D6C-7046-0E7D-F882-0E5E21B0A9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84" creationId="{05F6C20D-F568-824C-52A9-9B8F1136EC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85" creationId="{78ED1C00-1146-1423-7A18-37D9A76E80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86" creationId="{7F6215F3-3DD7-8612-2A2B-103B97B494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87" creationId="{98270F18-DC4D-460B-6D67-71D31E2C2F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88" creationId="{5FC7B2F5-916A-220B-7BB2-6CB735FFAC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89" creationId="{259215D6-3030-91C0-76DA-3D6EF24B3D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90" creationId="{AB23902F-BDC4-0DE0-83FC-A2D3884FA3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91" creationId="{C445C2E8-B3B5-E1B3-2E1C-8CF22DE133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92" creationId="{C23C890A-70AD-90F1-B0DE-992D33C404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93" creationId="{B4EB0808-B0C8-CEF6-2F2D-BC144D9A92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94" creationId="{FD7F59FA-3202-8B07-BF83-18946DF811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95" creationId="{B1F96F6A-760C-F936-E5EC-4F99AEA5F5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96" creationId="{D002F908-C707-A962-3AE7-C27FD22A34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97" creationId="{FAEA62A0-C075-4A8B-78D1-8CF940E204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98" creationId="{DACD89ED-5819-E35F-AED7-F2A4204BB3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799" creationId="{BFB71CE3-0EAF-803F-035D-AD09F79118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00" creationId="{BB7DF1F4-917A-D57E-B6E5-4C0D8EA624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01" creationId="{2C7C7D8C-B0F2-3941-639E-8C9D00478D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02" creationId="{A04FD517-B3EA-1072-CBC9-1F8534928E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03" creationId="{D257C6FD-4234-2A05-0E2A-E70B7D90D0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04" creationId="{152D58FD-E8B8-E16F-292D-615E1FCACF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05" creationId="{22B1F339-2CE0-AC0D-4634-AB7BCB89F1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06" creationId="{FD41EC71-71CD-E455-4E3D-AD820C1101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07" creationId="{2CCE890D-C6D2-BA75-B4C6-B5129D2A4B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08" creationId="{AD4C1167-179C-CCED-23CE-C71C9F77A9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09" creationId="{F872F6BD-CCC2-10A2-1CFE-037510C42B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10" creationId="{90BC5ED5-42B0-A4B7-3477-404271CB41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11" creationId="{D2065A97-DC7B-F77F-1083-F6D81266E0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12" creationId="{7D7B96D1-CE8C-F541-FC55-68EC78629B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13" creationId="{3D50ED29-C5F9-45D0-37B7-947D1EA705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14" creationId="{0120A5FC-863A-8870-809D-F8C9CE812F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15" creationId="{8F586A7C-A490-F62A-55B4-9DD2DF6C6B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16" creationId="{EBA34591-B14C-A91A-7CC4-3AC1A28F59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17" creationId="{A1D31FA0-1352-E02E-2876-EE8A3FBA72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18" creationId="{E7264A4F-F233-CE6A-B88A-F7DCC73655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19" creationId="{DC5E462B-6F4C-9A2B-9F75-3A75D932CE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20" creationId="{B25ACAAD-D301-D396-32D2-74120CD3A3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21" creationId="{D27301D5-758F-76C4-B058-067AFDD924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22" creationId="{32BCFE4D-31C9-8394-E51A-59FBDC1697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23" creationId="{687F627C-F84D-2EB9-BA36-8319318B25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24" creationId="{CC4825AF-F83F-17B9-BDB2-ABB1CF3C5B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25" creationId="{788AF90E-20FC-9123-5761-3530824EF2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26" creationId="{DE4D644B-F25E-5888-F5B1-9A30E2943A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27" creationId="{478AEF27-B89C-29C2-CB8B-8AFC18E667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28" creationId="{8ECB26B3-82FD-3493-7DC9-5322028FA1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29" creationId="{40F3EDB2-CE17-7BFB-AE7B-90C87AFFBE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30" creationId="{5DB0D6E9-C202-862F-188D-5ADD82DBAB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31" creationId="{D26274CF-F530-2CA5-C4CD-5D84318A34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32" creationId="{906732C1-A3B8-632D-1B9E-55AC4D455E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33" creationId="{8E582B38-6962-D479-6943-62AC37E8A8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34" creationId="{ED21BFD2-E417-9475-8202-E5217E7FDD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35" creationId="{42388439-93D5-8AF6-B269-593600FFD4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36" creationId="{F838A0B7-5C84-3DF1-A311-248D267231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37" creationId="{1A7CF05C-ED20-C95F-67D0-428BFA16CC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38" creationId="{13A42266-7AB9-9F0C-DD18-98939AE4F8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39" creationId="{FEA3CA1B-7D90-847B-86ED-A2710EB68D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40" creationId="{06676073-DD20-6C8C-00C6-486A1060CD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41" creationId="{D62C1BDE-B0CF-954C-3618-8E3ED20C7A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42" creationId="{FF0C180C-B8F4-3724-E742-55E3A3B9CD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43" creationId="{74E3F8A9-6587-658A-4828-E2BD9DDEBB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44" creationId="{B056F12C-8E27-2C11-8224-BB9B2B97C6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45" creationId="{356A5803-579B-C602-B6CE-E7D335F9B1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46" creationId="{FCAE4158-7F2A-ED1E-41F2-F90F238DCF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47" creationId="{8550DB00-4DC0-C427-E80D-9B1A820860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48" creationId="{BC768B18-1F3C-E6B0-DC20-1025BE7DA4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49" creationId="{FDF6EBA1-4C4E-D8D7-69F4-55333F4987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50" creationId="{E1882250-41B7-59F5-6483-7FA08C66C7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51" creationId="{63845050-B476-536B-AA64-BE0AF7139C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52" creationId="{395B54ED-0CA4-AF5A-76BC-5B07E9A02E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53" creationId="{D688DD6E-654E-AAA7-28D6-D9B16513EE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54" creationId="{710CE88B-E2CD-8647-BC52-DA7344CD9C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55" creationId="{6E563888-F68C-5EE6-85F4-8B6EA6017E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56" creationId="{883AE8F3-A031-4CB1-7AE4-AB3D246CE5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57" creationId="{CEE43E7F-6F97-7CC3-6076-D7C1C088BB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58" creationId="{B85BEE30-6D82-EA20-815B-56DFF867A6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59" creationId="{F79DDB14-B3A2-3A17-5236-29D05D6356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60" creationId="{E27FFDBC-2885-C8A9-2BBA-4520692956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61" creationId="{F656BD94-B7DB-4DD6-2432-AE1AB28CF6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62" creationId="{BC4781DA-A812-748A-05DD-8F06BFF782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63" creationId="{A9DC6BB2-DAC2-A228-6E03-89F95967D4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64" creationId="{FD7DCF10-C88C-4ECD-7B70-E4C2765817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65" creationId="{F29C9C08-D39B-14A6-F1B6-3375DFFB3F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66" creationId="{39E5DA99-51FB-A576-5861-FBB1AB5F23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67" creationId="{F64A13EE-84E6-5F92-218E-41827FEABA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68" creationId="{86C6EAE6-09B5-AEC3-99BA-9363F831D1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69" creationId="{F758E026-02B2-B77A-5087-41E078C910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70" creationId="{87473355-5492-8F73-67E2-DF377FDB37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71" creationId="{3779E7C0-6D59-0332-D355-414319D9FD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72" creationId="{D4F707C4-8727-504F-CED5-B09EA5640A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73" creationId="{23FB1FC7-A9DB-F9A3-3857-6E019E4BD8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74" creationId="{476EE4DC-186C-C08D-F447-B8026A89A0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75" creationId="{32336DEF-7EE5-8EEA-4E33-93CB683379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76" creationId="{072D4BBC-B85A-1791-61FF-BAFDB2BA63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77" creationId="{65EA5BBE-1336-7DFF-5E72-FD931D4494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78" creationId="{931F674D-2343-39FF-7C5E-CE13F00DBC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79" creationId="{4652D92C-1830-53B0-685B-8B991DF3DA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80" creationId="{9D903BD4-8FFC-61AE-41B8-3492986033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81" creationId="{6377FD0E-450F-536D-C2B6-1B99A25916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82" creationId="{7E478143-D622-B8AA-57A3-9860B8DD12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83" creationId="{7773CB77-7680-DB96-A6B7-2D247906A7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84" creationId="{2E8EC090-2B19-8281-F56A-A28B7C92AC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85" creationId="{FE260FCE-3217-C807-5138-E1BE3C3F77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86" creationId="{A65065BC-8C03-0C16-A8B9-EE8A805437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87" creationId="{E7DB131C-2F88-87A7-CCC6-F1FCBEDBED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88" creationId="{A4BB85E6-D2C3-AF67-573E-F9DEFA0562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89" creationId="{AF043059-47B3-3C46-A5E9-1A98E1B742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90" creationId="{94BEDC85-F59A-D872-B45C-42398EFBFB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91" creationId="{E589D4C9-4774-5F9B-5DF2-28C2DC203C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92" creationId="{91B1B368-E580-495E-97E9-57378B228A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93" creationId="{F90D2D32-1E36-103D-48B7-42E93F8604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94" creationId="{7338E254-28B4-5462-BB3E-0CB68FAE49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95" creationId="{0AFA6813-D8B3-CAD5-337F-60263C2F10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96" creationId="{E17E5587-A647-340F-E7A9-9297B6FFF4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97" creationId="{D862C0ED-5300-B048-5F7D-5BA318F09C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98" creationId="{9BF99B8E-744D-6182-9AF5-5D93A3834F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899" creationId="{8818E68E-00AE-58AD-1E46-32377FB786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00" creationId="{F8DA1F72-9791-C156-8EF2-53A38FDEE8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01" creationId="{05B34921-8727-EB95-124E-7D7D1E4159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02" creationId="{A45FAE02-AEC8-2498-2DB9-21870638AB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03" creationId="{B1E4898D-0859-BE16-4F47-0DD45614E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04" creationId="{A46C8DDB-552C-DA64-F384-B8A35262AA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05" creationId="{74FD29AE-9120-871E-EBC2-44635CBD33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06" creationId="{C0277FEF-AFA2-58D5-61F9-D01B579616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07" creationId="{4CBC00EE-0CF0-9F46-38F0-A18915A8C2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08" creationId="{804EEA88-E3A3-517A-8A78-2FC775C85C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09" creationId="{A1F8A4B0-4D13-E56A-E4AF-1BD17B7CC3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10" creationId="{E864420D-AE0C-5739-DED3-751F44B983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11" creationId="{DC66C302-1AB4-1D5A-5573-245D28A187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12" creationId="{FA3023E2-6C6D-25B3-1495-AA7EB16398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13" creationId="{A8A2370C-BBD4-91C7-B394-B4E78BC3CB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14" creationId="{47DFC283-CEF9-CBFA-C522-BCAA4F2769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15" creationId="{6829C038-A641-E444-25D2-03EE80AF7F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16" creationId="{385F0A9C-F999-27AF-6122-66DBD3C93D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17" creationId="{6FDD4100-DE60-CB5E-7C07-FCA927631B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18" creationId="{13F50243-BD35-B81E-7928-79E6265E37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19" creationId="{782AFC10-B0FD-492F-CA4A-A9B3CFB5D1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20" creationId="{16A31954-00A3-043A-8573-48812A72AF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21" creationId="{028C8FC8-6132-A52D-B1E0-2B0C783C19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22" creationId="{49884996-4AD4-0380-D569-F0959EAFA1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23" creationId="{661EF3C5-A883-5C55-6248-88D10CE455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24" creationId="{03DAB135-2B1F-168F-4E1C-139815051C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25" creationId="{EDE76574-23C2-41C1-FB7F-8FC6DE6251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26" creationId="{2EB907EE-181D-1D6A-BCA2-657D850937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27" creationId="{C10B1060-A505-51DC-89B9-F4C6529F0C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28" creationId="{30946137-AED4-772C-ED50-BE95396E3E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29" creationId="{2E192E56-9E8C-1D4F-F17A-CDA7A5D352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30" creationId="{F499AC0D-1372-B06C-C026-88740BC9C4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31" creationId="{A5CC5B57-7E5F-A20D-6231-36BE49A0B7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32" creationId="{C9D98421-8B47-2C04-363D-21BBE39028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33" creationId="{C7F415C4-F7F9-5244-C72A-D625A5AD2F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34" creationId="{49515F96-284D-D6ED-1389-A55FA3DD14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35" creationId="{B295EEAE-A365-238B-D22E-2CC6E4C478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36" creationId="{AAE2C741-DC58-F58B-5EBE-1F0B219957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37" creationId="{A3CE2F3A-6494-B472-0AC2-421C577FD1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38" creationId="{031EC966-385E-5C47-BFD4-E69EC2DE85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39" creationId="{645A1C42-A7CC-522F-A109-6F4D56255E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40" creationId="{EF6C7E05-B297-2708-29E9-D35ADF408A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41" creationId="{B13E7AAC-1C0C-CFBD-385C-9430609A73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42" creationId="{9868498F-2C3E-C149-7E12-79D46B6FBC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43" creationId="{1367E628-EC29-9F00-15CF-CDC177DCDB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44" creationId="{D2869FC8-F23D-AA69-C618-CA928B986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45" creationId="{5B2A4D49-EC05-0BF6-4549-4443E68199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46" creationId="{2516BE19-7D2E-AFB3-C2AA-79BE4FF638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47" creationId="{1D6B0913-C931-1130-4BEA-E20F9AB500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48" creationId="{8276C9A0-AFBF-486B-EE1D-5078410312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49" creationId="{12CB3393-126B-2986-2C77-2DD2201585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50" creationId="{6D5CBF7F-7A76-E5E5-A996-06332BDE33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51" creationId="{44CF9844-BDE3-0407-41EE-E316AD8A17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52" creationId="{A726948B-DF8C-F546-CCE7-E48136E099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53" creationId="{F296ECC3-C9D4-A17C-60D1-6E04CF2254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54" creationId="{394DBDE5-0A17-DFEF-5FCC-3882382562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55" creationId="{57746C7D-02E3-0AB9-BBB4-C303D11F56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56" creationId="{DF05F8FE-D02B-5D8D-AF50-84DFF2742D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57" creationId="{DAFE971D-7498-2CCC-35F3-026DE2C76F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58" creationId="{0CCA632F-03E4-7420-8726-78E83ADD9D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59" creationId="{510A1870-BB79-C65F-10DC-7757E5739D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60" creationId="{2885AC98-1FAB-3EF1-E9FD-2FEF863034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61" creationId="{C9E0CFFE-0C03-B189-393F-7B7E7A60EC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62" creationId="{154F9226-3B17-4F53-8ADA-83A13B4A6D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63" creationId="{AFD84C69-ECD3-93DB-3572-B1F2E4DAB6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64" creationId="{36F96FDD-361C-2C3D-9409-0EECD29ABB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65" creationId="{4561D761-7229-24D4-506B-0132FC5909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66" creationId="{0F0B1CB4-A803-EC96-E078-FF5D770CB3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67" creationId="{E1108836-F97D-ADF0-F809-484C1367F3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68" creationId="{7644C7CF-8C82-C5AE-39C7-01AA421755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69" creationId="{1056ADBE-3542-F188-39ED-473D18048A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70" creationId="{2CC439B1-292B-A449-12E6-C6B0639AB1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71" creationId="{10B72C80-D2FD-0082-7035-F9976C0001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72" creationId="{6C8D6F7D-6158-443C-4417-F19D7248C3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73" creationId="{0398991B-0B05-108E-14DF-AE7E429BED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74" creationId="{B7E5697F-14C6-3266-AEE8-3B8790E83A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75" creationId="{21CD23BB-52D6-A792-BE70-0E3C4981C6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76" creationId="{4F3F8EDF-D634-16B8-D028-11AB922D2D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77" creationId="{297E3789-3AB3-2B00-5FC6-C15FCC660E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78" creationId="{50AF1988-CDCE-E354-7AC7-0A22DFAC5B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79" creationId="{778D0565-251B-F37C-294B-1DD044AC71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80" creationId="{29542315-65A0-CAF2-5C5A-43176A4372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81" creationId="{7E92FAE3-6225-052C-8E9E-873EC5193E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82" creationId="{B6F25C41-F0C2-76B3-A41D-733F34E18B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83" creationId="{4A492DF2-E8DF-AF2C-149E-8BA10DCA52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84" creationId="{E5A2BF1C-65EC-366D-72A1-3B5D29BB27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85" creationId="{5081ABFE-8E17-CE26-2D48-948C29F93C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86" creationId="{E193A55E-23FF-14EE-41D1-7A8D380477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87" creationId="{6F285F80-9E2D-5993-FC54-6781B28C25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88" creationId="{0A3CD660-69AB-0493-FB8A-DD76B6E2C3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89" creationId="{DBD3CCE3-2D3E-626A-9AAC-0A2A4E229C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90" creationId="{6BBC6DFD-8DC9-FE1D-5E31-B543F2F19A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91" creationId="{C231A041-8CF6-4631-08E9-ACDEA8FECA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92" creationId="{013C51CC-D6A5-865C-183F-94927668D3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93" creationId="{40996B10-A22B-1CEF-42D7-CAA6227BC4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94" creationId="{7BD4F07B-DDCA-9570-D66E-A8C211C2D7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95" creationId="{C3CE86A2-DE8A-21C6-7CE7-0965E5FE63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96" creationId="{224206DD-AA5D-0A3C-FB63-23887CF891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97" creationId="{5D7F9400-A741-E3B1-A785-A9F1C361AC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98" creationId="{B04B0058-96B9-5171-A948-55F009C9FA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5999" creationId="{5EED5C81-E537-1CFD-5F30-9C167F66C5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00" creationId="{50E53667-8EAA-F18C-4D80-58C3D5DC21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01" creationId="{59B0A287-444A-063C-2F65-609415E20C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02" creationId="{340CAB2B-740C-8FEB-CB6B-F87366D9B4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03" creationId="{DD694986-93A3-548C-CCF8-44D5396286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04" creationId="{930A23D6-5E22-A9C4-29E6-9A13AA1539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05" creationId="{D196E66A-E9CC-ADB0-B29A-07824CDD21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06" creationId="{8D19B1E5-47ED-F5B6-3622-957EAB12B3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07" creationId="{A7146B44-9843-F4B5-0609-90731FB4D2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08" creationId="{5AD1E970-AAB2-1141-F68D-D342ABA5DB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09" creationId="{8157153E-099E-BF1C-BFED-C4CA7D3E5A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10" creationId="{A477F0A9-9006-4F7D-C69C-88CE731B44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11" creationId="{483EEC5A-BC15-0E54-CE5A-964DD4CFA0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12" creationId="{DCAA0B72-ECCE-68E7-02DA-49FE9C6211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13" creationId="{45D3E260-1E6D-F402-779D-1CD9EEE28A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14" creationId="{9D0B14E6-05AF-96B7-7C39-D324CB5EB7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15" creationId="{E2BF56A3-ED67-6B64-EA1A-10DA5B8B1C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16" creationId="{FC1FC4D0-659C-D992-2FEA-4FD6D9A7C0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17" creationId="{01637AC0-5A9B-F101-BD27-DAE7CCE184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18" creationId="{05D0F0AB-4555-0082-9285-9396EA51B6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19" creationId="{457FB823-21FE-B02B-4439-EA4FC5213C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20" creationId="{55E7AE4D-CB7F-CA7A-FB56-BBD3369239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21" creationId="{3F914D19-C46D-0FFE-CAC3-0A382E4A91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22" creationId="{9E2FFBBC-A830-4AAB-A198-23F681004A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23" creationId="{A1C98DF1-B052-D1DA-98E3-FD14F7D467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24" creationId="{0C56DF73-51E5-6FB7-99D1-BE78E65E03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25" creationId="{FBEC97A7-D6AA-EE98-1E5F-49F9404DCB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26" creationId="{8E74647E-892A-71D8-2322-BF75D748EC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27" creationId="{91D1179E-25F9-669A-B15E-B45A5A1898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28" creationId="{CD82444F-8C28-1EE6-276B-E4A1967E7A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29" creationId="{FB073EA1-AA2C-CCB8-6518-ED25417662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30" creationId="{5737DBE6-6096-71E3-2346-083466A6F4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31" creationId="{20F2EDF4-A375-2C50-0B20-103BD56FFF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32" creationId="{C77F67EC-8E09-BF72-6539-7E3265FE5F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33" creationId="{1D4E697A-6EDD-B63E-C230-62D48C625B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34" creationId="{CA98E386-D309-4080-1850-A56DE4D5DE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35" creationId="{3E555FE2-13DB-7439-5B65-BE68C218F7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36" creationId="{EA88694A-4EAA-42F5-E603-C68090D556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37" creationId="{AF6387F4-7554-7654-D531-A4B4DD5493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38" creationId="{17D77150-312C-5DAB-59C1-DADB36FD49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39" creationId="{0635F6BE-ED63-1C5F-EA51-10C56DCF4F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40" creationId="{E8B1FE8C-B0BF-7834-EB9A-2338C6C77F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41" creationId="{267BAB38-2BE2-CE85-07C2-F3A0489348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42" creationId="{F44C1AD1-E656-001D-531E-5D964E2582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43" creationId="{02FA2492-AA12-BE0B-B9FB-ED0A57E064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44" creationId="{49A4B317-3BD1-AE37-4204-91DEC9985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45" creationId="{087FC1DF-63A8-D41D-64ED-A644F67327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46" creationId="{8E7ECA1C-8F46-7714-0B54-4CEEADE4F0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47" creationId="{8BA38913-FEB7-4CD8-9011-E3D767D9B9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48" creationId="{0C497AF0-06FF-729F-A0B3-C29727CFFD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49" creationId="{4D95CAB7-34CC-43BD-E65F-AE9558C1D3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50" creationId="{30A24AFF-19EF-23F1-2DC2-B9BE3583E2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51" creationId="{732C471E-E4E9-5B10-4011-5EE69079AF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52" creationId="{6E72BEC2-E57B-D96A-E370-0D32DEF12F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53" creationId="{C86FE58C-1375-432D-F446-0385A48C0D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54" creationId="{3F6DBCDE-C8CC-4986-447B-BD3D913941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55" creationId="{7E90CAEA-B99E-B183-5099-7644D4C28D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56" creationId="{F515A5B7-DF2F-E9E0-E163-446F30D16A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57" creationId="{33AD8EC6-7695-97C7-A8BB-130FAA1CBF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58" creationId="{8ED81159-87B0-EF9E-D6A7-0366FE2C50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59" creationId="{331FE87E-E452-73D7-0EB1-8DBBB6216B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60" creationId="{D2B612FE-2CFD-45C8-2FE8-D9DA52187F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61" creationId="{7A142E46-F1CA-7AF5-9FC5-9C555D26E9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62" creationId="{7DB28FDE-B4B6-DA87-5EEC-DD29DAD17B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63" creationId="{4738A456-B2B8-371A-4EBB-5CD42B6DD3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64" creationId="{6D1F2DAE-A238-A969-897C-0A4EA18239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65" creationId="{EB484796-DBD1-574A-12F4-E11200A00D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66" creationId="{CD0DF73E-7FE0-1858-62DC-72DC83760D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67" creationId="{926BE3D7-3B7D-E118-781A-4A337DB7A0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68" creationId="{B4245EDB-6C01-0105-7844-F6586FA674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69" creationId="{16131D6D-30F4-2FE4-0F73-A32782A705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70" creationId="{97158DA8-FB75-5EA9-0E5B-179CD737EF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71" creationId="{9098D4D2-F0FF-E817-EA4A-EBBB4C911D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72" creationId="{966FE724-E6BB-7BE2-2956-668F8A4891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73" creationId="{67B35C69-3CD4-BAA6-24BC-ADD3553ADA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74" creationId="{38FC457C-6207-57E3-3931-B1F95A3875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75" creationId="{90D6485E-A7B5-FD86-E4BA-618C418A32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76" creationId="{16F3E39D-C2DF-E215-D43E-64B22952EC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77" creationId="{F2B71C8D-E4DE-EAC2-F8C6-043F5B6B1B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78" creationId="{8EDCDF59-66A1-9AEA-BA32-578930262B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79" creationId="{7F0A5D36-4036-F737-9E45-9A77DC6BDC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80" creationId="{1CA3D37D-2B41-D0A7-15BE-68F292BCA3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81" creationId="{54EE606B-416F-C9B0-3B2A-3BB3015F53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82" creationId="{8A594138-4B05-657A-8162-4374174622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83" creationId="{7A282BCA-38E0-AC02-ADAC-4B4EC70686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84" creationId="{E5ECAD15-FFAA-0C56-1B04-5191B4967B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85" creationId="{57AF1500-FB88-F149-D6F2-F9629FD3DC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86" creationId="{9A1454DC-0630-247C-FD02-086387881C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87" creationId="{B1066A02-BF08-7A74-85D9-E431EB2A23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88" creationId="{2C4C4D99-C2CC-D356-624D-8853E588BE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89" creationId="{4C374527-4EAF-F3DB-FDBA-E12A3D5049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90" creationId="{98AB4701-1AF7-8545-617A-CD1FCFAD1F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91" creationId="{1E670D24-3BEA-1C5E-DB85-31CC45B239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92" creationId="{54D1A58E-CADD-DE08-9DD7-F931D37C49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93" creationId="{2164F30E-C250-8F27-C29C-A3B7149EBA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94" creationId="{2024123A-2E64-C751-8FEB-9E17967CE9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95" creationId="{B962780D-C8CC-4579-F574-D558DAB2ED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96" creationId="{ABD7560D-3B5E-166C-ADD3-5B91DD46DD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97" creationId="{5201B216-E5B2-3B6B-975A-C5A9D04B31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98" creationId="{BBA52840-4C5A-7040-AA10-3C5ED00F41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099" creationId="{84880348-14EB-CEE4-36B2-BD87277CA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00" creationId="{B75E9D8D-0006-E6D2-81C7-A708A094DD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01" creationId="{0C525B40-6B1F-F3A0-D241-BA55CC353A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02" creationId="{6892F42A-9701-B909-5794-E8B73D4D3B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03" creationId="{2BE137F9-33FE-F851-FD9B-6D11F9374A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04" creationId="{94D371BD-118E-8DC4-9FF1-E3E9C58D01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05" creationId="{2A418799-AD28-2FBA-CFEE-81728E7C78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06" creationId="{9E093C04-7C19-5E9F-05A7-383D89AC2D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07" creationId="{30B2F225-6031-75BD-782C-F5679934CF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08" creationId="{CFC8A15E-D89F-3732-401E-7503943FFA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09" creationId="{E1FE55C5-CA9C-2EF9-F032-A5955911FF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10" creationId="{8C3535A2-E2F6-BF95-AD87-E92BAF0869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11" creationId="{AE1C66E7-A6D8-396F-D372-095DCA5EA2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12" creationId="{10313684-C43D-7D7B-1F32-31982751D5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13" creationId="{3830C1C5-C6F2-E83E-1B1F-14459ACAE7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14" creationId="{2937B70F-3AA9-8048-64C8-B994107AA8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15" creationId="{DF1E4A1F-0B0E-2607-DA57-BC806E7110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16" creationId="{54AB4FF5-AD92-9397-56C4-57B05701F3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17" creationId="{E001EBAD-5C9D-6A83-D0AA-0F116E6E91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18" creationId="{F96325D8-852C-988A-2C1D-78A048D3DC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19" creationId="{AC728417-4E54-3043-E5CB-767F3B67F5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20" creationId="{B341D408-F758-5E41-0783-16CC22A13F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21" creationId="{84BF8677-E9EB-C126-36F5-C7DA5E0CB0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22" creationId="{9872C22B-5D6D-D939-32E0-9441E5ED8C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23" creationId="{A434B2D6-3C21-6E06-3314-E6C5FC7872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24" creationId="{696A673C-C750-E6BD-73E2-6787B9E25C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25" creationId="{FDD4355E-2E4E-E71B-8D3C-ACA6D1EE64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26" creationId="{1744970F-30FE-D1B5-BB0B-FB0050CC76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27" creationId="{817D0E1C-8A7A-44F1-6047-BAEB40EFA5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28" creationId="{499A3AED-B960-DBBC-F1FA-69ED244DF7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29" creationId="{09644A0F-460F-0957-DA4B-A11ACBCB19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30" creationId="{F074AE63-D0FE-B3DB-2F16-15F7F4EE87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31" creationId="{845CD391-E4EC-759C-3032-BFFA767199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32" creationId="{79E9327D-21CC-E2EB-E960-52300C1BF3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33" creationId="{2F12A7B7-7238-2D1E-E320-A0C7586742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34" creationId="{9FBA1F1A-CD6D-586A-FCB0-D65FC28E6A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35" creationId="{7B5BA195-3761-A24B-2EE9-950ED351E9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36" creationId="{5DB792D7-013B-6673-BA9A-CDF934FD77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37" creationId="{89D58D77-792B-91AC-9172-5BB946453D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38" creationId="{92732F92-7CEF-C5DE-7915-08FD2D648A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39" creationId="{6426BC5F-8372-C864-117E-00B260612C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40" creationId="{E4BA6FAA-161B-0994-EF78-359D07540B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41" creationId="{BD71A70F-49D8-E04F-FA1D-AE5E44D4D2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42" creationId="{150A367B-6A82-DE76-B912-7A3030C09C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43" creationId="{3D686C48-807A-29E6-3075-1F178BC56F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44" creationId="{DA77C604-E6C9-C4BE-7D73-CFEB9356CA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45" creationId="{FD56C528-1A12-6376-8BC9-663E84E02E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46" creationId="{6442C073-A83F-7975-B6F7-FEDB93618E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47" creationId="{9EB388CF-F3E0-8111-AD75-8B57B23DC9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48" creationId="{CF2CB053-8950-411B-781F-FA2804522D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49" creationId="{D20E70CF-5884-7FA2-2961-D001DD3C00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50" creationId="{70357F45-DC3C-0FAD-FF1C-EB250A9143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51" creationId="{3E040B9B-3019-E017-3760-D74DBE9C47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52" creationId="{132FEFD9-EB97-0B71-F48F-8EFC115941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53" creationId="{BA061558-A80E-3AB5-CAE4-F3A6CE3AAC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54" creationId="{6E63A8BE-2956-03F9-8736-05A4AF3625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55" creationId="{EE4DA489-158D-9197-E49A-EC4326AC6D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56" creationId="{28E68CF9-91C1-86B3-32E7-34B0880782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57" creationId="{9BA9E2A9-27D1-F4EE-0DAE-BBBCE3008A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58" creationId="{BEF9BC90-156A-2544-E769-6C9AA7BEAC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59" creationId="{92ACBF5B-2CF1-019F-904D-32EDFF6A11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60" creationId="{A44B6BFA-D1CA-8E20-7437-E318E3E851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61" creationId="{D8BEBF4B-6557-3863-4868-D005ED187E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62" creationId="{F09EB3EB-F246-177F-58B3-DD9005F598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63" creationId="{F231C71B-7FD4-163F-2AAB-C56E05243D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64" creationId="{606A113C-8027-E57B-4CF1-2654E9D3F9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65" creationId="{896434A6-4480-8D88-AF16-83113C1653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66" creationId="{724549E7-45A4-39E5-8F67-8F4DBD2BA6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67" creationId="{6A60E7A5-7690-7148-2B1C-0BD6B9DA01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68" creationId="{4818DFAE-B9DB-149A-E1D7-A8E638D689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69" creationId="{D57A465C-10C6-9ABE-5268-2B236F098F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70" creationId="{7ADF4C9A-FACD-8D44-D022-CADFF99189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71" creationId="{51053121-57C5-AB12-A71A-7852C0676A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72" creationId="{8B6A6A15-B8F7-91A9-ACC7-C68DDB6E6B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73" creationId="{C5865D0E-B3C9-080B-25C3-1ABF5D11AE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74" creationId="{92BB32FE-E7A9-61DB-668E-6E1BDD8898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75" creationId="{D520F93F-9F20-573E-1A3D-39B22E6A59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76" creationId="{4AB75252-A0D5-73C8-A032-049639B036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77" creationId="{23DE03EB-5098-2723-E102-AA42827B32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78" creationId="{0C300AA2-7364-3870-1B34-73092A9F9A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79" creationId="{21650FC1-00DA-C8D1-D26E-9A830D2CD3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80" creationId="{07553FF1-5920-9317-7244-155624A3F3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81" creationId="{4269EEB9-C4C5-EC43-BCCC-5C52B47C63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82" creationId="{74B774BA-C3C2-2207-B228-4CA123DC7F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83" creationId="{40BD3616-3B84-B44A-134D-FFBB9ED8D2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84" creationId="{68322C9C-FC36-D7FF-B1EF-A511A8B209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85" creationId="{3D51436B-0BA3-1474-F4A5-A608CA97B8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86" creationId="{63C31B37-3AF9-BF55-3E4B-9092E82F5A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87" creationId="{E590BA5F-5530-84AE-AB3C-DD8429741B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88" creationId="{A3BC2206-63A3-403C-7513-31CB2F8DB0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89" creationId="{ED8FC091-4CCD-3F60-99F0-53F884D6F5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90" creationId="{11B68614-4FAD-DB06-A448-94BDCC4666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91" creationId="{AC916F62-80C8-E8BB-53FC-12E25E4364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92" creationId="{04532678-A57D-F3ED-91A2-425C5D1540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93" creationId="{9017DB9C-AFDC-9628-AAE8-922FE2F313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94" creationId="{D94B62F4-5186-FF55-94B0-18A39E0BAE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95" creationId="{1E2CC348-E7E5-A85E-3584-2957995D8F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96" creationId="{F5B0362B-8601-197C-5F4E-6A6BF9536D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97" creationId="{1CDB3F39-DB60-9F7D-DAD4-969EB5F151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98" creationId="{D301439D-45D4-7483-1046-021DB62333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199" creationId="{9DC11B3D-7B60-A504-8B0B-59FEAA820A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00" creationId="{6D41632A-176E-BD23-CDE4-65BE1B8AB5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01" creationId="{2AF44DFB-89B0-14B3-8043-1686F7897A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02" creationId="{7F80E844-E540-8E29-10B0-48189AF13A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03" creationId="{D6F3FD00-09A4-C805-F32A-FB89442E45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04" creationId="{65FC6BDF-CAD6-A43C-D7F8-B190D69AFF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05" creationId="{FACE3820-9D56-543D-0679-E21FF8B365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06" creationId="{12AD32DC-A381-7967-0A95-9705069F22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07" creationId="{A4CB54D5-B34B-2208-80CB-5F37BBCDCC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08" creationId="{311D013C-9BA3-3B0D-B1C5-4E2168698B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09" creationId="{A0B9817E-2D8E-BA61-6998-5048B61035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10" creationId="{432AAC8D-A39C-2849-DAE8-65E026D868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11" creationId="{637C1D09-510A-79CD-4B1A-6314459F51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12" creationId="{7320F1A5-9671-F295-8806-782D3C77DD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13" creationId="{CCE04107-F0D4-E0BD-D126-889837968F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14" creationId="{E7BBD870-D637-911A-8C41-E02D1F276E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15" creationId="{C3567D1E-C008-A2FF-2519-3F227E24C7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16" creationId="{D2D1D980-8CE7-CCE3-0C3E-9FBC3C8DD6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17" creationId="{675C2AA7-DCC1-D4BD-C9FC-A473C30814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18" creationId="{4CC90212-B551-156F-5A9F-82AEEBE317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19" creationId="{0287D426-A785-B5A2-E29B-3719AB62EF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20" creationId="{1230B722-8E4C-611C-3425-C48EF0B4A0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21" creationId="{732897B6-DA76-A1F4-1D5C-FB357D7214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22" creationId="{3969A1CA-B276-02F4-F9CB-E24ACEE35D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23" creationId="{977B3504-B056-6E1C-877E-577CB020D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24" creationId="{5FF76290-8C77-6A11-84D3-AAE905F6DE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25" creationId="{6296DFA5-7FAA-E24F-5011-D979743867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26" creationId="{787A7D4F-C3A3-53E6-663E-D24AAF9DC4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27" creationId="{4D04BDCE-0C15-5BAD-7BA3-02D6B3C247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28" creationId="{4ED7DF11-4E66-193D-4437-A4F1552698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29" creationId="{53ED5033-440F-9426-3177-9288D2553A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30" creationId="{C4F89F80-6BFB-894B-8ACD-A1B4D4B587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31" creationId="{9D0A1DB7-B63D-7CEC-2188-77934E0BBB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32" creationId="{934BEAF0-0C74-1C9B-1E07-B2206D8634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33" creationId="{B6D86337-7572-F103-03DE-84E85AB8EF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34" creationId="{75F92222-8D34-0B39-E30F-8E94F73F99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35" creationId="{7C8075ED-FE23-E091-3F54-615742393E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36" creationId="{D7E16C4A-E210-CEE7-A032-03C9923021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37" creationId="{AC08966D-F666-14FB-5C4A-827EC33CB2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38" creationId="{A862D792-1C72-16C3-8C4F-220CEF51E7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39" creationId="{7EC67661-B61C-8036-1C02-01058426A7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40" creationId="{9B378482-481E-68D6-48F9-D7C764834B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41" creationId="{9E9D1B2E-A6AB-94E0-B547-C6A7EAF617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42" creationId="{2595861B-3B14-D508-757F-DC67DF8E8F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43" creationId="{4D61AC9B-F73A-DBFA-E9E3-DAC8EADA83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44" creationId="{25AED407-7549-C073-1ED2-1E26183CCE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45" creationId="{296180E6-712E-F099-9334-2B81AE4953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46" creationId="{2EB7C4EF-99B4-4617-8DA8-606A3CCD5F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47" creationId="{77347883-1C3F-6204-4C20-6CD9287DD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48" creationId="{567A8C41-37D5-305B-E0A4-C1E5566093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49" creationId="{E6884143-7876-BAC5-A279-4ACD4D16B8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50" creationId="{41B2158F-2F04-6C60-97B2-169E55B9E0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51" creationId="{2EFCABF7-7030-7940-6C28-09057B6E72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52" creationId="{FDEF0A48-6803-30A6-864A-E947D990FC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53" creationId="{2208EDB5-34BA-C08A-5BC1-16ABAEBB16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54" creationId="{77DA370D-0360-811B-5825-8770B2F47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55" creationId="{99194E4E-8CEF-C63E-E6D7-67AD985A32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56" creationId="{E7ECFAE1-B7DB-7E01-A80D-6EF396ABB2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57" creationId="{2994A19C-F74E-5CC5-80C0-F98E5A866E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58" creationId="{561E1D29-DB68-CD00-683E-FE8CB01EF0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59" creationId="{8BC53326-9442-77E3-0026-A630D4CB7F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60" creationId="{2DD11A5E-CCEB-C3CD-3EA7-5D82D16296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61" creationId="{5F01BD73-D490-18EE-1EE6-135EA9B667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62" creationId="{30D64076-E24E-9E8A-A14D-58FCEA48BE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63" creationId="{E39C04DE-DE0B-4E63-B25B-16836E01B3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64" creationId="{A425FE01-F26F-48F3-658A-012DFD2C11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65" creationId="{95B57A3E-A71F-05C8-9CB4-E41C149585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66" creationId="{3C947827-7E04-6E84-B62F-ED689579F4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67" creationId="{CDA6ACBF-9381-A72A-FD66-439EC01C8E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68" creationId="{ED65AD62-4743-9611-2AF2-1E0CC4CBA6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69" creationId="{8B006805-76F0-062C-4E3E-B0D75DD69B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70" creationId="{09C82624-7A7E-7CAA-9394-ABE84324D5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71" creationId="{B6F1021A-0D88-CE8A-595D-DB8ADB07DC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72" creationId="{38AF04BF-B8B7-BFFE-6DBA-D03210F494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73" creationId="{CE9140FF-2940-A82D-1C7B-4B801596AD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74" creationId="{11E5815B-850E-E354-3664-8910F2A34A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75" creationId="{EAE5CCD1-3CF9-E51C-F9C8-27107266B8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76" creationId="{15E75298-49C3-717A-3E8B-2E40B5D01F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77" creationId="{B21AF178-3189-6D45-C586-02FF1CE390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78" creationId="{80BB2270-727A-D6A6-D5A9-0AD5430AEE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79" creationId="{A01563D6-3604-BFF6-F6BB-19333DC2E5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80" creationId="{F29B8337-5C1A-381D-0EC5-861639EC9C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81" creationId="{4FA1CA82-C9E6-BB10-C600-BFD6AF6878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82" creationId="{430D38EA-5F95-A40A-FF74-F39E570817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83" creationId="{1DD3AF49-BB06-15D4-B011-4140A75CD2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84" creationId="{0E3501C0-A711-5315-89F9-586F0175F1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85" creationId="{0076CA3F-0968-5F6D-0E70-A47C7AD9C0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86" creationId="{5A0C1423-E963-46EA-9C66-398AA3CD7D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87" creationId="{74929A7C-BEB8-3A04-C17F-9E15C2D86A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88" creationId="{69668522-8FDB-20AC-698F-377B721AF6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89" creationId="{30099FC6-6DCB-6BA7-BB8E-8A141667D5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90" creationId="{F0545F48-2CCD-BF8D-1E3C-AC4ACEAD62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91" creationId="{06FDD296-EF66-A168-FCFE-BCC39743A3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92" creationId="{68E6344A-9C0B-4850-3D12-C3362C237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93" creationId="{EFABD9B3-FEDE-0B42-3014-A9AC9595D5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94" creationId="{359C8AE3-A942-AE05-AFE8-88EB54A85C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95" creationId="{6C96F29F-A974-03B7-4382-E5FBCE1FCF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96" creationId="{34AF8115-2B59-0B61-5355-07CB2566AA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97" creationId="{D093AD83-E660-5B81-3EDC-3E2ABDF45F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98" creationId="{CDA35136-D554-AC1F-1AB8-E52A5ED8E8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299" creationId="{6DF4C88C-2D4E-C70A-D4E5-ACE5EFCC36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00" creationId="{3663F89A-D3E9-62BE-003A-54C18D17B0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01" creationId="{CB48CAA5-0F53-E4EF-5FDA-2CB06C694F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02" creationId="{B06DBC5E-C1B0-DF55-7584-35C88F97CD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03" creationId="{13F896AE-10F9-9930-2D7E-7B601B8426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04" creationId="{2F61D136-33F1-25E7-8060-883821BA93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05" creationId="{9AE71FC1-3D77-F1F0-8E33-1645DD2954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06" creationId="{72E02E15-02F2-AAFC-2FF8-C9FE90D1C2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07" creationId="{DF87843F-DC8E-B72F-B62C-B791FD33A7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08" creationId="{77AF7D34-8E95-1C9C-CE09-09C15F8EAA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09" creationId="{92353159-9909-9664-7FC8-F2A4029E5C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10" creationId="{E82CBB58-1B0A-BBEA-67B2-142BB69DF7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11" creationId="{9229EB96-235F-323E-DE70-DFC5D05B83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12" creationId="{C7235E2D-A071-F39A-80D4-0CC3675559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13" creationId="{90012553-D745-7382-BC3B-D8D2A4071F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14" creationId="{0EB1F00D-826A-8485-B89C-B320A155C0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15" creationId="{34C79942-BD36-5C55-F79E-C110CC31C1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16" creationId="{431D3D34-0CA7-C809-EAD0-963BABECB4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17" creationId="{E409F2DC-45DC-7CF2-616C-918DDD2D18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18" creationId="{573465FF-94C9-04D9-03EC-1F330B9B21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19" creationId="{96335CED-41F3-A90F-2BD3-305CF6625E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20" creationId="{362EA7F0-CBFF-84DC-D23F-8569599306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21" creationId="{990DD49C-4726-8E55-A20B-070386E6A2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22" creationId="{8DDFE393-B88A-8050-0FC2-3F2F8BB3AD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23" creationId="{4A26143D-60F9-F98F-0822-7254D1A79D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24" creationId="{AAECFA43-7DFA-1AD9-10BB-58AC79237D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25" creationId="{DF7E0764-54CA-3A3C-7592-299DB4A80A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26" creationId="{FACB606C-C1EE-5C5A-ACD1-8F16C78CC4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27" creationId="{E5ECCB36-61E7-45F6-D261-7A7C93A219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28" creationId="{0710E2AB-E658-3092-A8B8-81F008590E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29" creationId="{BF139E62-74DB-DA3A-48C0-3F7FC3B3E1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30" creationId="{A9543F04-5267-DFD9-AC6E-5CFC794080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31" creationId="{4D9DE9A0-CB56-AAF8-75FB-7B01924D39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32" creationId="{7AF23B1C-28DE-D198-CF2D-FB9D94E2D5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33" creationId="{3298E855-4371-CD89-1705-509244914A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34" creationId="{4E678108-B133-0E68-8A9D-7148ACEA67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35" creationId="{D6E0BE28-2BAC-D794-5011-E03BA898F4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36" creationId="{71D64678-ABFB-C10B-AF2C-560F502860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37" creationId="{0941F5DA-513C-24BA-60C5-9CB17E9ED2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38" creationId="{966863CC-E41B-243D-E529-4117DE8931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39" creationId="{09123B1E-9D2C-484E-8697-5270E23E47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40" creationId="{A515B53F-A136-B9AD-1F0B-822916B2F0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41" creationId="{D7B443BE-B38A-E823-0494-7587014265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42" creationId="{8985E5D0-CDE2-3286-7271-CF39D97219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43" creationId="{D14630CC-EE54-F952-32DA-440C343FB8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44" creationId="{19BB812C-9928-B4D1-330B-BA1A709D4E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45" creationId="{55904E0D-E093-824A-FC35-66D5D7FE97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46" creationId="{F73104B6-B13C-0F92-2288-5F1ECD7E88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47" creationId="{16001EEB-A728-4645-0419-DF10F504B7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48" creationId="{BD584907-6851-933B-5D96-6B7ACC9BF1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49" creationId="{28DC4292-BEDB-3858-B179-C015F2AA3B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50" creationId="{3B3A74F9-45C2-ED58-FA81-C8FAAD1E33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51" creationId="{E50D1F98-BBCA-359A-1FCC-E8C50A61EA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52" creationId="{0132EC74-0343-8E3E-9CFD-E00C0B69D7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53" creationId="{D2B0D0A3-82BB-EB90-3B5D-03C8133FEE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54" creationId="{08AFE0C5-608B-AE51-6060-DE227C0860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55" creationId="{5FE706D1-1593-A73D-8D83-08C5B69691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56" creationId="{987ED61F-2E27-BB96-3E77-F2EC861F2F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57" creationId="{3EE8C0B1-E5DB-2149-090D-CA8CAF861A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58" creationId="{75114357-1FD4-26F7-4E09-B4D1F66299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59" creationId="{302BCB4D-06CE-1D04-5F1E-969C31FDEE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60" creationId="{29B66FDA-25CB-4AE5-1E24-455727FDC2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61" creationId="{FBE79666-8D4E-99EC-3FCC-3250832F6E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62" creationId="{C43BA573-295E-ADFE-97B9-9851EF46FC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63" creationId="{CD212394-2E63-8133-4E68-8466443BEB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64" creationId="{7CF8EF69-9EBD-EABC-655E-B453E22585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65" creationId="{80A766FD-35CE-B121-9718-3E73ABD35F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66" creationId="{7CAF3803-E4F6-9789-CF64-A950D93983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67" creationId="{35262887-6C4A-0556-D2F1-26864E5244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68" creationId="{11E2270B-0A87-187E-920B-91936E28BA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69" creationId="{8AFE33D3-984F-B8BF-E378-2379343FA9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70" creationId="{5B9F8596-BBAC-D66A-518B-F4F6EB054E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71" creationId="{EB439F24-EF37-2CE2-B740-AF872934EE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72" creationId="{9A0E0426-BDD6-1CE0-B2FE-D7DD021A30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73" creationId="{1CC86447-F1F5-1B2F-8AA5-595F74DF2A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74" creationId="{A641B41C-6C15-D7A1-93A0-46E55818AF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75" creationId="{D2F3C3B7-93FF-442C-DC64-AF5D9938A2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76" creationId="{35EFF02F-452A-06C4-74E9-E6B54E67EA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77" creationId="{B52EB3A5-721B-6A84-746F-4FFA90BC70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78" creationId="{A763A479-87C2-4B2B-B340-F61ABEB9FD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79" creationId="{D593695C-B554-6352-70CB-F842C4CA2C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80" creationId="{002C6C0A-E45E-B7A3-BBF7-239FAC44AB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81" creationId="{C4516BAF-1268-CBFE-ADA0-193165DA86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82" creationId="{7CCBCE23-AA16-8858-78E0-03B910C4AA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83" creationId="{22BB6494-8DBC-49C2-2D04-8F98682260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84" creationId="{19328897-BC08-207E-5FC4-65F50C549A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85" creationId="{0BCC44EA-DAD5-23FA-C881-3E1E6BCFAF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86" creationId="{01267CC3-22ED-3F8C-96A7-442BE9B21A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87" creationId="{93FDB4AB-B875-1468-377B-CC9BA9D3C9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88" creationId="{28E962A4-AA31-27ED-99B9-15510C52A7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89" creationId="{535A2577-1CA0-67F1-64E4-DD35304FE9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90" creationId="{A381F507-9F68-C45A-D180-B9E0D9FF07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91" creationId="{3D2BE015-6A85-A0A9-31D4-5C792C5DC5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92" creationId="{3C95CEA7-900A-67B0-4E20-A2382606D5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93" creationId="{40BAE11E-3F4C-AFDA-16FC-74F9CD89AA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94" creationId="{29D47743-3F42-E715-B7EE-BD64D5D0B7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95" creationId="{91E8B5A4-B394-BBEB-72BD-17F6A8F7A2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96" creationId="{6C48583E-0E1A-0666-0528-ECD14EF3B8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97" creationId="{13CA7F21-5B54-CA5C-47BE-17C8F6BA92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98" creationId="{3FD0A0D0-7C75-8EB0-E8C6-772DA737A1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399" creationId="{44A05E18-63DD-E33B-C3A9-E9CA596944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00" creationId="{AE65E7FF-4271-DE4F-2FD1-F17DEA21BA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01" creationId="{0C610824-E229-1E62-BA1D-64B1A37050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02" creationId="{94A40106-EECA-F6D0-CCF0-DFE7E17E1E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03" creationId="{444C0C69-3763-962D-A18F-E853ECE24E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04" creationId="{53421E80-7900-7C9E-7C3F-8D3997FDBC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05" creationId="{4D5EEE9F-B2D2-66AD-D317-394B1E3580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06" creationId="{26E3FF18-EB64-FF30-1AA9-8BF2DF386D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07" creationId="{50CE87E6-08D0-49F4-8FBF-5F6ACF516E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08" creationId="{05F9262E-A892-7915-9803-E6F3AE2935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09" creationId="{B00F2A0C-6F97-7C94-99C5-1EB83E53E6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10" creationId="{E20EAC5D-673F-F4E4-38F2-3E1E9EFAF4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11" creationId="{BDE49A66-D7B1-4BC0-B8EA-DB7B2344A7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12" creationId="{F03EBA31-84B6-AFE3-8BCA-DFA55A14B9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13" creationId="{74F4EEC8-6CA6-E735-F3CB-B37276D23B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14" creationId="{2F706C76-53B0-844D-D26F-F2926385EA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15" creationId="{7DA2D28B-8612-0BFB-0D19-1D9C45486D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16" creationId="{97DE7EAB-1E39-6D72-A2A5-D0142A5186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17" creationId="{B4C0DBE7-2784-BB64-6729-79D0D3CE72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18" creationId="{7EF1EE8B-5C84-C55D-4A63-5EE6B66C87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19" creationId="{196320A8-5CCC-5A01-3D00-BD9F33D221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20" creationId="{83B40CF3-1070-ADD7-0807-53527D7F3B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21" creationId="{02CF7EE4-3E68-1D7E-AB1D-FF144A7BB2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22" creationId="{3943B27C-E50E-8F39-82FC-809DC96AD7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23" creationId="{42E062D9-08F8-60EE-521D-83D18D95E3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24" creationId="{2F05DE1E-12D1-8D3D-A370-C9F64BF9BB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25" creationId="{C709E58B-C4CF-58AD-D3ED-E817C4B376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26" creationId="{65FAFD50-36F3-C3B4-BDAC-2A86E871A0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27" creationId="{ADC89A81-C1F4-D531-D937-1D04E3FBAC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28" creationId="{E50743C7-B9A6-C8CB-9AAD-5AACB4C37A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29" creationId="{BB639D4F-8469-218F-C2FE-9181B9A574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30" creationId="{F29790C8-ECC3-0C6F-1326-C0AF26ED5B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31" creationId="{DAAAE0C4-BF2C-64BD-DF91-85D86A5CB2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32" creationId="{A12687BC-5564-6E45-2505-B2C9927A55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33" creationId="{B83CEE7B-D305-FDA7-BBD5-48C8ABFCC5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34" creationId="{3E5FE6E8-0A0C-5BBB-DB81-06B904338C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35" creationId="{B360EB02-0EC2-7CD3-97CE-C005F65593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36" creationId="{E683AE68-DB08-59C8-A800-4B77F59A6D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37" creationId="{C7776D2D-FE25-1B4A-C36A-96F9C5E3D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38" creationId="{0424BF5E-C86B-176F-C993-D182C3D99A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39" creationId="{B6196112-A3BB-A2EF-4616-571EC7BD3C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40" creationId="{C531F3A5-C590-D5B4-D873-00E23396FE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41" creationId="{5DB32791-6C38-60E8-42E7-90C2E04AF4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42" creationId="{B1EC4E9E-76D5-CEB1-5E6D-6FDEB7F2DB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43" creationId="{68137C9B-C779-6F7D-6832-020F5AFC66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44" creationId="{96ADD9B6-77A2-0185-A247-78D857CE6C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45" creationId="{E765E009-B0B6-7911-60D6-6517EBF873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46" creationId="{38BA4207-1CAB-CED6-45AC-FA238B4584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47" creationId="{A5B7C1AF-8429-C527-5695-19A654D9BD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48" creationId="{79EF4C69-68CD-DC28-67D9-B929AD3257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49" creationId="{A0B525FB-B8D7-83D9-8FEF-7C1D94C698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50" creationId="{6F020D20-C812-5774-7942-56CCC37B5F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51" creationId="{36DEF5C7-F0F6-ECF9-4A10-D3731F8AE1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52" creationId="{1E293FDE-2FB6-37A1-4F29-4C9CC24577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53" creationId="{9818A437-6A59-3609-63CE-C30E0470BF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54" creationId="{A3948341-6EAB-4B5B-A854-0613027D1E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55" creationId="{5164F688-30D3-2ACC-ADC0-951669FBC7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56" creationId="{5B3C48D2-2F35-2E45-C7DF-C4D78BE6B2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57" creationId="{119B604F-A6AD-1038-4213-5B66E4F0C9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58" creationId="{23438D03-710F-368A-7D69-7E592986B1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59" creationId="{34F0300F-C79D-865F-DF3B-2006A099C6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60" creationId="{D8A64BD8-2327-113B-5892-6A441B8378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61" creationId="{31DFBFBB-FACD-80D4-D65B-5A8425EE96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62" creationId="{51F6D8AB-B008-9E0C-599E-03BB62ACAB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63" creationId="{A9729BAC-0BE6-7D70-D795-DA8D4A64F6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64" creationId="{83F53F60-7AE1-0D82-3F67-20C4F425C3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65" creationId="{DB8E2013-1D5B-43FE-11CE-474981A1E0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66" creationId="{C0E0A0D5-0F0C-2DAE-E8D9-71099E26EF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67" creationId="{06C72C8A-F535-760C-552A-01A8F3F772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68" creationId="{0FBE7920-8A5C-2C9A-2338-946943AA64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69" creationId="{F4AFDB0C-9450-90C7-1A52-CEE6C66812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70" creationId="{BAA9819F-EDEF-A04A-8E38-C48F6BF2BC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71" creationId="{CBD321BC-2AA9-D2C8-C723-53C17EEA6E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72" creationId="{B465A117-6743-9A3E-BAB5-25F162C442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73" creationId="{0105CF88-E70D-BC0C-9817-14C4C696C4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74" creationId="{3BAE2262-79C1-39BE-54B2-7A99A68CB2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75" creationId="{76569760-DFA3-A57E-D074-7A2B44A782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76" creationId="{2B313FDC-C65F-A6E3-FB74-936E0CDAD7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77" creationId="{B597CF49-6899-C529-DDD6-BC170F4EC4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78" creationId="{5A29B127-3FE8-3964-B160-987E2CCF19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79" creationId="{B4F3B55D-4A6C-5AC4-F04B-81DEF47F4B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80" creationId="{311A612F-5CCC-0A52-2758-412A9C2655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81" creationId="{FE90490E-53E7-D631-8167-FAE09D396A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82" creationId="{F0DE8E1A-7FE2-587A-4F82-6325315693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83" creationId="{88449660-0F9C-CD08-CBA1-08BC25D20A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84" creationId="{A816D61A-505B-B9E9-900E-03D118FB3F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85" creationId="{DA2CB567-2232-B3A5-B37C-40468B0EFF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86" creationId="{2B95326F-1C57-612A-20F6-B1C697F610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87" creationId="{245DB9A9-ED8D-B98E-4C90-8D816AD799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88" creationId="{CAC4EF0B-2271-887E-F29C-DA29611EB7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89" creationId="{A9B2D63F-1B2A-3E93-B6AB-A15F216322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90" creationId="{82701A35-652C-3B11-CB66-526F1674A3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91" creationId="{D5C330EA-D3AF-E1BD-8E09-9AE85AE7B5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92" creationId="{BEE1B2DD-09C2-2399-12DE-6274D139C5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93" creationId="{E1BD04F0-19D0-079C-2330-317E246260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94" creationId="{FFE4A71C-1E28-6986-5541-552C8BA706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95" creationId="{B09DED20-7BC3-3FDB-F293-DE433ED161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96" creationId="{4F8E308A-689F-4AC8-3C99-C5A38E48E3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97" creationId="{1ADF92DC-BFBE-A15A-3257-77227F367E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98" creationId="{7E4E512B-6D31-30E3-4C11-2689B52D50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499" creationId="{CE0137BE-4469-CD35-E75A-253576CA77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00" creationId="{143990B5-67C9-64AE-D7B9-7A354618DA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01" creationId="{58C5A9B1-C01B-1757-6D36-DCBA329CBB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02" creationId="{1CC77B40-4920-0D3B-E638-D14135E655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03" creationId="{E0B89C0F-E3EF-D18E-1E40-A50AE80F97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04" creationId="{21346E09-7C2D-BFA9-3ED9-FA01F5CE1B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05" creationId="{A510820F-F05F-CE1D-FC78-64F5FA03A7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06" creationId="{195A3566-1349-BB53-D5FB-DC2C821E29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07" creationId="{4BE3DC5E-AE89-212B-A7C2-94D1202B90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08" creationId="{52362764-40A3-C928-1FCD-02B8BFDAE7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09" creationId="{2B6432ED-7707-2D90-E8B7-D33C99B232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10" creationId="{3B9295FC-9949-5E93-62A8-0EAFEB76CA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11" creationId="{D6EEB71E-5246-FAAD-ACBF-E5125D1A4A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12" creationId="{0E0F6A4C-9EE3-6152-6734-6231360B4B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13" creationId="{E534C0CF-7986-F177-3428-FC1CE417A0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14" creationId="{75BA41AC-3D37-28AC-E241-5607CB21F9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15" creationId="{51E93DB9-5029-5880-2123-5908F7BD96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16" creationId="{50B172CA-26EC-6E31-53F8-3D92920475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17" creationId="{A6C535BB-CC43-3F69-064D-4E81A6C196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18" creationId="{8D32E76C-CE88-3096-F522-7E55249270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19" creationId="{8FF2D68C-3185-703A-2D6A-53F09DF258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20" creationId="{C04F8F25-F0BD-B1DF-BAC4-316C0AEA49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21" creationId="{62C7FB89-ED6A-E027-287C-EB7D96EB6E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22" creationId="{F2552803-31A2-0E8E-1217-2C6F6D4B84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23" creationId="{288657D7-0929-F375-F97E-9B4706654D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24" creationId="{4500B983-BD02-B86B-C7A6-D4630C5221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25" creationId="{68AC967E-F0DE-D9FC-8BB0-8F747D9542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26" creationId="{B0946611-4A0D-966D-AE9A-2514C3A17F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27" creationId="{C8D036A3-0BDC-17B1-D94F-BCFC5363FE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28" creationId="{49A0B58A-791B-5047-B63F-891948216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29" creationId="{B0D7B57E-FC6B-5B8F-7AC5-49CCC035CF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30" creationId="{50691059-2069-72A6-CB90-5FC0FBA5E6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31" creationId="{D2415C9C-3641-0172-043A-2A693193E0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32" creationId="{FA925C5D-AEAF-5F0B-6BC3-1244CE6240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33" creationId="{6C75A57F-7A5A-A9B4-106D-EBD677A101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34" creationId="{253BEAB7-D84B-3AAF-F401-A3D936B99B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35" creationId="{8399D6A6-855C-0501-DE10-D3B3B36437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36" creationId="{818D6B14-694A-747C-55F5-5638192578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37" creationId="{4E0C6C24-DFE8-5B2D-E41F-340E8C9BC7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38" creationId="{5FF1C3E1-79DF-D429-05B0-7D40E725F2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39" creationId="{B869572B-338D-B08E-B06D-CB99BA2F06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40" creationId="{72C956C0-6230-E853-6AAF-14B977C5FE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41" creationId="{9802951A-E637-7E2B-2E4B-01B733DAFC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42" creationId="{87DAFA5F-0312-A48B-E990-1C4B1258E3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43" creationId="{72A3C476-59E4-1720-C39F-1DEC67FFCB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44" creationId="{10765C4F-5E26-EE8F-61CB-568633267F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45" creationId="{ABDBB4F2-91B7-8E97-AA34-4943D0C48B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46" creationId="{1CD77E8C-D8B4-022F-2456-E04CA41121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47" creationId="{63A0F1B4-26F9-2A8F-20B0-B7B9914C5D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48" creationId="{2363E320-FB64-A991-F3E0-15FEB371B0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49" creationId="{141DA221-5C9E-CF1E-E3D6-0240E0C4BA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50" creationId="{63C803D1-5A9A-ED3B-D941-BA3601E63C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51" creationId="{62A8FCDD-5276-82FD-A0CF-F39582BCBF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52" creationId="{FD9BA5B8-0F4A-43D2-E2AE-D2FA076B5C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53" creationId="{B4833708-50BB-50FB-7230-F8347456A7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54" creationId="{3F44DFF1-57A6-3518-4DD6-954ABA7AB6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55" creationId="{1BD0CC52-A544-C4BA-D8B7-2CEE749807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56" creationId="{F4CB4CC1-CB6D-83C1-4150-CF097D48BF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57" creationId="{77B1A42B-3E3F-7A93-0E1A-0B658B9983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58" creationId="{8F3FBBC2-DB28-C279-6FA2-4D4B1F77FB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59" creationId="{95E4A026-4C86-5824-CB13-A51A53CEB8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60" creationId="{911F087F-9334-49D4-DBCC-FBC4DF3494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61" creationId="{E4517530-B62B-AE1E-A7C7-ED37EE64C7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62" creationId="{36B76589-D064-B482-71BA-6C27FFC5FE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63" creationId="{4DE5F9F9-4AD9-F8FF-8AE8-00953EDC12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64" creationId="{30934F59-7D78-A47F-084D-47D3D7E4E1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65" creationId="{A9813407-AC25-E1D6-B6A7-B994A3CC58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66" creationId="{2A67EFB4-5025-E7B7-CA6B-35E093F62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67" creationId="{1C97FB36-B988-05B9-3011-5A028B2CEA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68" creationId="{E335A0F1-F5CD-758B-BA5B-F5929F3481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69" creationId="{A100523F-6682-0468-2659-8154E8BBA9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70" creationId="{9C277189-E07D-7BD7-F435-219AAF6131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71" creationId="{AA2ED7ED-BDB6-8885-CA33-1443E1ECE3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72" creationId="{131B0047-7D2B-A0AC-6E0A-BEDBC3ACEE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73" creationId="{9F79E085-9604-5EB2-7C8A-EDEA0B81FD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74" creationId="{3BAE1B05-A658-1717-A0B1-F1AF4A9A29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75" creationId="{FD8E0B0D-9B56-9EFD-ECC5-2966E1CBC2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76" creationId="{500091E0-3DF9-4504-73F8-3FE99E74E7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77" creationId="{C79BC1CF-AF88-8685-07E6-13F3CB0D1B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78" creationId="{D73EA1A1-77AE-EDEF-B38A-121AEDCBF5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79" creationId="{90B7FA2D-A490-E9DC-753A-4378C5B755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80" creationId="{9017CA00-AEA1-F4EA-7A08-64455C746A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81" creationId="{F28733C1-D7E3-5925-5C7F-EAA9C9ED73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82" creationId="{6E4E1B34-419D-2446-6FEB-FC3CB4BAE1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83" creationId="{88027BFA-E670-0F2D-35DC-F5173F899A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84" creationId="{F4CFA9B7-1253-584D-3338-2EA7952781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85" creationId="{FAD18738-E94E-84B1-1F19-73F3FF25A7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86" creationId="{4B41F354-BAF0-532A-411E-6385EA6A84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87" creationId="{D4126817-38A7-C483-1402-51BB85723A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88" creationId="{3676CEA4-6EE7-F73C-0AFF-6037A0F200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89" creationId="{CDBBBB57-F1AB-40D0-1E22-35A2D33180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90" creationId="{DD2BF9DD-D431-BC4B-5BD1-BF9A6BCEC1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91" creationId="{BF519E78-12E5-E747-55FF-D5FCD773AC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92" creationId="{B012F7F8-74F6-0924-E81F-92688A4833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93" creationId="{9AFA1592-1E22-2739-DED0-2DFA5901C3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94" creationId="{5F2FEC32-9321-C2D5-D2FD-2675ECCDB1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95" creationId="{E6955CA4-EDB4-5042-49AD-05603A6A82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96" creationId="{57CD4F56-2921-13AB-3C0E-DDC7F0BF2F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97" creationId="{65C3E622-904A-BA67-7F27-2FDF8406E1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98" creationId="{00106948-DE07-A00C-5D88-B459D1D0C2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599" creationId="{28C06848-885F-2209-393A-5CB299E2BC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00" creationId="{BEFAC8A7-25DB-A4E5-E990-8F8091A7DC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01" creationId="{93913DB2-0D60-CA53-48B8-F0D756D0D6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02" creationId="{39FC6C17-D17B-3EEA-4B1A-20E28AE06C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03" creationId="{0AA851D2-6720-85A3-CC26-273AB8996C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04" creationId="{3A4BAF15-28CD-062E-AA74-A4304F00ED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05" creationId="{289A3B2C-9A28-7252-888D-24EFD8258B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06" creationId="{7528238C-032F-7F58-E6FC-5ECB890764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07" creationId="{27E4B369-0665-9D22-6FE7-3A6BA92799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08" creationId="{2897F2DE-071B-0EA0-3DF3-5CE8759ACA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09" creationId="{9B6DF0EC-DAA1-ED6C-0917-F7D7882DDA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10" creationId="{C02A99A2-3BD3-5A7F-716C-AB43262EF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11" creationId="{AE40B2AC-41D2-6C95-C2D8-7D1FCF6AA1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12" creationId="{D02A2907-6791-32BF-C425-81852B791E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13" creationId="{6C244F5C-DEC3-36DB-F095-355934BF1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14" creationId="{E73177D1-8E48-BD3B-154B-A9DA32C0C6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15" creationId="{9A4F1D9D-CAF4-3786-15CB-06AF82AC0C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16" creationId="{5926CAF9-35F8-E6C5-BB72-4A8DD9C8E6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17" creationId="{6C9F2758-12F8-3043-A547-AAA6C4E5B8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18" creationId="{EC0E9ACC-3FF3-675F-306C-CF19AC1D56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19" creationId="{4ADC909D-E168-9855-DF1A-FEE95744C9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20" creationId="{2BE06641-2A3F-1629-1A67-DF3BF94645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21" creationId="{E4BE3837-5575-1240-AD13-EB0450B10D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22" creationId="{E7E8596E-CBA5-504D-4856-A0D943AE8D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23" creationId="{6B102235-91A4-FBAB-1C0C-70EF9C28E4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24" creationId="{E7E7565E-268C-12ED-E8D7-605274231A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25" creationId="{00644CCF-B16B-E109-B7F6-7542FC9674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26" creationId="{60A6DD5D-5EAB-5969-0A14-8855D28E09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27" creationId="{1C5EBFE3-61C4-9AA3-81E2-FA5D6EC7E0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28" creationId="{83082C69-6B00-9983-1884-E069520189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29" creationId="{6E191EEB-A856-7037-A565-EDFC4525EB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30" creationId="{0807F450-8DD0-FDE3-B417-97783583B1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31" creationId="{0CC8BB36-4D81-7F63-2957-8A6A6C9780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32" creationId="{3888FC76-252A-6FAE-E213-1226A537CC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33" creationId="{CBDE6E3C-078C-22A1-2B99-A63F8849B3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34" creationId="{4AE36A6F-3080-342B-39BE-CC71433153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35" creationId="{D727386C-E073-D113-781E-5599B68617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36" creationId="{093931CE-ADAB-5C82-5513-56657D875B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37" creationId="{2771DAD7-8815-CD35-A91C-34C55FF3DA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38" creationId="{CEE692EA-03C3-4B42-CC46-21C0220577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39" creationId="{0BE67FC9-92D7-3143-483E-019BD2CE14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40" creationId="{36C44104-EBB7-0D07-62E5-BD4FCFECC3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41" creationId="{DADABE82-BF5E-6E7A-9591-A1FC591E31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42" creationId="{5C2D142B-1F5C-429E-61A3-58F0FF08CF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43" creationId="{B6C07A4F-637F-10A8-108F-E9FB06A6D7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44" creationId="{651986FE-3344-823C-76AF-48B847499D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45" creationId="{8AFDFA8A-EF59-1BD4-7E92-E79156FFCD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46" creationId="{9003E134-9889-0FFE-B0C6-22F3E5CA28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47" creationId="{20CC3718-5D6A-AF2C-E690-063BF46134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48" creationId="{6FC3CCCA-6474-8CBA-5D98-0EC14581F3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49" creationId="{91493654-7498-EBB0-03EA-3672DEFF50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50" creationId="{1F48A3B5-4461-09E3-F039-D1AAC25DE7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51" creationId="{7AB1B3CA-EA98-8954-5315-BE3A1969B8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52" creationId="{18D5AC50-AE60-59C3-9C33-D416123D39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53" creationId="{8187BA6C-3BB2-A040-1578-C19145C906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54" creationId="{AE700995-3B3F-D259-52C0-FAAF3C66A9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55" creationId="{3872A8E5-C92B-EC40-6F4E-260E2555A1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56" creationId="{97C4E611-EFC0-9700-DB65-0DC9BED7C4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57" creationId="{B751D450-E671-E674-311E-66550FB709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58" creationId="{86646F0E-D16C-BC50-0766-2B9F46BC67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59" creationId="{A0D8C5B4-6C77-7BFE-B798-BC89B40FED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60" creationId="{A69E803B-E726-EB57-CCC3-67DE0C7F84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61" creationId="{0944F136-5997-9FE4-6CED-EDBD40C8E6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62" creationId="{A0AB649C-813E-F4FD-3C9F-305BFA31F4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63" creationId="{74E1413E-8028-379F-BA55-F2F5ADB828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64" creationId="{1DD7BCB9-F397-4983-D846-C27124647F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65" creationId="{85753549-1669-5DB4-0E1F-31E0816A85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66" creationId="{582F2FC8-7CB3-7D29-CD10-1D86F3CE26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67" creationId="{D0D64082-159D-FBE0-9463-94F002461A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68" creationId="{FE8169EB-0CEA-A734-6788-30CFDBBC81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69" creationId="{B865B10E-7717-C116-5356-6CAC888A7E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70" creationId="{A8294827-0CD4-32B8-4679-8AE7B7D2C8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71" creationId="{8BA12102-414A-4366-74B8-6B420ECF02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72" creationId="{72E6442F-EAB2-AD15-9B5A-34D28959E9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73" creationId="{EA8D2ABB-5E77-F159-D7B3-8477972500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74" creationId="{CFF54FDB-57E9-8811-0F4D-14C655F4D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75" creationId="{3193557B-B949-4FBF-5BBF-D3AAD8D13E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76" creationId="{BE920539-723E-E289-2235-CBE9E72D37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77" creationId="{99CB4517-C43B-D381-7AF5-35053EDE86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78" creationId="{3CD634A5-FF0C-096A-6A9F-F9671378D4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79" creationId="{8F2F5F75-DFB8-844D-CA7D-F9E0A7DC81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80" creationId="{3666FFBB-8A3E-D924-4251-171105CAC8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81" creationId="{29F9710A-31E0-C0C5-B390-46F2C8C461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82" creationId="{7BAE4F07-A437-5E5B-482A-9BB04B9E4E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83" creationId="{4B042595-8276-10B0-61E2-585304C9A1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84" creationId="{BC6DBABF-49C7-B28A-7B74-FEF6237046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85" creationId="{C4F3CA81-16C4-70E1-9358-4C478B8088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86" creationId="{5F60D40E-5E89-5376-537F-B653B520F5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87" creationId="{5352ABBF-22AA-EF17-CA72-3F5153E258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88" creationId="{38474770-A145-C243-B73E-E7CCFA6425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89" creationId="{316D3A5C-50F7-C8AC-2B09-7B56C9DFD2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90" creationId="{3F70BD6E-D5E6-5878-54CA-2D75758EC6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91" creationId="{9C915284-6478-A2AB-9AE0-69429BEB4F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92" creationId="{FFB73747-CEF3-FEF5-2256-1ECDC9EACC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93" creationId="{5CD41A7C-A2A0-BBBF-3377-0DFAF719FD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94" creationId="{41303532-BDEC-4A5D-029D-6993B05E35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95" creationId="{065A5DC4-552B-05FD-7219-5EE3E207F5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96" creationId="{7FEE8377-C726-0778-9F88-689CD178C9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97" creationId="{56A41E11-F2D5-AECD-4E6E-8736B2716F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98" creationId="{F857AD28-55D0-D0A1-9BD0-6A2EC74734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699" creationId="{B052AFFF-2297-9A71-9F98-F7A71C495A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00" creationId="{21EFF534-D542-D5D3-33DF-40BDD7DC39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01" creationId="{296AC02F-5D0F-B701-873F-B276389DFC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02" creationId="{E83AC2C8-2ABE-A035-F9C2-D6D747746B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03" creationId="{546D0AB7-D114-B5AB-BF0E-55EBE35E58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04" creationId="{D906A94D-779D-DE01-515E-A129DDD77E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05" creationId="{6A5D4E91-FFE6-55F5-C974-D5D3A75BE6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06" creationId="{628B05C9-FACA-96F3-9AE6-266FE263D9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07" creationId="{FF4A8C7E-52C3-8952-BEBD-4B5C7591F1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08" creationId="{4F4DC7FB-339C-F0E4-81A7-D869F5567E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09" creationId="{4D4097C1-5E01-A4F6-0270-E5879896B2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10" creationId="{942E4816-FD40-EEB7-BD58-494FE2C60E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11" creationId="{DDFEFFD9-4807-FFFE-A113-1E530873C6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12" creationId="{22ACEDF6-B367-D0D0-0B36-24A7E95486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13" creationId="{A565DEC3-E66D-D7FE-5F98-D030B90E76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14" creationId="{8093A6F8-CA59-AA57-0D17-8505996493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15" creationId="{2C54C1C0-B99A-EDE4-AF07-4E5DB3C01B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16" creationId="{F788E249-D8C0-F2FE-2B52-180283B5E8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17" creationId="{6C7F21E0-CCE6-047D-EC25-B333F0B2EC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18" creationId="{176A1A6C-EECC-7872-218A-704B58D23D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19" creationId="{DFF9B8AA-2145-B283-6743-FE34A5BE41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20" creationId="{EF6CA175-A3F5-6A56-2A9D-F385934D10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21" creationId="{6371D048-8404-5284-67C0-F0F63E73A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22" creationId="{D977A92D-78F4-986C-5D26-181E051907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23" creationId="{17815A76-B32C-4C89-928E-7A66203690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24" creationId="{CA0F327C-F245-68A8-CA93-B5690AB338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25" creationId="{B41E458F-99AB-07F5-E227-B56578B1AB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26" creationId="{056AB920-8095-E746-2403-879A343F0F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27" creationId="{8479861F-1687-2483-5688-27D1D1148A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28" creationId="{A2F760A8-6014-6B4D-8138-8BD9D06BED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29" creationId="{08E97F9F-8BAF-4236-4236-C8EA74E2BB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30" creationId="{2B5EDAB4-5184-D25C-2E8D-DBA3B63E59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31" creationId="{75368500-F455-A8A6-7195-838185A62C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32" creationId="{72B88CE7-035E-4F43-D271-F13FD6E163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33" creationId="{0E7C8CDF-275F-76C8-9D30-013DD3F50E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34" creationId="{1B2E3232-00CC-57CD-0DE5-EBCE770AC3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35" creationId="{0C086D0F-19DA-17D1-F7CB-5B9D18D618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36" creationId="{3C0E3F0C-6C69-3707-6EAD-8A68EAD4FF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37" creationId="{E42EC314-8BD2-C965-461E-FA5391796B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38" creationId="{004F6A15-3D11-1BDC-0A0D-207E3E250E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39" creationId="{C33A95C3-9F5B-94EC-5919-91E0F8690D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40" creationId="{D6EF8E56-0F14-0CAB-70E1-BEC2DA5F0E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41" creationId="{C7B47428-9AFD-2242-817C-0DB12B0615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42" creationId="{7212828C-5AA8-3E39-A441-479BA55884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43" creationId="{EEDD4DCB-0552-299C-5662-ED384D3518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44" creationId="{E91AF590-244D-F65E-A8D3-5DA4C84200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45" creationId="{2C53FDC8-AD89-CA2A-CA0C-90B0947BC0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46" creationId="{787B50ED-5EAC-8058-C0A9-5400232A64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47" creationId="{E7A5C11D-2079-134D-DC62-F8FCBCE815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48" creationId="{B223D0D1-BFAE-BB31-5A67-1C1483A22D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49" creationId="{50FF9760-C5DD-18D4-2C09-2967B26672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50" creationId="{42317CB1-BF1C-48E7-8FE8-990FA8C544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51" creationId="{B07CDFFB-9E3A-CA95-517D-FD26BD5146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52" creationId="{69CE48B2-1CA7-9A4C-6EED-198BD2DAA7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53" creationId="{65444B5C-88DE-6A1E-0FBF-4FB84E186C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54" creationId="{265260BD-CD38-5C88-D6FB-DA6A13046F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55" creationId="{FA034EE3-4FFE-6FC0-47DC-4458F00CF8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56" creationId="{B26CFE65-89A2-5EBF-1DAC-352FB07832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57" creationId="{8399570F-660F-90F2-7F31-81B869038E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58" creationId="{35536238-C09F-38F9-831A-AC94FAC2A0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59" creationId="{D635C2E6-79DA-763F-19F4-336933DB94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60" creationId="{1C5BC327-0A45-349E-1CF3-2B8409380D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61" creationId="{3BEBBE2E-A840-3813-7D88-760CC2A7FC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62" creationId="{D3E48929-68DF-1CCE-EF2B-D600F1E1F5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63" creationId="{BB7F5281-E0D4-C71D-6901-BBAA65A880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64" creationId="{C47A3523-E756-AFD2-9634-36FCEB5ED7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65" creationId="{67321241-EBF1-301B-4E4A-CCE507F05B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66" creationId="{251F8C54-2444-A64F-D02C-95C1BDAC5B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67" creationId="{15F8839E-A0C6-47B2-4E8D-CA242FFD49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68" creationId="{B42F859A-8240-41AA-C8CA-A8C5893D9D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69" creationId="{803C5436-D353-7059-0A28-581F206A75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70" creationId="{BBF062A5-2CF1-AED1-9E5A-3CFF66394E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71" creationId="{3DC57067-096B-C18D-80A0-7EEC7B603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72" creationId="{137E5047-B446-91E0-8D92-24711BAB4D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73" creationId="{AA1DB7ED-AF04-BBBC-194E-1F42E59161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74" creationId="{BF543B44-D57F-F540-8949-545B3BB43F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75" creationId="{6E66F69D-112F-63D8-17D8-B5AAC02320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76" creationId="{6939791E-8A85-C062-12A2-2A90464BF8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77" creationId="{2A520AAB-BAD2-8C50-5C42-07093403B0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78" creationId="{B33FE0AD-6950-A0DD-4A3F-8C972711E1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79" creationId="{F203C0DD-D7A9-C538-E64D-39C2A237F2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80" creationId="{93D0A87B-656E-5248-0D98-7115464FD7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81" creationId="{075F3A8D-A9BF-F3DC-216D-9C9448DCB6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82" creationId="{109B1AE3-4951-B10A-B5D9-46E16B305F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83" creationId="{E06F106A-69A1-BAC7-D365-E1E4089793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84" creationId="{4125D854-6319-FB08-98AD-D3D7DC05CD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85" creationId="{E5B5CA0D-1199-9F3D-1167-969C49F5EC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86" creationId="{233F7FC5-4FF5-D0C3-F81A-F98A1A6E82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87" creationId="{CE96614A-B86F-6F15-0453-A71BA7AB56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88" creationId="{C403E4FC-0524-A1E9-5D00-966130AA9D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89" creationId="{8EDD5D83-3AD7-D208-51DB-7F57E4B0E7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90" creationId="{F7918EF2-879C-D9D3-0EAF-58D701728E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91" creationId="{68DF58A0-7E3B-6050-00BA-2A53D05BCB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92" creationId="{3CD687E4-3831-42AE-583B-88523863EB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93" creationId="{3D9543F2-86F6-4EFE-FD03-E6A15F418E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94" creationId="{6F4B5316-D23D-E9C6-22E5-3DF9A4CBBC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95" creationId="{E0698A2A-8E5B-FFA4-961F-05A7C2BBB8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96" creationId="{023D993B-D016-541D-3550-B2B9109F9E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97" creationId="{E0C89882-18BE-819B-0A05-E0CAD8A8A9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98" creationId="{A2FC7C0E-39DB-C1D0-ABF5-012E3899C8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799" creationId="{B13275DB-5661-664C-F953-D5D87A1FE3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00" creationId="{6052680D-2FB7-B09E-615E-0496635AD1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01" creationId="{C7806AFF-8F13-8B29-6F3B-B251249687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02" creationId="{91A545B2-E99E-2938-084B-6F83196D7E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03" creationId="{6254D685-0032-AEC5-32C8-9036B41562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04" creationId="{0316C646-2392-70DE-FCE4-6D63A3CBB1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05" creationId="{FDE72B30-0529-CB67-324A-5F7E134D95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06" creationId="{3A569309-EA85-883C-DDCC-D66533261F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07" creationId="{A1574235-226A-84D2-5E99-12CD42FADF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08" creationId="{1441CEA4-6DD9-CFE4-036B-E402E54295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09" creationId="{EB16ED0C-DA98-55C5-30B1-F09FF922E9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10" creationId="{6E8916DE-D137-5076-2488-B83E783DCE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11" creationId="{DCB60CDF-C9E3-2508-AC51-74CD9514C2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12" creationId="{6ED271CB-0A8F-C52C-9120-3E407063A6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13" creationId="{BC23421D-F82D-CB47-1401-491E6C5DB9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14" creationId="{ACA2CBF5-23EA-D4F4-989A-FC9F47F781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15" creationId="{8DACB479-259F-0D8E-0026-51BED29847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16" creationId="{F53A38C1-79C9-B111-5D48-41FD9644D1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17" creationId="{08313B2A-BEE7-B767-0AB3-C53428B2F1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18" creationId="{10E57B58-4137-8167-9266-0DB22865D7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19" creationId="{4CE8B2EA-DC46-89F7-E4FF-3A1C95634E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20" creationId="{3B8AD47B-AFB0-B486-08D7-68ED2590FD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21" creationId="{5BCC8BD9-0E31-536C-9B4C-5811EE5030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22" creationId="{C4901433-149D-4745-C947-A04240B440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23" creationId="{DCC27093-427B-1CB9-1281-6B5485ACDE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24" creationId="{593ACA63-16CF-9787-9493-41821609AB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25" creationId="{864476A0-671B-33B2-824A-5E6D5489BF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26" creationId="{7C1C3355-7915-72FE-5CFD-E9A9179210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27" creationId="{CCE8C318-5739-DD5C-EC6F-14420C72AF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28" creationId="{254D3FC2-CF8E-2B9B-2AC2-0A5107654D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29" creationId="{57C7BB0D-32F3-B1C1-CB0E-FA709A1D7F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30" creationId="{9CB8A108-9DCB-7C27-2B91-BB730AA3A2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31" creationId="{E66CF375-7583-EF64-4AF3-E3198A4751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32" creationId="{5D5C3A1E-1090-2669-80B0-E16C6AE4EA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33" creationId="{DE769375-9F93-2C47-F183-949B5D05CE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34" creationId="{46393B46-78D6-D9A6-D793-B42EB8C8D8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35" creationId="{21530021-014D-F159-FC71-E00FE254EC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36" creationId="{A882873F-41FE-9FF9-9E7E-134011935F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37" creationId="{2618CB72-ABFB-0CC4-F47C-E3859AC8AC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38" creationId="{BA404F4D-98A5-F11E-57AE-7CD7C78C66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39" creationId="{6C10F225-C472-A896-8A0E-301F57D25C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40" creationId="{BE0DBE32-E657-54E4-1C3E-6BEBFEB3DB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41" creationId="{23263EF9-276D-E57F-B3E7-F6F9F55988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42" creationId="{A4AADC74-E154-7307-37C1-904574E32A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43" creationId="{C4095072-46B9-801E-82FE-63E85AB5DF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44" creationId="{BB353FE8-5CBC-A8F4-150D-B0C7B0B04B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45" creationId="{42F1593E-6632-47FF-55C5-4533405DFD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46" creationId="{9E14CBD7-DAD7-DCAF-EB65-8379EF01A0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47" creationId="{46A7AB74-7AC5-337F-317C-414C275202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48" creationId="{7BE95839-6B81-307F-45F4-5168C4562F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49" creationId="{BA4548EF-B863-D254-DFEA-7CF678E6CD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50" creationId="{A71A388C-34B1-2463-01FD-52F7FA775D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51" creationId="{BC554366-CECF-F080-163F-CC3F8F2A5F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52" creationId="{255241DE-0EB4-B804-4D2A-85A3919045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53" creationId="{299BB3C9-D17F-F2E6-C4E9-DD3033DE3F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54" creationId="{9C8EE72E-57DB-2236-4D24-65BF1201DD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55" creationId="{4681041A-0BA0-6134-FD12-153E355197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56" creationId="{75FFDC7F-D895-123C-37AD-BF7C2EE3F4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57" creationId="{8B8D6719-D159-4D67-4D9A-6B94FEA3DE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58" creationId="{B1269092-50E2-5C6E-86DA-940095B371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59" creationId="{89CE5CA0-C988-F944-B6C6-0271B54605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60" creationId="{95C2F3E1-0BA2-2A28-FDA6-B6F3903FE0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61" creationId="{F0640072-6269-4290-E566-6FCAE68EB3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62" creationId="{FEEAD6AA-FA0A-2198-B0D2-888DC22B15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63" creationId="{B70A4552-BD4C-A46A-85A0-D614A5DFB5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64" creationId="{5DCB1ADC-A73A-0F94-13FD-D33D8B6127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65" creationId="{E9B4EB71-E3A9-8D87-2FDF-0DCF7D285B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66" creationId="{AC1A08B4-2BBE-716C-6121-FBBECF8FF5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67" creationId="{DC45EC98-0E52-4C23-9DBA-9C68CB5B08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68" creationId="{E41543FA-4220-34A0-8869-0DF7B2A479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69" creationId="{251BE70C-F439-BEC5-EA7B-AA1E1619B6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70" creationId="{4B6B3846-2DEE-37B8-0AEA-A5FD1A67FE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71" creationId="{408CB844-93F2-939D-E850-BA3BC6494C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72" creationId="{A8AE3605-5368-121F-F1E1-4251BC4538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73" creationId="{893422A8-5AE9-0746-CBD9-DF0A408FBE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74" creationId="{ED89923F-D9E0-4D32-AFC6-F695D0041A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75" creationId="{F02C8F17-150B-651E-E505-ABA70A9F0E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76" creationId="{6F123AC2-9E0C-EE4E-1B8F-85402AB2A8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77" creationId="{88A5E73D-54DC-BD34-45DC-27895C98FD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78" creationId="{B245AAA1-23A5-2C41-E682-57863B4B64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79" creationId="{FAD7111B-262E-16BE-E7BD-0098266BDE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80" creationId="{F151C1EF-221D-5934-4FD7-F0DA7DBA0A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81" creationId="{9331E47A-04D3-F346-CCE8-4AE9A4C091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82" creationId="{3AB675E7-0887-C299-3741-75C5E91A48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83" creationId="{D0D7A052-1A2B-0849-A17D-01242365DA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84" creationId="{6A92C59B-2A4C-E257-0F85-F7CB86ABB7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85" creationId="{23EECD32-2D91-5726-8333-E0B2051DC5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86" creationId="{1B169FDB-43EB-67D2-1452-F5BA4D8B6A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87" creationId="{0DCC9EC7-2C7A-BEE8-2942-BC61F147DC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88" creationId="{7DF7AAC8-2936-89A6-6AFC-97E7FB940F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89" creationId="{9910412A-A8C8-CF76-55AA-4158D3F38B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90" creationId="{4FECC979-4A85-8E9E-288C-2F6F8F2111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91" creationId="{A7A27E17-1CF9-6DCE-09D8-90742F0528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92" creationId="{704C4C8A-9700-FB7E-3256-E884F19ACC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93" creationId="{7EA94F51-DB97-8692-F425-64186CF161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94" creationId="{884D8A94-6555-9375-13CF-E284220989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95" creationId="{9E30EF9A-74C7-DD06-3D35-45926C64F8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96" creationId="{3A2FF0BF-A9F8-F12D-AA5C-4311D5F94F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97" creationId="{5C5A1133-30E2-CCFD-C815-9125880795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98" creationId="{A666A9F7-D6A6-386A-BC7F-FD7C99F6C4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899" creationId="{3370AE16-6140-E28B-0D3E-62A5B58E7B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00" creationId="{884ABB35-8CEB-209B-91DB-C669311408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01" creationId="{632A19B4-FB1F-6A69-7BC0-E4311961AA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02" creationId="{CD7C2F8B-0573-7876-0335-BBA607BD8E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03" creationId="{24EA48DD-F26F-E1DA-91D5-FAF70666E8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04" creationId="{F9291A44-C630-F0AD-B144-F75CA6B1FE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05" creationId="{F44C9023-4A6E-239F-6DE6-DF425BD59D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06" creationId="{F6E673C3-D028-3AE1-0A00-CE6641D33D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07" creationId="{86157E71-F0BF-7058-19BA-699E571679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08" creationId="{476E619D-E6A8-C734-BEF0-914C2FB107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09" creationId="{5C0C6C41-7024-CA27-3376-4887D6C254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10" creationId="{4A1F21A7-2D49-F82D-A921-34DCEA7943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11" creationId="{A3D7F150-6B7D-F08C-BAFF-8A52AB0D46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12" creationId="{880E2BB9-8C48-6D5B-1002-7CE8875EF5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13" creationId="{159F9328-842A-5393-CB12-7F0263FA1C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14" creationId="{7A689849-37C8-E5B4-B4F7-F599079E46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15" creationId="{F2AEAEDF-4483-6D4C-EC15-A4228F9A74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16" creationId="{038A4925-C8B7-3431-D39C-98D137E973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17" creationId="{BCCB7372-9D62-CF47-45BD-9CD2FA5F87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18" creationId="{9A7C8D81-C784-A898-7214-A18A4A41C2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19" creationId="{67719CD9-C84D-69B8-C8FE-18FE45E9BC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20" creationId="{B5A0487E-0A71-7190-E2A9-DB977392EE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21" creationId="{52C3F005-3BD8-690C-0038-3887972277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22" creationId="{C01688E3-CA0A-416E-732C-ED7FF1B645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23" creationId="{6205ADEE-7490-83DE-57C9-87D5086EF2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24" creationId="{58AA5AFD-ECCD-3594-9DA9-FB9E05A0AF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25" creationId="{CFBC5A48-B35F-8BD5-4AA6-58234A0C9E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26" creationId="{C8C4E11F-11CE-2AD5-5DFB-8DD4993DE9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27" creationId="{153CEC64-ADD9-5AB2-68F8-4304E72C55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28" creationId="{C4769F7C-99FC-3F60-AC5C-95CE44C6A3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29" creationId="{D1D917B0-B595-DF1D-4092-A36703B2D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30" creationId="{E27C7076-F047-3D8D-9CBE-95C0E32EEB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31" creationId="{BAACC4A2-7E03-510B-1B90-2009CDC1F5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32" creationId="{E2F01FE7-C3B9-D191-ADA1-B206565200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33" creationId="{0C43DDB5-C093-C9F2-082A-45FD743199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34" creationId="{DB32A71C-1BF4-1CA2-BA26-9CEACCC24A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35" creationId="{C7383EF4-EF68-A281-A3CE-DEEA1A096A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36" creationId="{BA00E6D0-393F-334B-D785-2E7851ADC7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37" creationId="{225535BD-43D2-3389-115E-62771E1511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38" creationId="{E9CB4B3B-A23F-6A17-3096-64CC847B5A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39" creationId="{A4794CE7-95B1-D5FC-11CB-DE2940544C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40" creationId="{B28899F7-E78D-6A98-5355-1CB4B84AFD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41" creationId="{8414623C-0A9D-16CD-C8D0-5B2A839F93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42" creationId="{1DC60487-B125-6D4B-5608-4B24E67DD5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43" creationId="{62B9C22C-EB59-5CEE-7CDF-E2E16F6612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44" creationId="{300E5619-09DB-D7CE-D550-D29B839B3C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45" creationId="{69AFA33C-3704-59C3-CDB9-6D8DB1E03F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46" creationId="{E9F79493-9F20-1579-EFE8-F6215B1145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47" creationId="{A33C1BFE-5EEC-A3CF-BD51-75AEE93EEF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48" creationId="{B6374B4D-1727-CD03-154C-C2AD06949C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49" creationId="{30E9EA08-45B1-FEBB-A088-5268AB733D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50" creationId="{92DCD788-E637-4031-DA42-90F3CB71B9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51" creationId="{869CBB30-8512-1F0C-F945-F98A9BA8F8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52" creationId="{7D894960-69BE-AED9-2ABA-939D94D604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53" creationId="{DCC003C4-9736-EC58-3016-1B967AE328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54" creationId="{53505334-DA32-1BAD-30CB-B7E9AEA2D2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55" creationId="{23D3651F-2A36-F31E-8D06-C62C0B0A9A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56" creationId="{ED37A9D9-61D2-CA02-1CBD-CC28564F4D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57" creationId="{A4B5C459-4A21-B35C-962F-63FEF92C48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58" creationId="{30395732-7F68-717C-5763-AF061705E8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59" creationId="{094B50F6-DDB5-08DC-CFEA-2AEEC8CAC6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60" creationId="{F992E67D-AEBE-0D57-D04F-8559EBBEE8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61" creationId="{CA0763B7-D67D-4562-2E09-D31735D307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62" creationId="{658C3FD9-8FFC-18A0-4FDE-82FC96DD48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63" creationId="{2FD561B8-D490-3C5E-1698-D4CA13F140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64" creationId="{1585BA62-367B-38F6-90EB-35E841DFB1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65" creationId="{41B13B2E-25B6-7321-90F4-F20B051BD1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66" creationId="{270ED865-223D-FBA5-BF24-DC362DB003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67" creationId="{E2D83D0F-84F7-5595-D247-914B6AD97D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68" creationId="{C268F4F9-6E61-99AF-E136-BE39FB6433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69" creationId="{6013F9A9-1D63-0786-6499-22FB1D9263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70" creationId="{4A4641AD-1EB3-7CA9-3148-1AFDAE3FCC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71" creationId="{AF0073BB-16B9-781B-C6B7-D15CDC96CC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72" creationId="{AAA275BD-16A9-8F91-C633-76909D6A87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73" creationId="{80681FCC-3DE3-93A5-AA40-D318E5EA38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74" creationId="{652EFFB4-A7D6-9A59-A4CC-E557E48012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75" creationId="{C2B100A6-6116-AEE8-5DE0-535979558A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76" creationId="{C03ACD7E-7A50-DFC9-8520-0A6EE114B4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77" creationId="{B9B58B74-4306-05E3-25FC-0FC12E9315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78" creationId="{58A73269-35B0-6C24-FD46-0007AA857F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79" creationId="{82FED219-D99E-230B-251A-BCF0CFB11D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80" creationId="{44EF4E12-FA23-4F83-0ABC-60F4ED1A73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81" creationId="{DD9086C1-6389-B84D-D818-23D0B900C4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82" creationId="{C8F8EEF5-BAF9-9C1E-5892-163AC76A60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83" creationId="{75B25E61-93E2-7AD1-FFAA-3C93498B63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84" creationId="{7710AC20-D0B0-43EC-268A-553AC2CCC5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85" creationId="{513D4E6A-B45A-937C-83A9-B8598242DE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86" creationId="{F90448A3-298C-9F54-3419-7B3B034AE2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87" creationId="{45BB7D81-D11B-D21F-E757-E14EA6493D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88" creationId="{BAF685CE-DC61-7305-CDBC-C63F565EB1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89" creationId="{EDAE1807-1639-5987-9F56-422DD5D00B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90" creationId="{3358C110-0B88-0A3F-4EB5-BE1421457D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91" creationId="{80F028DC-ED0D-0AED-BA3C-10A6DF3ECE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92" creationId="{1938E120-18C9-1677-E00A-067F652B20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93" creationId="{05E7CAC4-BAAD-B0BC-5B39-BD213EE93F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94" creationId="{9209A74C-4A70-5645-ECAB-034F921762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95" creationId="{7456DE72-0A00-110F-E361-124A671E9A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96" creationId="{A89101FB-BE57-9301-7773-12101823C1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97" creationId="{414D26AF-F0BA-5C15-C16E-6249A902DC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98" creationId="{8F50C3DC-FDF6-F42F-4170-43F3E19C5B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6999" creationId="{89EB353A-9AC0-7FE1-D118-035832BE63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00" creationId="{C8290479-85C6-27B7-319D-F6AF261462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01" creationId="{08AB5B2A-35E4-6A5D-6B80-C9933DA8E5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02" creationId="{9BB1FA1F-0A45-DCAF-A83E-3AAA449C49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03" creationId="{ABE351DA-2051-A027-E401-F414190773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04" creationId="{BF2F5C3F-283D-0ADD-64DA-FC2DB8ED16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05" creationId="{2CD184A7-44E0-F42C-994B-5A24CD7FDC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06" creationId="{7E6FF473-97A4-3DCE-164A-18EA3C4971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07" creationId="{64161664-6B73-5BFE-5067-4CF30C6264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08" creationId="{9F54A8FB-9DC1-C00A-F905-522B4F22D3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09" creationId="{25225EB6-4BB7-5F49-D960-1FBE9A1B64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10" creationId="{2560F187-D0D2-F259-01D9-E06105BBF3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11" creationId="{7405439F-62EF-6A67-25FF-512A6D52F9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12" creationId="{C026D429-A858-96BF-053F-FBA08B72F9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13" creationId="{619E02DA-BF91-6C2B-B42D-F8AF76E30C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14" creationId="{4F40164B-C712-31E3-D888-EBBD0AB0A5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15" creationId="{D63A9D5F-F101-75AC-B4CF-693B93F6E8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16" creationId="{8E0E3F17-DD4E-96B1-1EEE-77AEBE357E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17" creationId="{81B98C3B-35B5-6158-8CCB-FC3E30BB57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18" creationId="{12601232-5854-5F73-4051-6619F89F06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19" creationId="{9B5B078F-546A-396B-026E-8E2ACBF705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20" creationId="{E27D2B49-6E71-56BF-C56C-DA2C920658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21" creationId="{7A8F077E-7EA9-2DE7-A826-AF9963C10E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22" creationId="{C00A3D6D-EA72-B062-2027-30E3F9A3E4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23" creationId="{A8A6FE6E-D433-215F-DF99-047541AAC6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24" creationId="{CDA462C9-1BC2-B609-4B6A-074A5ECC3E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25" creationId="{560281FC-B8F6-A3E1-5EB2-1F443B3569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26" creationId="{6EC0831E-9F8C-E268-4D21-0592E65870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27" creationId="{354AC0A4-6B78-FE94-9B59-E6E5F164E3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28" creationId="{29571335-4B4D-D0A8-1D5B-17127E6208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29" creationId="{57BDFC56-9911-EE1F-840D-12552D51AF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30" creationId="{E7F8DD88-1EF1-D2EB-1326-674936BC9F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31" creationId="{46D47105-C662-D670-02DB-A1966E45A0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32" creationId="{00E4FC1F-E54B-E910-6937-F2C5FB7473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33" creationId="{F1E0C7FA-BDC8-37B7-BB18-C2D8DEAA8E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34" creationId="{D5D44619-98AB-D14D-4EFD-6A605CBE5A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35" creationId="{3E9BC839-B8EF-3984-4014-796186AA9D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36" creationId="{E3C0E2F9-8A13-EB00-49FB-0D35F40939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37" creationId="{6273F4D3-8334-99F2-9B63-613DB896C4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38" creationId="{EC2AB66F-6545-399D-E44B-023716A3E5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39" creationId="{FABB2EBD-1A73-9965-780F-5F39E288ED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40" creationId="{8B18F113-8EA7-2F89-54E2-0126FF9EA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41" creationId="{067CDE28-24A9-B11A-C3AF-2CBD251CC8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42" creationId="{7BAAD1D0-E4B8-9B72-F278-6B964B307D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43" creationId="{B8F304D2-1DB3-4BD5-37E1-6C011A3A0C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44" creationId="{DFD3F983-B053-D014-CAEB-487D126C3F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45" creationId="{AFA16E4A-A2FA-FE5E-4DE2-A5C0F0EC36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46" creationId="{51D8EAD7-F207-DF53-B1A7-A936EF679D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47" creationId="{3F014A53-6D38-ED9E-530B-9BD82CA984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48" creationId="{63CBFAB4-C64F-BE03-FE8A-274DD39733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49" creationId="{4247D3EC-9C2B-C9F2-7766-244577170B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50" creationId="{D1CD08F7-C627-97D4-2FFD-DC5A43D2A3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51" creationId="{A30FF3AF-C588-EAC2-7553-B171ADC649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52" creationId="{87AAB846-01F1-7174-29EE-2152520BC5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53" creationId="{D538254B-31BB-4695-3BDF-38D1071AC1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54" creationId="{7FAFDCDD-123E-765A-87B1-F12030D308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55" creationId="{DF3FB337-BF37-D742-0838-7D3CA132B5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56" creationId="{5D21D4D9-E08F-F603-1773-081B38C4EB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57" creationId="{44226C00-9F9D-B8A4-A7C8-08F1AD5881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58" creationId="{68529BC1-DCCB-4A21-B33C-484A8939AE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59" creationId="{5CD88C1C-6DA5-3BDE-965B-8ED7E3E634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60" creationId="{30361CE7-393C-169D-9ECF-6291E197B9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61" creationId="{1EA66374-9B30-D643-AD9F-2D4F22D2E4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62" creationId="{55E44BA1-B039-D086-9AB1-2D7834D9D6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63" creationId="{0B69A6AA-79C0-59E0-477D-95C8179B01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64" creationId="{15722EE4-B202-CE58-DA21-9D38A8D9B4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65" creationId="{98113FD6-40E3-8302-DD6D-D51B639DCF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66" creationId="{BEC1AF03-947D-986E-AC0D-DD18FAACD6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67" creationId="{7FECA842-3BDC-054D-2EF6-8F835A0ACA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68" creationId="{E9755DEC-7149-E3F3-4F9E-668A667E52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69" creationId="{E3529DBD-5D38-8379-3B6B-0B08E37A0E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70" creationId="{DD7E5048-A61D-62DD-20BA-B8C5BB8B2B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71" creationId="{869E760E-7F56-1448-A242-B79A689337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72" creationId="{8E1F9067-2D2F-6C5E-BBE4-72858348F5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73" creationId="{B3D8164B-103E-12AA-F4E7-0015E2D81E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74" creationId="{B1091F67-120B-5B77-388D-364AAB5CA4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75" creationId="{1FA2F5F9-D984-16FC-3059-A5D8159072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76" creationId="{0C8DBD12-A7C7-FC69-408E-DC05A24889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77" creationId="{DF518EF5-75EE-9B21-9B29-3A3E3EF24A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78" creationId="{30D097C2-37DD-447F-B65C-276C5E088C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79" creationId="{F464D5D9-C8C7-C61C-6FD8-6AE23ED228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80" creationId="{A3BA0BE2-CFE3-1CBB-A7CA-BB94A77FF6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81" creationId="{4FE58453-823B-4F5A-C451-E4C2EF4619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82" creationId="{D23FB2E5-26F0-6D28-2EE9-A59A22216D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83" creationId="{D56AE55F-82E0-EF26-419B-07F1CEE364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84" creationId="{C99A7A99-86D2-267C-651B-B18E5679C8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85" creationId="{AE719A96-23DE-A897-D794-09879F7B31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86" creationId="{AA6F8C94-B5F1-6A76-000C-D8F5CC6446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87" creationId="{3151C113-56EB-A805-74AC-E6FAECDDDF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88" creationId="{D4B57864-6752-965A-9CC4-D1BFC85C56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89" creationId="{C59C18AE-C290-4216-606E-45EEF9DAC8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90" creationId="{81340CF6-C4DC-DAB0-C001-353080092C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91" creationId="{E8A66909-738C-1D99-E75F-5B2FEFC62A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92" creationId="{50B524A9-A223-EC7A-0817-98A26034E6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93" creationId="{6B955116-4536-9134-5B31-FD911CD513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94" creationId="{1C747F3B-B39B-1EFE-18FF-AAC4FC1BF9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95" creationId="{D4CF79C6-6DBB-FB65-6846-D19EC8D625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96" creationId="{C5514C68-F59E-BFC6-F390-5969CC14DD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97" creationId="{6C419AED-85E7-589C-794F-84149FDB70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98" creationId="{2AAA1DA8-D008-24BE-8755-51A5894406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099" creationId="{A0EF2265-7367-9A66-9129-9A48206BCC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00" creationId="{70B22A51-6EF8-4ABD-C164-377598AAD8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01" creationId="{F74DD0C8-1EC2-AA9F-9590-78E1792045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02" creationId="{E0D2136F-EC54-80BD-093F-9C53CD5FB8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03" creationId="{3AB9A2EB-7512-60C0-D54E-00FFC22035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04" creationId="{BF9904A1-4DAE-82D4-2910-B277C5775C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05" creationId="{91B16B1D-68B7-A226-98AA-9E3C78B46C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06" creationId="{8D77FEC2-94B5-0F53-D899-04BC500A55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07" creationId="{8F4B4032-E19A-357D-234F-06D1361B7C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08" creationId="{1684BCEA-E6A5-4EC9-D348-7A969A4E5E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09" creationId="{4393836B-DAB7-8387-E6FF-50B0AED194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10" creationId="{D155579E-35F6-700C-2D19-A3BF04ED2A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11" creationId="{85A060F8-C59D-09DF-8CBA-B2C19E0AB1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12" creationId="{79E436DD-6B53-1D66-B033-DC1868FCEF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13" creationId="{0C3E3C88-BF89-B0EE-C5AF-A9466C3069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14" creationId="{30C6126F-D8BB-8C95-AA62-DCC756AFF9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15" creationId="{B5AD2A08-B9A7-0FA3-FE70-613BECA7D8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16" creationId="{A3B35C7C-891B-95AF-AE7B-FCCCE6C2A7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17" creationId="{668C5C04-F124-BCE2-1C87-EFEB861165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18" creationId="{B2DABC4F-F817-462E-95A5-3CB5FA538E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19" creationId="{A8FCBA8D-3963-335D-D847-A175332097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20" creationId="{172998D1-62C2-0922-18D4-942AF20EFD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21" creationId="{B1C70353-1826-C12A-E5FF-D2F4D342C6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22" creationId="{C75D73E0-DF43-7018-CD1A-B2B226B6D3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23" creationId="{13B31133-4750-9970-073F-4ABCD2E292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24" creationId="{89273634-5B49-E642-A098-86B5B94BBD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25" creationId="{9FF65DA3-7C03-24A1-680C-3DA2792D19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26" creationId="{40308E94-6BB3-5285-153D-DA01143A73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27" creationId="{5B5730A6-C172-DAED-2F33-05BE186AEB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28" creationId="{1413B96B-E946-8DE1-15D1-0571A0BF67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29" creationId="{55A006C5-5C4C-3177-A4AC-AC9FD925D5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30" creationId="{FE612D76-C077-AA42-DD12-C7CEF2BF78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31" creationId="{C3433D02-248F-5C72-C8A1-6F19013247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32" creationId="{28DB6693-48D9-B433-AAD2-ABE8ADB952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33" creationId="{BAE0745C-8C4F-BC28-297F-377B5817FA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34" creationId="{4E5B3D20-4C4C-A0C7-72F9-40BA29875B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35" creationId="{6E7935D8-158C-B417-96A7-8E96724BF9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36" creationId="{A9504FB7-F898-21B0-8810-8EC4416D02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37" creationId="{E5A04289-693F-C8A1-1FA9-9A9A39C497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38" creationId="{79BF9DAA-15FA-AA9B-6235-E10C391619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39" creationId="{A734A555-8823-1B74-6873-59D7C0025C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40" creationId="{8B00BDE3-2DF9-02CD-246E-48594B665A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41" creationId="{2100925F-C6EF-F13D-CF31-F2F5CB7544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42" creationId="{F4397CE4-34BA-316D-8A6C-28E4FDC6D6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43" creationId="{F4649E2C-4983-0674-1DDA-67A3405419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44" creationId="{CDD82FF4-45A7-C9BD-011B-A2C67F6FC6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45" creationId="{ADB9E124-B239-CDD9-4CBA-2C96A8FDDB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46" creationId="{F0EDC688-67D0-39BB-8A11-669AB943DC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47" creationId="{50BEE819-7323-0673-1215-51CD21087D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48" creationId="{13102817-7020-248A-B842-13CD960F17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49" creationId="{FC8E8583-60E3-1F0E-A8EA-7E2534932A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50" creationId="{BB04DF1B-FBC3-BDF3-D25D-7B8D4C6C10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51" creationId="{B8391BA0-76FA-5585-615A-902B6CCF7F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52" creationId="{4C10C082-72A1-AD76-B0C1-5D4E4387E3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53" creationId="{119F67AE-0653-8507-FA8E-C0D4AD485E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54" creationId="{434AE589-6095-CF59-D934-D0D0DEB40A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55" creationId="{4DD6C9DF-909E-3643-1CE8-D0A3AD6788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56" creationId="{632DC6C7-D1C2-692F-34F0-D27A38F71F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57" creationId="{DCB94CD9-97BC-5385-C7D2-4A1E6363C1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58" creationId="{A56C4539-7A83-53AD-7968-5491B37930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59" creationId="{199CB166-6C19-ABEA-517C-146B42F381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60" creationId="{809716C1-B888-8FB0-743F-748073A0FE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61" creationId="{D9E761A1-F990-9C46-84C7-B16A89ADF4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62" creationId="{19C97036-41D2-E289-65C6-0CB9F93741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63" creationId="{EC3FD22F-8F3D-E6E4-5953-49007E3193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64" creationId="{AF7CAFEB-0C18-10E8-C9CA-235F07EDFE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65" creationId="{83086AB2-0448-CCC7-1D86-C20B091658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66" creationId="{FD9B5552-59E8-C4D8-88BA-5068E5F79F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67" creationId="{6CF801F5-F65A-2CD2-668D-E8527B2B4C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68" creationId="{C5C327DB-71E6-5EC0-5971-C0DF538CB2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69" creationId="{BA7E2F5D-69C9-ACBC-BC27-C6B9368EC2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70" creationId="{F0753AB1-6B90-CAA2-2ACA-F6F857D018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71" creationId="{EFB83935-383A-16A3-4CDD-AA35DD0255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72" creationId="{BF9AA034-0F86-11A9-0901-5153DB0FE0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73" creationId="{E79664EE-A0D8-4C2B-1AF0-227B37764C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74" creationId="{0DC6E192-193D-10D9-D119-F969D2D1BB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75" creationId="{164E52E4-2C61-8BE9-565F-4C4A069799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76" creationId="{43A4D968-6118-6029-D489-AE35A4584B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77" creationId="{34349A46-4B46-153B-A37E-E3193A577D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78" creationId="{E2F6B885-6EEF-FB66-6262-1465497753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79" creationId="{21CCA3AA-299D-BAC2-6A02-6018C2A86B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80" creationId="{F5FC9527-B70C-B9B8-1B91-49DA1A0E19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81" creationId="{6885B053-39EA-F931-1A9D-FDD3725C7C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82" creationId="{94F7496B-9D3F-A4A9-A408-85714346E3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83" creationId="{9E09A005-0695-F738-7117-4AD68570A8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84" creationId="{0B80C701-E0BB-1118-A9FC-7139BDAFF7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85" creationId="{5311B54F-21B9-FB94-F513-4B134142F4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86" creationId="{A1488A0F-DCDB-5FAB-0C5A-EF12B7E483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87" creationId="{5AE889BB-6C3F-B303-3733-EC67BCAEAA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88" creationId="{55535E5B-7107-2C23-247E-FEC579128E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89" creationId="{3A31E28D-3058-2C74-B489-E878FE2083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90" creationId="{7B7963BD-E941-B110-7F99-292E4E4FD3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91" creationId="{EDE128C7-1F28-42F3-ED26-7AC7D538FB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92" creationId="{2C82643A-E01A-E73D-CE69-DC549A4DA7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93" creationId="{25A7B247-6A36-B465-947F-93604B1A56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94" creationId="{21560E60-8791-3EA5-8F7E-0FA689F4A8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95" creationId="{98A7C6E2-887D-6DAC-9559-01B54559FD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96" creationId="{7A86BD6A-D1BD-839C-0F70-419975EDF0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97" creationId="{27434CFC-7885-8929-31EA-4A0BFDEBB8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98" creationId="{B44A072E-4677-F2FA-1052-E9F82882A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199" creationId="{8ABF3A5B-2709-C652-F434-A80E603A95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00" creationId="{5A3A533D-F237-5078-365D-1DAD364BE2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01" creationId="{AB1086BA-A0D3-283C-0AC6-4E03E4C94F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02" creationId="{FCD6571E-4851-1B39-9C98-0E1F02AC6F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03" creationId="{510348B1-8F17-F584-D733-967ECB9412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04" creationId="{0AD33F19-ADE9-4C58-AB49-C384FAD139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05" creationId="{D6042C67-EA0E-7894-3938-6732183E74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06" creationId="{6CCC0DDB-E04C-B483-9B07-035CA5DED5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07" creationId="{EF56069B-0CC0-82A2-6E3A-C750344202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08" creationId="{9B9CE4D1-CE95-2986-09AC-C73EDBD323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09" creationId="{174C28F4-4049-D40E-591D-AD93C18DFB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10" creationId="{6D03F452-1AC0-5A61-8B10-4BEF15288A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11" creationId="{A07EDBD2-FFE8-50BF-BCD8-4854AD3247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12" creationId="{ABED7AE5-E9A2-9CAD-C28D-F452929B99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13" creationId="{E8631E2F-8151-8C83-D8BA-5D89F16893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14" creationId="{E2263825-43E2-F303-D2C1-C3FB07913B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15" creationId="{CD8F5EC8-D57E-370D-58E9-517D0BE5B5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16" creationId="{B104D579-8221-3454-EDD1-00DFD7A142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17" creationId="{E9C88DCC-7AB0-D93E-4F75-6633C3AA76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18" creationId="{7EB087A6-A6CD-69A9-540F-6559585E24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19" creationId="{B5D49C99-C9B2-D1C7-0E44-A8D25DF20B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20" creationId="{36EC43D3-EC10-1B3E-F3AD-27128C8B82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21" creationId="{3B732A0A-7E5F-3F6A-84FD-46EC14B969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22" creationId="{DF80117A-BBD9-8B1C-2A8F-3B4E7EF687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23" creationId="{9E5F2706-9CF3-4AE8-9CC3-ACE8C37B1A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24" creationId="{57BDA7BD-5986-73BD-4A3A-CE71BA170B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25" creationId="{3DC6EA2D-E37B-326F-A049-4758CDE455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26" creationId="{3249B68C-F963-98E6-EDEA-C90A764FCB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27" creationId="{A5F11E40-587D-6941-CF69-18B296CC79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28" creationId="{8598D90F-47FA-D0BC-D65F-2AF53A847F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29" creationId="{E165D8FE-5AF3-3369-6064-DA215C4E71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30" creationId="{A048BF09-FC72-1488-8295-18BE4AACA0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31" creationId="{4EE49AF4-DDE7-E381-5980-3BF3E5E5C6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32" creationId="{911B1A48-6365-BE48-1F37-A8434E3698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33" creationId="{ED01E9D2-7F87-60FC-F23C-8443B32207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34" creationId="{630870AB-760F-1741-567E-4FC8B41E20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35" creationId="{05C97327-C4A3-587F-5372-82B77C5D02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36" creationId="{83BA4ADB-C200-E28B-3B63-F1D43F31C8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37" creationId="{519BAADA-C050-4351-52E1-A549382472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38" creationId="{262EDAF8-2F58-1874-0FE8-621133912F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39" creationId="{6EC958CD-01B2-2022-8E4F-F495C18968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40" creationId="{79FDB77E-BD09-A5A6-0E44-18724951FA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41" creationId="{1A6D9A96-DBB0-3B42-9DC9-FC3C861E8C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42" creationId="{CDABE0D8-B642-E1AB-BD60-B1B99DF6CC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43" creationId="{37300C88-7EAF-52C1-7E21-47D01303A2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44" creationId="{9D56DCBD-7550-F26D-2E47-55B85D4E0C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45" creationId="{E59FBD4B-15D1-F00F-96E5-337D8AC16A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46" creationId="{E0C98616-86FF-870F-948B-13F26F2C61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47" creationId="{1B42525F-2FEB-0F71-CB2C-4F087E1DC2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48" creationId="{AEDD57E7-5E36-FC85-9780-29458C834B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49" creationId="{F964E617-A039-F561-68F0-C2C2783432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50" creationId="{27F6C02D-4757-47D6-FE41-02C9DB5EA9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51" creationId="{11DFA145-575F-7B5F-77CA-95B8A333D6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52" creationId="{B105318B-BF70-4FF3-3998-DFCBC4223E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53" creationId="{4329ADDD-CCC1-0962-6A33-402D175ABC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54" creationId="{4804A4FA-F9AE-500E-026B-9B6322BBFB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55" creationId="{3002E4CD-841E-5711-DD07-084F6505D5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56" creationId="{6FCAF5F2-2E24-E41F-810B-36687A8F79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57" creationId="{A00FF23E-95DC-214F-FF60-62616674C4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58" creationId="{1F8AA556-46C8-7249-8D4D-E3EBBCB8FF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59" creationId="{043D2418-D0B7-DAE9-78C0-9B5011088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60" creationId="{00A3D74B-E925-D6B2-F05F-340B25EA6F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61" creationId="{03B0FD1A-E6CC-7926-5AC0-0EF43C7CD5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62" creationId="{756905A4-2D2B-4DAC-DB9C-3343D036C3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63" creationId="{F277E0FC-63EF-6206-6F81-E7E845359C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64" creationId="{9ECCAAD2-BEBC-81DA-1CF7-D298AEF4AC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65" creationId="{34546895-F72B-CEAD-3241-192C620A49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66" creationId="{A97C211A-5824-D1C9-06E5-B5D7AF10B9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67" creationId="{9E4E4C24-76C8-191F-E5EC-51F8B15F86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68" creationId="{A317FF15-A11B-EE24-FA04-FDB42238B5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69" creationId="{EFD4EA52-EBBC-E927-B61A-E6A8973E88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70" creationId="{EADCC078-63BA-24F0-6798-F4C939EB6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71" creationId="{7E21F002-12E5-F6EC-D2D1-F6C7E91C66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72" creationId="{95AFB7E2-44BC-9FA8-FACF-9FA87A2BB2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73" creationId="{60240FA4-5A75-D188-CC52-6B7AEDF4F2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74" creationId="{7E017C9B-1CC1-5C10-6FF7-0C2C943CF7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75" creationId="{F967E48F-3682-B043-C7D9-A1FF0BF9CA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76" creationId="{6E1C03FE-E892-7AEE-C409-B246C862E6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77" creationId="{592C7A3D-1715-8E33-35E8-4D35E8CF2E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78" creationId="{BE5099C2-A6BA-3940-2963-4F59A3C9A1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79" creationId="{DE4336D0-064A-5CE8-2C5F-14EA0844BF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80" creationId="{AAEE6515-CF4A-F08A-7AE7-31277C6D81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81" creationId="{9B8DA16A-0165-8075-AA76-A70310266E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82" creationId="{9CA5A023-4ADC-DBB4-8F0B-4854DA0933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83" creationId="{C31BC268-5C81-3280-A11B-745971D3FE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84" creationId="{942D0CB5-1E77-2551-7B08-007A10A3EA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85" creationId="{DF778AA4-25EF-C413-EB48-575DF0A1FB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86" creationId="{F364661E-C922-BC7A-1F6B-9536378DF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87" creationId="{254E762F-D748-5D9B-23D4-41BD4B3111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88" creationId="{AC55B8EF-8862-4AFC-D851-13974F69FB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89" creationId="{2C17BDD0-09E2-7EF6-7666-641CE19B7D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90" creationId="{FE938FA3-23AB-ADDD-AB1C-6D90FBF879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91" creationId="{07ACD41E-4168-430D-F679-74FF31156D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92" creationId="{F068BC16-BB59-276E-26FB-D62A9CB4E9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93" creationId="{0104B2DB-EC3E-6526-8F74-5F41E05670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94" creationId="{BE25EBB6-EA00-FF80-70A6-B0B05AEBAA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95" creationId="{3BEA8088-4979-5284-BE7C-A4C8417C01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96" creationId="{7F6D950B-59D5-66AC-44B0-752FB0D587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97" creationId="{E2038C42-9692-43B0-812A-FB54C92CA3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98" creationId="{46094BD4-4807-2D76-F731-75E2EA23AE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299" creationId="{24E65BFE-1D10-66B9-3B8B-19D8DDB313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00" creationId="{3474C435-E154-3493-9B80-D07A05ABC6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01" creationId="{C6D1956A-F8E3-0CFA-E78F-CBAA897621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02" creationId="{555C5A30-589F-73D9-9D1D-8068C0AF92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03" creationId="{A5B410D6-0D65-F508-6BCD-3A4074FC6E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04" creationId="{D362144A-9993-9505-7981-604EC2FA70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05" creationId="{A3CF0688-3E4D-6CFA-B993-054810B34E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06" creationId="{380BEB56-7C2B-CED9-A806-88B37ACDAF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07" creationId="{EA83D55B-2C01-1088-63F7-E0B98B4CC9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08" creationId="{B7FCF9F3-EBC4-4B52-EB83-2616A28E6A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09" creationId="{69B9D211-8ADE-C059-1D9E-5B68D8F637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10" creationId="{D0B560EA-7F5F-FD19-7D77-88929A132C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11" creationId="{D9312678-3F18-BF1B-7A67-A122AE3BD1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12" creationId="{D67C4804-9CA1-1102-7306-DAD0F16C10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13" creationId="{00B2DA99-4FC6-2167-C458-5E37660364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14" creationId="{00FC92F8-D8FC-DAF4-A02E-FCE4DA43DE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15" creationId="{431317E5-16C8-A7D1-1009-5BEC61CA84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16" creationId="{A981E5BE-12D4-80B2-8120-C6E281D4E8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17" creationId="{F6B25C4B-A1AE-91A1-6AFB-BAD24C7E29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18" creationId="{8BE3C25A-9ADC-1DCB-D267-5992B8C5C7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19" creationId="{694BD108-61C2-A68D-F6B9-EBC886B42D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20" creationId="{187A858E-FD11-600A-F96C-9A3B1AE54C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21" creationId="{BC04893D-395F-6660-C8AA-8E9FDB7579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22" creationId="{08047381-DC4F-D97B-EB54-365120DC9E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23" creationId="{61938C02-1B51-95E6-2CE5-CAC3FB60CE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24" creationId="{9EE47C85-3521-A44C-AB9E-423F1FCA86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25" creationId="{2CA02704-C743-F1DE-8124-A686E553F7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26" creationId="{2F56C746-ACE4-ACDB-042D-2E3795418A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27" creationId="{E5A4C69F-7631-2F69-0B83-9C5030F612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28" creationId="{F53996A5-4A6E-0353-7A45-D4881B4031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29" creationId="{A3C6519D-D112-F282-94EB-2BDB4FA2F5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30" creationId="{3866A9D5-5CE4-1D94-E665-EACF2622F2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31" creationId="{3BF0D674-98E0-FD73-E7D9-E2CA4C7DBA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32" creationId="{AD9B088B-AB53-77DD-5A78-70715280D7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33" creationId="{8DF35DDD-C680-9549-9CF4-F32F82CC7F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34" creationId="{9DFCDFF0-9001-237A-8710-E49E14D25C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35" creationId="{75D65919-B2B7-CACD-9A4E-8528E5DBFE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36" creationId="{6FFDCE4C-E878-057F-1405-F17F3B1303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37" creationId="{66E2FBAA-5379-5A76-2087-751F017064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38" creationId="{CCCB748E-C551-9496-FF9B-B1E10DC16C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39" creationId="{7E061D34-E67A-DA20-7B50-2737587C47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40" creationId="{10353B9C-CAD9-3688-4695-D74B124D4A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41" creationId="{7FA64D19-0D79-8E22-5E27-89BE9112EA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42" creationId="{0452908B-0D4A-5C88-B1CC-8EFA739E40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43" creationId="{8A4B55B5-DD8C-DAFF-957F-95C606010C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44" creationId="{77C895B5-B12C-0BA0-ED97-E87DE0268A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45" creationId="{249D41E9-D461-BD7C-383D-856ED00EFA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46" creationId="{6586A876-0161-8533-F9DD-7AE15716D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47" creationId="{CBC4AC08-70B1-F902-CC50-6C9EA814EA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48" creationId="{A976B630-E6A8-CD3A-DC0C-C4CDE42411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49" creationId="{6D19B742-911E-23D2-B9D3-B8006F01B7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50" creationId="{A01C0AA3-B3D6-C27E-DC10-C416B7526A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51" creationId="{7D662577-B963-AE32-F7B4-ACF4C49AD3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52" creationId="{C87C16EE-B081-991F-A37C-9883C97E40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53" creationId="{C5B54A17-B155-027B-0C56-443C75CB9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54" creationId="{119BBDDF-231A-A81B-1563-88642DAC8E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55" creationId="{97DA0EA7-7941-F8AA-F56B-C0CC429BE8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56" creationId="{002792C9-5450-256B-4732-FC2571EC7D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57" creationId="{8F33E670-B18B-3505-DF9B-B180C8719C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58" creationId="{6BE62226-557D-2893-A128-526FE50C89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59" creationId="{55C3DC94-10A5-FD74-77A6-A4E0654751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60" creationId="{F2851A1A-F3FB-6B76-65C7-084C436B6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61" creationId="{7565CC12-17F6-52C0-EFA4-5D150E637E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62" creationId="{FF5038AF-9F25-44A1-B2F5-0776878832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63" creationId="{D16F80DA-B58C-19B2-E6E2-D4DB85E1F9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64" creationId="{5A30F248-F79A-E4D8-4BC5-3F62A8B06A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65" creationId="{E7DDA766-624B-423D-1D32-A7857630BF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66" creationId="{501BA849-D322-20F2-EFAC-1559CB6DD1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67" creationId="{6A571915-5D6F-FD2B-3571-7D725CE84A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68" creationId="{F5C47853-E8CA-736B-EDD2-C7DFCB3129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69" creationId="{A27E847F-E63B-D7B8-2215-6896FD5449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70" creationId="{446ED152-F33C-B97F-5D40-352897249E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71" creationId="{C0E94E4A-8C2B-6177-237F-50D5CBB9BB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72" creationId="{0159C935-D4B7-7B66-FEC0-830DCA2236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73" creationId="{1E7E2EAC-D8B2-DEB1-4C1D-200A73A6CA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74" creationId="{8694B85E-5926-CB71-2E7C-C714A5CA2E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75" creationId="{7F00AEF1-31A6-5CD3-167C-B02650B244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76" creationId="{C3992C35-A0AD-E708-AAD0-13EA51B936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77" creationId="{DF6CC48B-552A-A2C9-AE17-9C9A62AD02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78" creationId="{95C5B427-EEB0-9E2A-24BF-03A46E8388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79" creationId="{CE17CAA5-EAB0-A53B-9A3E-95158D15A3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80" creationId="{5693FBC6-5AE3-4005-40C8-CC5D0DF6F8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81" creationId="{19DD5083-63DE-FF1C-A63D-34EC91A9C4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82" creationId="{FADB3BDB-3261-1DF6-6954-8BAB7E234D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83" creationId="{81B76A6F-4262-23C1-E1A5-904BB529A9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84" creationId="{F980F42F-82D4-F535-A41D-E71A676246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85" creationId="{E4BB2A6F-C4BA-B787-D655-912400FE32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86" creationId="{ED355A0B-F4CE-693E-5A91-8FD783AD07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87" creationId="{20B4DDF1-2020-EF5F-3C66-5262599448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88" creationId="{FFFF5F29-D71D-95D3-E68C-2FB142F64C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89" creationId="{0AF24DAF-FC33-A6FA-6617-133BFBE0D1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90" creationId="{8771EC52-847B-BEEE-3014-D8662203D8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91" creationId="{EF725DAC-19F5-004B-3E58-257B76B8C0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92" creationId="{C6B084F2-7D72-6313-8F03-78A8CE8D14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93" creationId="{92AB3BB1-FC8E-7D26-5DA7-34F272728B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94" creationId="{D5423DDB-5CEE-C43F-EC6A-BEB8C49A86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95" creationId="{DBEF2813-3BF1-361F-0214-6B09E67C82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96" creationId="{886B1813-347E-55B3-7D81-1C09815E42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97" creationId="{8660B44E-43C5-C679-661D-390C0093B4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98" creationId="{88A3855F-7250-A1F0-B75F-8227D55EF5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399" creationId="{EE92B0B6-6DA5-929D-DA80-AF9796CFE7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00" creationId="{1816D397-382C-4052-B93C-AB0D8A2A8B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01" creationId="{437AD76A-6F59-DB17-7409-06C2ACC8A6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02" creationId="{151D2F16-AD22-BC5F-9C9B-7C3E66528F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03" creationId="{A4BB225A-1F81-B0DD-CFBF-56369C0EF5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04" creationId="{7CA0A2C3-B71F-6DF2-583D-5C6C0952C6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05" creationId="{A10B4E98-234E-37E4-7FD4-EEE1052DE2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06" creationId="{5551F1D1-4CF6-4012-E856-027C573926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07" creationId="{AAC192FB-A922-F033-9F14-6A8EBE3A8B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08" creationId="{8B05E38E-FD43-7804-8CEA-9FD2851498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09" creationId="{655FFCFB-DCF9-DCF3-4889-0F41651D7D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10" creationId="{74FECCD4-AD4D-26B3-EC61-98AFB0E143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11" creationId="{A6C12B12-A89D-7050-95E5-4F9CEF8F4A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12" creationId="{8C41E725-5B44-8F0E-12B1-B079D9BF69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13" creationId="{79B3E791-E314-FCBE-4E59-C3494DF779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14" creationId="{7B8864E4-CB10-58B5-1994-98C5F64CB2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15" creationId="{0D0122FA-471B-1A53-1F31-608C937EDB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16" creationId="{0C5E92AD-9ED1-AF00-6A55-08BE7D1C42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17" creationId="{5188D2FD-61BE-44F1-0CAA-6E4CC48266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18" creationId="{C861DAF8-3751-C8C1-7398-CCBAF0D27C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19" creationId="{32AC2E9A-1B20-2912-4EA4-496DC7629B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20" creationId="{A4C53212-B10F-27EB-0AF4-FC03C4D802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21" creationId="{8BC193A5-B326-C332-6B1B-3323731605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22" creationId="{DF9C2AC0-6462-9F11-DFF5-10E7842864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23" creationId="{ECDE9000-DF6F-F402-2C95-A66C393B73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24" creationId="{032E5F3E-0596-B7C9-1570-90E6BE6A4D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25" creationId="{5CAC0F4B-6600-0557-12E5-73E8DC6B19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26" creationId="{B33079D0-EEA3-B7F5-8A4C-2381A52ECF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27" creationId="{1B9487D0-85C3-4E52-E056-85AA8CC1ED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28" creationId="{B559F753-5C42-8C17-6F99-4364133C2B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29" creationId="{D00F62EC-B085-24E0-792F-A59F203083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30" creationId="{F676503F-5959-8B0B-B51F-4558200552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31" creationId="{1856A858-FDE2-F124-33C7-DBC52F8FF2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32" creationId="{9A373DA0-39F4-91C3-ABE2-3A70D2C815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33" creationId="{C68074FE-34CA-9E7D-7F4F-739D61E2FC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34" creationId="{5603EA6A-962F-5729-168F-0B5C5D21E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35" creationId="{B4C29D38-0DB8-5EB2-0FD1-F9477AC391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36" creationId="{D20C5100-633C-5DD5-264B-E9A5559EFE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37" creationId="{E76D5FA6-8B75-D751-0C13-011DB53E51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38" creationId="{11E68ECD-8519-0A64-993C-5893D545E4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39" creationId="{7655D3F8-76C9-2AD6-B9F9-D7BD40FA4A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40" creationId="{FE5FEF2A-068B-21EA-91B2-EA28806362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41" creationId="{C6562FC4-D7D0-BEFF-4958-65DB0691DD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42" creationId="{F0F0A6A8-A52E-DCB5-ABCB-C1DBD4F50C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43" creationId="{2B66FB23-BEDC-7CFA-C03D-1470F7C58D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44" creationId="{4E5F52F1-0FE7-C07B-88D0-64B5412FF3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45" creationId="{16381F1D-19F2-1AE0-9446-EA18977253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46" creationId="{2CFA0B1C-9221-B6D8-7577-55E4B2DE71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47" creationId="{AE2A805F-2141-00C2-A321-79988621FC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48" creationId="{8EF6C7B0-7286-FB56-305F-AA17D8BDC3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49" creationId="{0E0453D9-DCDB-C7D3-39B9-508D808522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50" creationId="{9D88709C-8665-5CBC-E7F1-1E451DC6AB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51" creationId="{B13C7F0B-37E2-DB7C-19C7-A6193FBFB4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52" creationId="{C7C7200C-AE2E-B9B8-CFC5-6A664B1315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53" creationId="{63A575E0-2634-F862-1460-1AF45FB547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54" creationId="{66B6C25A-9891-D929-EA26-9B6C459E8E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55" creationId="{C2505F4C-42CA-F8EF-1FA5-3BDEFDE157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56" creationId="{9F8F130D-595F-0584-6F29-0522D91746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57" creationId="{FAD42EB1-2305-A732-2759-C709A3740B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58" creationId="{DB304EA9-7A95-34E5-9EC7-589D834284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59" creationId="{1363891C-CA2A-5CB4-E937-DA069D8E71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60" creationId="{93A01E71-9567-BBE1-AC13-F286FF72A3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61" creationId="{79A127E1-2419-6AC5-F4F9-E35EEF735A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62" creationId="{58D6D9B9-C9E4-0C0D-AC1F-66D2781137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63" creationId="{D4277711-3545-BD87-48C4-6C94626C80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64" creationId="{AA791127-D361-7A49-1A61-F2EB23668F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65" creationId="{2B29B75E-5FA6-AAB6-0373-449C33F52A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66" creationId="{DF32C809-6A3D-6C32-E28E-F795B459D6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67" creationId="{A5F276D8-FCD8-E520-9CE3-4A9A96BD55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68" creationId="{2988AA51-E036-0E09-E30A-4D02489094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69" creationId="{9FBC8653-0FD1-B6C1-80F3-D3D26A69DB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70" creationId="{E0F0DDD2-E905-EE61-2C0D-4A5AA24F45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71" creationId="{57ED89ED-1F71-EF09-F2F9-D93AD89648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72" creationId="{E523A952-AACF-262B-BF38-F6B2D2DCE6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73" creationId="{806997D4-85B3-BF15-2D45-2446EF6290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74" creationId="{FF23A657-517C-B91F-37BA-2D8598A8C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75" creationId="{9AD5CF7D-E5EA-7D66-DC0B-3393725839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76" creationId="{9178C713-DD58-0571-82A0-B1EEF77C75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77" creationId="{CC333456-6FCF-A5BD-EBD7-CD91E7D2F4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78" creationId="{70606276-CD01-3938-2043-80DF4631BA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79" creationId="{B506D10B-202B-9E9B-75DF-6686C3C6F8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80" creationId="{C61E487A-186F-710B-162A-8C9BF0BC31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81" creationId="{E02222F9-DC80-27DB-6E0F-477BBC9C08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82" creationId="{2A20ED57-FAC7-B24D-DE2E-8FF04FC2E0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83" creationId="{29024C4A-60BF-0532-9569-D674F83AA8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84" creationId="{0CA3A7C6-1EF8-60B4-6743-26F8FB4BBB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85" creationId="{EE5D0926-B195-AA26-D3CD-46FCB43915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86" creationId="{0E7D18DE-DD42-A224-BF2B-39BE25D9E0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87" creationId="{8008C5BF-873B-74BD-F598-B8DA81FBEF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88" creationId="{2E4F35E6-2FFF-AE7A-8F30-03A78992DA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89" creationId="{AC202588-A353-E63B-D791-1BD0D58CED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90" creationId="{4266B7CF-2AF2-612B-445D-2252AFC4C1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91" creationId="{6A898D67-DFC2-EF29-232D-31566855D8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92" creationId="{EFBF4D81-1DE7-9377-E1C6-80E91B1302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93" creationId="{118216EB-D023-3D17-B9F7-851ED6DA1B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94" creationId="{E926D2A7-14C0-6CD2-E770-636044DB92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95" creationId="{A0AF484E-461F-2BC3-F663-7D199D41EA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96" creationId="{A9506D50-301B-D534-6697-B898B581B3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97" creationId="{A7494F86-9986-979C-1DC4-2AB11B7B28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98" creationId="{7B2CF1C6-34CD-F9A8-93DB-6F83F33699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499" creationId="{97B06F97-A12B-ED18-908F-79D4843A6E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00" creationId="{D3F78BDE-3B18-F1CE-FF2B-8B2688665B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01" creationId="{3F13AEB0-8AB0-C0C9-9A92-267D522598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02" creationId="{A3D8D857-03E8-7E5D-B042-D96EAC6480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03" creationId="{049EA0D3-42EE-567D-9115-12C4C7E784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04" creationId="{0FA1D025-81D0-9387-46D4-776DDA442C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05" creationId="{D876BAE6-8583-1C02-8220-C06B6CBDAD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06" creationId="{F7A38A79-FFCD-CA44-335F-42ABCD3365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07" creationId="{85C67ECE-E168-9CC4-3830-8814958825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08" creationId="{E52DCD85-406D-2475-FA4C-8AEA2E2B4A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09" creationId="{5856B3FB-DF3C-67C2-881E-A40F4D141D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10" creationId="{29B4CCD6-2D24-7AEB-20B5-1D39DA994F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11" creationId="{2FBE428D-EA3C-E5D4-3C79-1D5178CF1D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12" creationId="{461D4017-5C3A-CBC4-2CE2-39D65BE87C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13" creationId="{1A8D0A8D-92C5-7DF1-3ED7-1B62B13354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14" creationId="{1780BB95-5FF9-AE91-3080-A9F6CDB92C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15" creationId="{BF7D2D96-E052-9ECA-6E1E-298E415422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16" creationId="{F5996656-C667-D3EE-5140-8F1855AE24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17" creationId="{0DF7B98C-AF2F-499F-11F5-D20B6AC60F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18" creationId="{ACC6FB25-7C98-3D89-E984-B87FFEC4B4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19" creationId="{BA21380B-7F8C-AF2A-A6C2-9FD37481A2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20" creationId="{DD679F50-7DD3-A131-C2C2-B3D71CBC82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21" creationId="{E758B04E-ABB5-A5C6-D13A-FBA03A8BA6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22" creationId="{28ECF0F4-4639-7903-CA40-F12B87A64E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23" creationId="{76352359-D93A-687A-7124-C244911195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24" creationId="{3C4AAC7A-9B6E-7C8B-B983-77CB77516A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25" creationId="{FE4D88A8-D855-2D1B-6F65-61FE955958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26" creationId="{62269285-AF2B-5678-712C-1F47600D90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27" creationId="{61A9E30E-5322-3EA6-8F52-927592E810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28" creationId="{CA0786B9-E3B3-D0B8-E0A0-A3C639B0D2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29" creationId="{507F0523-89A6-B0FD-6C8F-F79EB472D1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30" creationId="{4EA40900-F55E-A02B-CF3F-94A0E9C40C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31" creationId="{D84ABF99-8DE4-5FDF-9192-7B56F14C3F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32" creationId="{0F625ABA-2C83-AC89-DC91-51D5D47E2A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33" creationId="{9A59D978-9A0F-072D-B24E-CD17A9E439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34" creationId="{2BCC5508-B546-601D-93A6-985799C92B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35" creationId="{1876E16C-1299-E622-325C-8F023C0C39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36" creationId="{33E39E37-FFB3-B453-C8B1-667D554F2F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37" creationId="{680FE7D4-184C-8A70-E77C-0EF610C047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38" creationId="{17961A72-E9C8-93B2-2FD3-5B9876803D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39" creationId="{0B3C86F7-1871-C44C-658C-CD7F3FF8CE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40" creationId="{469D6F34-99AC-CA1C-1161-F3889B4D9E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41" creationId="{713D2B43-B67A-FBFE-85CB-E6981DD1AE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42" creationId="{27AECE6D-74D9-A862-3EE2-8A77A47EA1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43" creationId="{85273005-D895-C987-B4ED-ADC47DA288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44" creationId="{66A12585-889C-B26E-6E46-F8266462FF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45" creationId="{3A8055A9-1E81-EDF3-19D1-3E87C49EAE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46" creationId="{AA55D44E-7BDC-DCD1-6FB7-1C7F399A0E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47" creationId="{96B5B89D-849B-C630-6486-49570F0733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48" creationId="{75C1E7B5-1B42-BBDC-8D83-0DE4DA17F4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49" creationId="{7C68C3E8-25AE-00AF-957E-EC07EA726D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50" creationId="{82ACF94E-7F13-457A-C6B1-1D6C44D59C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51" creationId="{DDD7D030-2376-EFB1-C94E-5ED826E636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52" creationId="{3467BD76-F4AA-4ED5-74DA-B8C9513AA7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53" creationId="{4920C972-1F81-EA8B-BE67-528840C4CB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54" creationId="{660FB282-081E-95B0-0649-BE2F64A2A9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55" creationId="{B92B4437-E053-47A4-8BFD-63A45F9747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56" creationId="{A04B6EFA-8ED3-7AFC-A4C7-348D9E5852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57" creationId="{79E0BC2D-1C81-6724-8A4C-4F82E2CDBD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58" creationId="{6B7C2981-DF5B-5009-E035-CE47FE0A25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59" creationId="{9025704C-17C1-978D-1DEC-2C4DEA9117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60" creationId="{46BA936B-6FB7-EB17-8D32-5484B1D64A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61" creationId="{20AB182D-3A2D-D737-2ECB-C92BCF28EC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62" creationId="{66E72716-B539-2B70-2194-D406115C4F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63" creationId="{3914F690-E159-4BD4-C322-6AB5A734B8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64" creationId="{09221677-D485-0A7F-94C2-999BC7CF93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65" creationId="{9AE0AA40-813B-AEF7-C2DD-95038E47E9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66" creationId="{1A237FEF-BFF0-D9D7-B653-735E1B6F7D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67" creationId="{F69593AE-2454-B500-6E85-2A001149FC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68" creationId="{44F12E87-906A-FD1C-5473-D42228F452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69" creationId="{B676BD83-6495-D122-2165-7884EC81FA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70" creationId="{1BADCFE5-E0F7-EB73-3CEE-67FD2233CD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71" creationId="{C5D45919-A80F-4153-1C94-F92A560C22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72" creationId="{CA08AE2B-6853-097F-2B12-685BAF579B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73" creationId="{52D86F4F-3A40-3B9A-BB63-0A04F73054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74" creationId="{24E69D39-C4A1-FC86-AC37-C849BB8C2D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75" creationId="{336D000E-441F-2AEC-795B-3A27BC8B0D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76" creationId="{2EB1F5E0-2F9C-F38E-6ADB-DE6D866B3D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77" creationId="{238EE1F3-1FF0-AAB5-A53A-61E1B4C585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78" creationId="{9F88CD8C-F221-A8F0-3754-7CD1E9D716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79" creationId="{20986CE0-C86E-68FF-BD9D-3866AD54D9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80" creationId="{2363C010-D2AA-D916-FFA1-D69B19E11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81" creationId="{B666816F-3B32-A4AE-37CD-12C87AEC35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82" creationId="{0A1621BB-DD56-0E64-C3FB-01CE378594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83" creationId="{CD97F5AA-12A1-7E68-A302-8D14AB07F4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84" creationId="{9C8CBD55-951B-047B-F3CE-5063FD6458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85" creationId="{226A24D9-F36E-308F-F08E-279D56F2A8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86" creationId="{C3006A9C-57E6-594B-F622-165B4B4C8F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87" creationId="{ECC3D8EA-B841-A287-507E-DDDB249CD2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88" creationId="{9F771608-C5B8-5AFB-0E0C-A72B2A02C1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89" creationId="{3EEBE699-F171-6BAA-AB75-0D5EBF59D9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90" creationId="{0BF2EF58-1511-A91A-8277-8F5F50E736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91" creationId="{E7A0B3F4-6AA6-727F-7F1E-040C1A8B9B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92" creationId="{77F5FD3E-71FB-8190-5A51-F4EF259231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93" creationId="{4847E7B7-8B76-672A-F8C0-B55EC19EA9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94" creationId="{92441380-D5B4-F9B9-1BD5-E50C19A9BE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95" creationId="{DE8536A2-5BA1-ECA5-C2DD-D863E463A1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96" creationId="{2FA1ED46-AF98-C487-C968-6153215C4C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97" creationId="{83DA9A1A-346C-4C62-A2DF-AA258D35B5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98" creationId="{356D2AB3-800C-5162-FC42-D06B00CA92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599" creationId="{F9E5A97D-EFFB-3E64-4555-A1C98E829D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00" creationId="{839B5820-4074-9191-CABD-292CFD130F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01" creationId="{5656A6F6-E630-16B3-2135-58E763A0E7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02" creationId="{4CC6EF2A-7E2D-7F3D-38B7-D1B679D97B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03" creationId="{CD92D0B7-038A-B31E-0031-DA84B4C35E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04" creationId="{9ABDF7E1-5909-59C7-88F4-069E05BEF4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05" creationId="{CC0D515A-D63F-81D0-3984-3E3D4B35DF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06" creationId="{0B8D7C12-4B01-4A7A-560E-CA4444D565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07" creationId="{A10E61C1-C870-9FDA-E208-5231D39A90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08" creationId="{547AAC3C-E471-A138-BE8B-EFDFFE0DBB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09" creationId="{4D194ADA-C96B-F6C3-50AC-B8BC650BA8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10" creationId="{4AA91CC8-DA1B-C2EF-6273-D1A27B7BD2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11" creationId="{179416C9-16F1-8AFF-93CA-EB07BA49E8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12" creationId="{37955EE5-9CCC-9306-DBA6-429E44FD98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13" creationId="{67A6B334-82EB-8121-691F-F741ECE236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14" creationId="{BF98CCB0-3B25-1A2C-126C-2D4032EC7A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15" creationId="{4EFBAED4-C74B-DC93-4CBE-20A6162AF5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16" creationId="{2CB21B70-2A09-B792-AA47-B9BDBC6435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17" creationId="{6DA45424-3CBC-93E8-6B5A-BC1201036A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18" creationId="{30C897A5-9E6F-F97D-8AC1-BF2224D451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19" creationId="{3D23E42E-D375-673C-A3AA-CFD3B4B82F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20" creationId="{D592EAB6-B2F3-C7C5-D9E9-89A7082A70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21" creationId="{E7A03545-0D1A-760D-62AD-7E6A98E1FC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22" creationId="{EBE15D97-7116-8CF3-84AE-BF6EE5D59E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23" creationId="{88B4336D-00DB-2603-3C60-0DFCD0FF96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24" creationId="{536769CB-ECF1-3B5A-1234-F57CE5F13D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25" creationId="{29D85616-3C35-DDDB-C1C9-BEB6BC9270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26" creationId="{2CFDA8A8-9293-4036-72B8-ADC193222C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27" creationId="{D96771F7-A300-2565-607D-43887540AE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28" creationId="{F57D8CED-CE2B-A10A-A545-8CDBBC8256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29" creationId="{D38BE263-53CC-4941-419F-3D9B7F95BD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30" creationId="{D836CE44-1274-044C-67AD-10CA239752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31" creationId="{A4664D02-B35E-F13C-61DF-64529DD29F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32" creationId="{7330EBCE-4AB0-7FBF-B765-3B4ACC717B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33" creationId="{B14261FB-AC0D-EF30-4940-36C83CA4D8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34" creationId="{16ECD68C-DAF3-A7BF-9FED-AF2AE12554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35" creationId="{B5D717DC-4B83-3FA3-C3F1-38C99DC847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36" creationId="{7F4D38D9-2668-2929-EC04-4903E78335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37" creationId="{D14B741B-87AF-C9F2-6CB0-0651A24B67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38" creationId="{92940020-EC9D-5BEE-5D6F-5DC751CA4C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39" creationId="{4834BDB8-842B-43C0-B6B2-D5ABD13379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40" creationId="{608AF75B-90FC-7F28-A409-B09BC8EF4E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41" creationId="{352187F1-8725-7C4C-017D-C8C7941D46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42" creationId="{F77CB972-7236-9FE2-79ED-1E578C52AB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43" creationId="{AD19C7FE-7D43-33B1-12C3-7E55AD1014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44" creationId="{14C985C1-2681-5664-08A1-49C109CA65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45" creationId="{9661955D-2099-1F6A-E8D8-60C95D497D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46" creationId="{80EFAD14-B9CD-E4FE-E7FC-BEB553CA0C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47" creationId="{C6D94908-72A4-1732-970C-11EB7FF850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48" creationId="{DDF0AE17-774E-EBE6-984E-D70D05EBED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49" creationId="{B40460C0-7BBD-2023-33B7-E34F546D1A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50" creationId="{361E5B54-8DCA-3F82-7DFE-1901077AE3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51" creationId="{563C2B84-B298-3B89-1F7D-D96367C25E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52" creationId="{F81A98BB-804C-EBDE-D0F6-3CD1E3F569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53" creationId="{6D6AFD3A-1EFE-1A0C-5BF4-02B0897187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54" creationId="{6772FE4C-C4F7-B4CD-17E7-7190C07BC3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55" creationId="{7DD8EC92-B5C0-6239-BB43-AA086B2D83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56" creationId="{AFD90E70-F32F-9173-89C7-94185F5C3C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57" creationId="{BA2C2DE0-8079-B327-2021-4F3DD769BB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58" creationId="{ED9C1815-2182-2B4B-AD5C-C290AD1506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59" creationId="{FCBFE35E-960F-A70C-7CE1-DBA6C6A166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60" creationId="{A39511E7-29E6-F5CB-B5B8-02EA784140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61" creationId="{C61B8C56-35B1-C724-1938-0A40881313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62" creationId="{0A04E461-5D57-CD3A-66AD-5F7EA82F36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63" creationId="{B5907ADC-6000-E13E-8CF9-D87A84609E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64" creationId="{464A3CDC-47A5-12A1-16B4-4CE7476D12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65" creationId="{AF19E22D-5350-7348-BDC8-80BA3ABAB1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66" creationId="{20B6DF42-4062-45A9-DFE2-A1D2299347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67" creationId="{6D0EFE27-6DCB-3A9F-2A8E-6E860D8D8F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68" creationId="{40F0A3CE-2DF4-C927-D931-DA032C36E1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69" creationId="{0FF5BB22-CAF2-7902-7B62-159AC865D9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70" creationId="{73DDFD5E-A938-A2F5-8725-9D2600AF54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71" creationId="{35686213-2AB6-590D-31F3-00916C2B26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72" creationId="{79F98458-AFAE-A7C8-2A5A-39DCDD1D79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73" creationId="{2610E981-A1AA-20A3-B87F-5345B51E21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74" creationId="{2240B2E4-5C84-E688-FBBF-E1F86B83C7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75" creationId="{77B0E351-6C0B-0454-76F9-8A31F18AA3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76" creationId="{D203DE79-27F4-D5FB-FADD-135608DC7E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77" creationId="{16337242-00A5-DACD-0A41-1499074CCC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78" creationId="{5B38CDC1-C95F-7820-8939-A2E88EFB32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79" creationId="{398F06E6-FED2-7209-9502-6BF5D1B038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80" creationId="{DD2DF372-53ED-C318-E4DE-2F63966364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81" creationId="{77A19F4D-BF04-7F3B-8237-5F66AD4100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82" creationId="{2EEFAA9E-4092-7D2B-DAE4-9FD4F2366F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83" creationId="{2A07964E-51C8-AF9A-7A46-A669D92393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84" creationId="{913FBF12-1E98-976F-7600-84E1C96926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85" creationId="{0D216051-DCD2-02A8-48CF-69784560C9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86" creationId="{E8FFCF21-3CA3-C631-F15F-F93265668F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87" creationId="{DBD8CDD5-5F2B-FB34-C7F6-3865155A06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88" creationId="{DC2ACE0D-52D1-668D-79E2-965C90CD8E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89" creationId="{A1C15A47-6858-249A-9937-B547D9FF88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90" creationId="{CB016153-5D9E-5E85-2AA9-1E9E6E4909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91" creationId="{21D906ED-FE3D-DA61-260D-E4F561C552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92" creationId="{341FAB62-264C-43F3-34C0-3ABA92FD4D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93" creationId="{A2BA6D16-6D15-EAB5-0547-0BBDCD9314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94" creationId="{861DD830-8CD7-27B2-05A7-5BED0E313C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95" creationId="{F6690990-3FDA-3503-6B5C-8F5A6ABCCD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96" creationId="{532A24B0-B6D4-7D28-D7B3-357FC5D1A6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97" creationId="{F1F69C32-CFB5-9CF3-5B61-8901563938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98" creationId="{1B5CFBC5-D637-7025-744B-AAFE28FFA5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699" creationId="{2E3EB9F3-D8CE-28BC-E25A-91AFEEB93D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00" creationId="{17E84AB3-0686-7EDD-20D2-FD8EB804CF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01" creationId="{0A36A0E8-441D-6E50-7B92-8E39574A2C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02" creationId="{07796F53-AFAB-0CFC-CD9C-E7413E66C9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03" creationId="{EFE6EF57-F1E4-348F-9473-431186CCA3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04" creationId="{8B63AECD-0818-F067-047A-51A4C178AB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05" creationId="{30B44AE7-DDE8-39E4-7C77-87A8C09C6B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06" creationId="{7F5D0519-1D13-2EFA-8CC5-FAA825C8FE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07" creationId="{775EBAF8-76FF-8D1F-3513-F51C37E532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08" creationId="{8FCEA43E-6E10-6CF6-20D8-EB932B3DDF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09" creationId="{3432C90E-03FA-8E47-242B-50B1E5B35D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10" creationId="{8936685B-2D4A-6265-16D4-2FAE8A35CA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11" creationId="{A49BBA0B-6C22-E51D-C802-2D2C5BD967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12" creationId="{27D2640E-CEB1-9E6B-8EDE-312EF7DAC7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13" creationId="{650C126D-0FB2-6C44-1E44-97E6E71505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14" creationId="{D6C89FB5-BF71-E550-84C0-63C4C1C668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15" creationId="{270EC03E-19DC-EF37-7183-276CDFA746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16" creationId="{AC9C4273-674C-C616-D4D8-831A56C1A6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17" creationId="{E1E1443D-0A2F-24E8-4301-AF4FA6AFFE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18" creationId="{079CADBA-0E24-3392-E20E-622E1A24DD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19" creationId="{02F16B27-7E2C-9BAF-9AFC-56F0D06E49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20" creationId="{C13A0F92-BDF9-1FA8-5674-0EC40A141E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21" creationId="{B68B868B-7472-A9B4-AD45-892893A1EE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22" creationId="{6E47032A-EEA7-8DAD-BE1D-34F1932608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23" creationId="{CA5AAD85-4843-35FA-DFD5-D833EC9AB8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24" creationId="{B90B33EB-6B9C-D524-4256-AC201911E4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25" creationId="{9834D17F-5240-731C-834E-B671E489C3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26" creationId="{0CAA4561-42E6-2175-4965-C8DE43480D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27" creationId="{781DA942-1FB6-030A-5776-674656CAF1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28" creationId="{391C76C2-B78D-5C75-B455-6CF9AC8573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29" creationId="{B09BB7E4-8BFA-76BE-594B-FD27E272D1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30" creationId="{FA3E34E0-CB74-5A0E-B5D4-B1BE26FE01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31" creationId="{D8D4AD65-082B-2E4B-8A62-08C4A64709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32" creationId="{5CE14C8E-5A91-060A-EFB1-8CBE9E1C6F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33" creationId="{0C434E82-245F-D02D-20E1-0D4438B506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34" creationId="{9F1F85E5-28D6-68BE-9E48-67A50DC67B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35" creationId="{C8A6EA68-9542-ADF3-585B-B7E09CBD2A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36" creationId="{AAF48F87-E30F-D557-35DA-78F06A08A5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37" creationId="{91D9B26D-327D-D3DA-FFFB-33229945FE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38" creationId="{5C5B289C-D570-8D51-89DB-CF16C8BC59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39" creationId="{C156E721-7253-FBFD-EB7F-8EB270E843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40" creationId="{C0216948-6317-DA7C-66C2-53820EC183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41" creationId="{E91A7D4B-4FEC-DE0E-81EE-2A0FD72FFC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42" creationId="{8C15A6F6-4BD3-6B6D-7E07-13A12FA0B2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43" creationId="{D78D1A2E-6534-2F23-8AEC-884B18F83F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44" creationId="{35101F61-5F86-1825-0612-906A247457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45" creationId="{625B741E-FF85-2FC5-D9D1-625CBFAB7D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46" creationId="{155358F2-5A47-5689-DF12-77B57C5D9D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47" creationId="{63128195-78B7-7348-A066-EB170910B8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48" creationId="{4875A84C-0740-1444-3FAE-F4111A95B9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49" creationId="{4D526D7B-B53F-30DB-4057-31F2AF9759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50" creationId="{F797A105-667A-229D-2C8E-525A26D5DA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51" creationId="{735B3909-1300-BF36-BEAB-DDAD6A259F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52" creationId="{A66545DC-0A8B-B513-CD8B-00A89B0C68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53" creationId="{D3370ACE-39B6-BC17-664E-204050C398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54" creationId="{9F41A820-FB6B-C93B-26E9-18153EC7AF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55" creationId="{9744275B-19ED-DE7E-8EE2-CEB24935BF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56" creationId="{9724AEC1-4C5F-E6C1-8603-2684BB203D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57" creationId="{69016531-C636-F1A1-5C36-8FA686BE44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58" creationId="{2446081E-6F9A-84E0-041F-3146A2FB3D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59" creationId="{8852C603-A94D-7FFC-0F0E-8F172AEAED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60" creationId="{80CD23FD-25AC-EF74-2DAD-A28FD6A9DE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61" creationId="{0FF05FD1-2F30-0046-7362-44DD8854BA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62" creationId="{AB3113CC-FD64-90C2-04D5-74A3AA09ED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63" creationId="{E05A186B-DA51-1CE7-40BF-EFCF54DCBA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64" creationId="{01B78057-B18D-C81D-8F73-8ECFA55043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65" creationId="{33FC3202-CCCF-FF27-F2BD-6953A52F39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66" creationId="{037F2491-AE56-45A3-CFB7-C6841425A8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67" creationId="{AC4007A3-9778-AF7E-E124-1892CA0B7A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68" creationId="{9D306644-9486-3825-DC5D-9FDA980BA9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69" creationId="{D5C7F912-463B-00B2-B689-F605BF1617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70" creationId="{1966D07F-5769-DD8C-C2A7-4B6EEB893B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71" creationId="{7996A736-120B-DA19-E45F-5B7AF7FCE8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72" creationId="{84798FAB-F5AB-D1D1-5326-BBFE7CC736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73" creationId="{111ACD52-6D9A-F337-3C33-D201D8C56A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74" creationId="{67B166B5-BEFC-5F8A-8B83-258EBF3E9A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75" creationId="{37626B2A-6998-607C-4CDC-6DD99A72F0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76" creationId="{07B88C86-83BF-DCF8-6283-0709214811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77" creationId="{1830D086-0096-66E2-8245-66BB09B942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78" creationId="{D8108AA6-F599-2EC2-44FD-252A6C038E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79" creationId="{3F0B8E0D-495A-70A8-C037-6CF570F818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80" creationId="{D8D9B43A-1D35-5873-E053-DECBFD8565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81" creationId="{302DFDD6-6A5D-4F5D-A0D5-12AAC8CD97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82" creationId="{1172A285-769A-E165-10BC-72BE473486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83" creationId="{E7CDD32B-FB9B-4D99-EBF0-6344CE51AD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84" creationId="{7A80A081-21B3-F3A3-AF8C-670D1CCB7F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85" creationId="{DA2FCD78-0D83-4105-6DED-C0349D48AE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86" creationId="{E6188C8A-6B66-8847-7C17-D63F779815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87" creationId="{6E5F459A-AAAB-0C19-8145-921468DC5C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88" creationId="{1960BA26-D9E9-9A63-4C34-6367C73ECE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89" creationId="{7436AEE9-62E4-560A-7A72-BDDC46888E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90" creationId="{98366F3E-0027-DB64-F2EA-AA5A3C736B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91" creationId="{09DCDCBF-6FC4-C7BC-9891-E6FE73A265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92" creationId="{954EE89A-F49E-9608-7162-0271D36873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93" creationId="{44FDEE07-CB95-6150-28EF-29B7AAC583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94" creationId="{C0134616-B91E-AAC1-8068-CAF38FD3CC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95" creationId="{1429AE16-B445-0CC5-B500-8578B9B691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96" creationId="{C96C2CEF-F58A-FD13-FE4A-23159B835B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97" creationId="{F4779412-1712-639D-6A65-BA19B7B18A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98" creationId="{787E1F26-1316-5EE6-E33E-9550D2A0D6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799" creationId="{C325295A-CED4-A6E3-1E5A-8174D02CDA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00" creationId="{2F8672B9-1895-4943-D80B-063F47E25E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01" creationId="{E86764AC-0724-B2A7-86B1-7CF4CD8BCE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02" creationId="{97F5B273-4D11-489F-0DE4-D1671DF546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03" creationId="{0421D617-1008-889E-3517-74E9878FDB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04" creationId="{532B694D-CB07-D098-26E4-55A9285DAC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05" creationId="{930325D6-17E9-BCB2-A249-4F697FE7FF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06" creationId="{10DD1F23-0725-CF0E-464F-8B03313D45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07" creationId="{830F39B4-94AF-E4D8-B867-AABA9ABF1E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08" creationId="{27B723F6-D0B0-CA21-A828-157C79F5CB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09" creationId="{3CA2E915-CCB1-B501-D168-0D53CDCEA3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10" creationId="{67971A9D-D6DD-BE13-8D1C-5E8B73E16F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11" creationId="{AA640D93-7EFA-2ED6-9BE5-32A4EFD541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12" creationId="{3212FAEC-A7F0-06E6-F26C-5F4EC142EE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13" creationId="{CD1FD8BB-E860-1C41-5730-7C4DC5CCFA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14" creationId="{25F95A69-7424-1116-5C46-AA82EAC187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15" creationId="{9DC10AAE-CE1A-CD05-F961-1EF387B692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16" creationId="{5C562551-7952-CD8D-6B90-17587955B4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17" creationId="{781BD039-F42B-F9D9-36E3-E0C711B4DE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18" creationId="{CE824CE1-DFDF-0F56-14C9-F5E12F40E4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19" creationId="{4F51CFDE-01AD-C4D0-D639-9D223A6D69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20" creationId="{AB9C92BA-1125-7B6D-0355-98A28DD622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21" creationId="{809A90EC-3CA3-A3FF-59D4-AD28B29F93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22" creationId="{6BA723A6-E9FE-4551-26CF-4069F6B953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23" creationId="{AFE190F4-ADDE-8F0E-45E1-6A78385747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24" creationId="{ABD94759-8D45-32A8-4B3B-D7357514BF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25" creationId="{6FFF8E8C-87F7-804A-FEE0-55CF677286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26" creationId="{7CC50849-7656-98FC-9EAC-38DB739B15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27" creationId="{18F67F08-255B-2388-7046-91B64B4519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28" creationId="{F5688CDF-BF86-8B15-DC7E-458251A31A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29" creationId="{59607095-73EA-100E-BD49-5894E08CAD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30" creationId="{378C3CF3-9739-6F33-1EAC-282BD9D569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31" creationId="{B6BA4BCD-C7E2-4A7A-2CB2-8E100D0141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32" creationId="{1254C1CE-CCA2-2271-C32E-BEC9924863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33" creationId="{329265C8-8D76-C8C5-5061-AEAF620B70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34" creationId="{BCF4E83A-204C-649D-0A29-C46A44B4DD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35" creationId="{26EA001E-5E89-DDAD-FB68-E26EFF7E6A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36" creationId="{6C5DDF9C-A09A-7AFF-ED82-63C53EC678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37" creationId="{A78DA1E0-AAA3-D372-D52E-82FF278334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38" creationId="{FE25C31F-B92B-0033-D07A-D134BC19FE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39" creationId="{28B00DB2-5CBC-2E14-4A2D-E0FF5F9E87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40" creationId="{CF3DAA31-3F3B-220E-C446-CBBD9929B2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41" creationId="{C04D7CF0-1AC9-FEE6-1BB4-6BFDEBA98E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42" creationId="{AF948E83-A2AA-F1F2-8091-D796B6B277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43" creationId="{73BB7141-4E31-52DF-A2C0-A34C584AAF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44" creationId="{70BDEC1B-7F33-77AA-3D36-0BD479D24A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45" creationId="{E2CE51EA-6062-4D93-1AC8-9378BF39E0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46" creationId="{AD706035-C1E9-ABEE-B7C3-CAD9CD5260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47" creationId="{7869362F-8C7F-6961-43AF-BB64BF3D60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48" creationId="{B53F297B-5263-B895-DA5F-BF299F8C89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49" creationId="{B93725E0-85C5-1C73-BE9E-E78EE25608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50" creationId="{EA5BCF58-AC9C-F217-9CB5-BA6489CEDF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51" creationId="{6644C3B5-AE3A-DFDF-FD6D-EB2A616D6A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52" creationId="{99B56684-88A1-9D50-8C6C-A27731C834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53" creationId="{95206972-9FCE-7654-72D8-64D5C41562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54" creationId="{F13EE394-3CC5-FCCB-F567-F2F5DD273C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55" creationId="{0A88F659-A26A-9E12-82C9-8ED7689203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56" creationId="{C23FF563-CA14-CFF4-60F1-CA6669A12D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57" creationId="{8A8D87F8-0D0F-48AA-926C-57CA21754D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58" creationId="{06C26D2F-E4D3-7272-D7D0-3F65C487F4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59" creationId="{D04BA947-30DA-3ABD-40EB-8587760D54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60" creationId="{68DB774D-9BC1-FA24-3FC4-E7C3FD5EBC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61" creationId="{6D38235E-EEDE-6F06-CFF0-F98F6D23D2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62" creationId="{C4BE83E0-D71A-8E81-847B-862CEDA6AD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63" creationId="{2441E786-8FC2-B772-0515-7C36F60785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64" creationId="{F2507377-6E87-8889-C78E-C81C9E5686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65" creationId="{017DBDC9-CDEB-BE56-76B5-F020BD8241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66" creationId="{A46B0C23-3A74-DB07-83F1-A15CE191BF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67" creationId="{A191E5F4-6F45-A8D8-FA73-624781C7F7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68" creationId="{D668D41A-6D51-A785-D574-3A449D5147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69" creationId="{E0C11481-6F1E-4F12-1D4D-6F77641DEE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70" creationId="{DF566D30-D47D-D1E7-95E2-E01186B00F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71" creationId="{1F326F60-4769-25E6-C6B6-0D86B8C438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72" creationId="{0521D6E5-65CD-E0C7-125C-8FB4181083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73" creationId="{DF56B7ED-98B1-09C3-34B3-5085668B5E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74" creationId="{516BCBED-947C-91E2-5D9B-8A4DBFE962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75" creationId="{6F31E97D-AC10-C68A-D8DC-7632D8A012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76" creationId="{6452CC91-A1B2-0B7E-745F-A0A269925D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77" creationId="{90DE382B-20DD-E6A5-2DA0-C557B92908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78" creationId="{C9186803-9DF5-9A25-5F31-FF662207C2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79" creationId="{44890073-9D56-0A0B-CCEB-E0A9B2B39F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80" creationId="{1AD4BE85-3152-B5C3-45C4-90C3F9E19F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81" creationId="{BAA0AB4F-554E-AF92-2484-BF88E97B5B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82" creationId="{37023A21-ABA8-030C-2702-D5370C104B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83" creationId="{9AB40824-33F3-E8D1-E542-7F68B3406F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84" creationId="{033A5893-228C-A7FD-D2AE-A45983458F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85" creationId="{5B0478D0-F7D4-635A-63C4-5D93A230B9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86" creationId="{2D752A0F-A027-F230-1F63-3DA80E86AE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87" creationId="{B5C8D23F-2DF0-0B5C-A64B-F1D2FEFE97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88" creationId="{AE468B81-EB32-F18F-E616-D6AAFB0ABB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89" creationId="{554245C8-4900-CA29-6513-44F2F62E39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90" creationId="{7E0C7B4A-5463-B7DF-F705-9D9267B339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91" creationId="{F5D6A5B7-CB74-FABE-4022-2F30736A2A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92" creationId="{3A46B156-B759-D2DC-C4B1-113CAD38A8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93" creationId="{A6BCDA65-3877-176C-B595-5DCC20443C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94" creationId="{3F5FA808-B8AD-F796-873C-0C20024346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95" creationId="{54BBD31F-0951-07C6-4F82-50E399E74D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96" creationId="{ECBADB4B-7163-AB4F-9420-575C66B722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97" creationId="{6DC37ED6-07E9-4832-04AB-7BBB47F196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98" creationId="{0FB4D181-EF22-8609-0077-EF320C62FC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899" creationId="{7C2B3C9A-8968-46C1-7D16-02AE09A73A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00" creationId="{B1FD6ED6-9F8F-62AC-4388-A22134DC10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01" creationId="{E6878DB5-739C-9645-326C-8FA78620F3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02" creationId="{D3361618-A99F-D180-997A-E3CB63CDCE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03" creationId="{BCDF29C5-CDE6-38DA-1D0A-B327FBC5D0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04" creationId="{E0C42BB3-7B85-C048-0D0B-6B4598E180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05" creationId="{27EA46A7-3EED-B7ED-2165-CE42D9B1C6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06" creationId="{2FFCF41B-F9AD-6A76-AB48-37FF69A4E3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07" creationId="{D6178864-2401-0BD4-FB66-89BEF31A65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08" creationId="{4305364A-B109-D56F-F945-E78638B267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09" creationId="{F64BC312-0DE7-60A1-12F5-DE4195EA10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10" creationId="{F0066F59-FFDA-04A4-6102-B862CAB2F6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11" creationId="{F83928F8-81A6-96C7-ED82-677E6E531B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12" creationId="{0FA012C4-B46C-E418-CAF8-10F1B267FE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13" creationId="{FA3881CC-2446-DF7B-76B7-CBD780DE31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14" creationId="{EFA3D364-8068-9CDB-4D23-98F80A874C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15" creationId="{2C6BE77D-8C6C-1A39-9C1F-562927F58C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16" creationId="{CA53DEE3-23DB-B727-81D3-11B4671FB2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17" creationId="{2AAF84B9-BB88-F7B9-A1F4-7D25C76956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18" creationId="{3A8B08B2-904A-E160-8D12-B8ABEA3F56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19" creationId="{DD13B39F-CE04-939B-852E-577884301A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20" creationId="{B3BDCE82-7E51-2780-167E-DD9BFEDF4E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21" creationId="{BD95F04F-5588-3CED-D49D-4487F89457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22" creationId="{A8AB817A-A512-7261-1FC6-DCDDCC13A3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23" creationId="{FCB5FFCB-15C6-9B73-D038-2ABD7B3C40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24" creationId="{4045B85B-925A-F974-061C-4B7930BADA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25" creationId="{65F04F11-AB2E-5341-9AF3-053E9DA139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26" creationId="{3E60A3C5-5FA1-9662-7BEE-056224EC87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27" creationId="{8ACB08FE-D298-1021-4D84-A61FFEECEE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28" creationId="{54A55EEC-5C12-86D4-3B07-3EECD677C3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29" creationId="{770A1742-BFBB-4846-B5AB-C8FCF4CCF9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30" creationId="{537F9C6F-1CDE-56AD-68E0-33D0211428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31" creationId="{CF4DE595-8D29-5A7E-8C42-D3C7D5A4E0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32" creationId="{02091A70-90E4-1954-0B82-B4ED3B0D2C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33" creationId="{D2D91EEF-B75B-BD28-58A3-8B5A715E34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34" creationId="{4D2C054F-3B00-310D-EB2D-198A45FF1B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35" creationId="{F3ED7B17-8265-39BC-0662-3B75D3745F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36" creationId="{01919437-7A80-AFD2-9672-87A2226E82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37" creationId="{0FF2CA93-8E90-A026-83A8-FE45EC9EF3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38" creationId="{765E598D-6D21-88B5-2CFB-3EEC4A1F5C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39" creationId="{933E42FB-7B81-A24E-3813-C2DCBFEEEF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40" creationId="{DF74889E-70BA-6FC5-8CF5-F193249450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41" creationId="{789B035B-3AFA-B995-80CF-C4E3BF6AAC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42" creationId="{079E5E55-ED17-12B7-E5B4-E519C7FBF7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43" creationId="{D21D01E3-D44B-3794-A0F0-8F68AF5E9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44" creationId="{21EC2229-F91F-1D20-68D2-7D360DB1E4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45" creationId="{AAF3A6AD-ACE0-E4EC-B989-5BB9A4A8A8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46" creationId="{38BE0813-0370-3C0D-13F0-2B29C0F376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47" creationId="{094AC8AA-9A8F-51A8-746E-B302907B76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48" creationId="{C3D261B0-BB3E-7643-547E-13BC8DF74B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49" creationId="{215589C1-40D1-27CF-E940-0478D34439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50" creationId="{9DF497BA-4788-E72A-A625-50FB029C79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51" creationId="{FB43E638-FCA3-EF4E-5329-6705F7BE08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52" creationId="{2D4B38E7-A19C-E349-DDF4-1817BC9CC3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53" creationId="{C5F39580-6F7A-2FAC-2785-4B0CE6B936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54" creationId="{AB6AB372-2DFF-9670-A7E9-CC8CB4C450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55" creationId="{08D16880-22B0-2334-9109-5139CD54A3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56" creationId="{C3B26C9C-C619-0C02-B889-EF2F8B00E2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57" creationId="{753E2D4A-7D38-A902-B2DD-2866FC5344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58" creationId="{74984009-29AD-CC96-3A67-BC284EF892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59" creationId="{761B625D-DBD1-9050-6251-22F3762D29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60" creationId="{F5359FDE-6973-5471-3E12-68F63D7F3A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61" creationId="{7AC59332-5470-579B-A2EA-13A5CEB3C7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62" creationId="{C18D3079-CB08-DFBE-F96E-FACF1DAABD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63" creationId="{00E83616-FA2E-2AE4-0FEF-3BBC10195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64" creationId="{EFF69879-D348-4386-FFC3-9985A0F337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65" creationId="{826DB3D4-249F-DF09-F7FD-751F963A30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66" creationId="{FCFC14AE-E006-722D-0379-C124B70233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67" creationId="{2DA46B1C-D02D-064A-C9DC-C9FC93EB97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68" creationId="{45A11601-54B1-0CE4-D71F-55A675EE93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69" creationId="{EB5A1FED-32C2-1A91-92F8-B419000311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70" creationId="{F0BF83B0-3DB8-CEFF-8D9A-977AD24FB6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71" creationId="{B3106EC3-BDD1-CB86-4322-12CB58FFB4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72" creationId="{05ED8D94-597D-0CA8-0313-AD15B21F6C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73" creationId="{062B5C48-F62C-CC22-777B-D0F66A9256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74" creationId="{06758EF9-004F-817B-E996-7133BB202B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75" creationId="{2DE465F1-0296-2CF7-F2FE-56C08833A1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76" creationId="{94E14B30-F0EB-C958-F5CE-579F5E1C3E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77" creationId="{FF0A38F6-FC31-C6A5-1ABB-ED159464CC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78" creationId="{E6912A8D-0648-D781-C113-0320ACC747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79" creationId="{E1309A1A-62DD-152A-735B-6DB9EABA8C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80" creationId="{4D2C2907-0BB1-34C3-8177-011ABAC9D1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81" creationId="{36A1D3D2-D7A3-C337-285B-647D4E5E09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82" creationId="{D87EBC32-89C9-7A42-78D6-9D830DCA97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83" creationId="{C30A83CC-733C-DC54-3814-D750B73760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84" creationId="{88E132BE-9CBB-BBEF-1C4E-F4958C1B02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85" creationId="{E3EECC22-1766-DB87-37E7-F44F992BA0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86" creationId="{D7F2025C-AAE7-CA21-F2DB-64F80946F3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87" creationId="{182B5D4A-82A7-92D0-243B-C82991BA0E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88" creationId="{734EEFFE-DA65-69A8-5DC0-743F38B132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89" creationId="{9C5355E0-4BD7-9C62-FABC-1A347EF2F2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90" creationId="{BBADB401-47FB-710C-1EE2-E06F90343D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91" creationId="{A8D89881-5643-22DA-7142-9E786A6AD3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92" creationId="{B80B4C1E-108F-F299-EC68-D9772FF035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93" creationId="{CE9DE50B-8D3B-6B9D-2E96-B12EFD42F1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94" creationId="{223D9BCE-FD19-046A-EB08-7F41DF5320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95" creationId="{7BA921BF-A0DE-CD08-EA87-B353167D12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96" creationId="{B3E7C974-1057-2B7B-374C-FD60CF4B3C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97" creationId="{D40C644E-44C6-34CA-75C5-FA2AFCF207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98" creationId="{1E3A6045-B4EB-5C54-5C95-93B4309014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7999" creationId="{634F44CD-8EC7-3013-A288-C95B7AB177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00" creationId="{37C3414F-F53E-A081-C9E6-730110351E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01" creationId="{923F5013-6373-527D-0EBC-535196F2FD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02" creationId="{C121EAAC-F2BF-256C-D32A-17DB350919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03" creationId="{0CF4ADC5-D918-EB92-91D8-807D31D4B1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04" creationId="{11CD8DEA-4759-1B83-86C3-B8AB04D993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05" creationId="{8A91869B-2BEF-111F-133F-8BFC4BA3C4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06" creationId="{5F5F2ABE-73AC-5522-87FF-B8F361C29C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07" creationId="{8B8F78A3-C7CD-26A6-FE67-65A54F3BC4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08" creationId="{8B2C9A0B-46A3-2B34-C9BD-874CCC0893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09" creationId="{A5DD504C-54B5-BF72-746D-87D6F69F4F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10" creationId="{72051F9F-1942-DDE2-60CF-74BDB75053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11" creationId="{63391564-6757-3EE6-5CD9-CA35FB1278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12" creationId="{4237DFD9-2CB8-0802-9CDB-9FA50F06F3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13" creationId="{24A2F852-0228-2BFF-D843-3451985D46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14" creationId="{3431FA18-C846-5D72-B920-2C9E36D0A7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15" creationId="{5885D2DA-3B9B-60AB-1BE4-CEE311E4FF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16" creationId="{5AC773AA-1812-3DE7-DC8F-631969C1AA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17" creationId="{0E28AC13-48B7-924E-25FF-B48051787A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18" creationId="{CF6E5402-82C0-3836-AF71-521601E58A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19" creationId="{3C8E96C3-AD9B-0FB4-CF38-B50BE850E0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20" creationId="{2C5E586A-7881-CC27-CE9C-F7E854213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21" creationId="{33C0E24E-8161-2FA6-3EC9-DBA3FB1AD8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22" creationId="{0E89AC11-BEB4-9A8F-2741-0E854CAE10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23" creationId="{3868630C-53A7-684A-AA6E-FBE103445B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24" creationId="{FF13FDA3-09FF-016A-F445-F0E97A5502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25" creationId="{B455AA64-3F2B-B1C5-CE61-BBF7FA3602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26" creationId="{2EB4058C-6164-156F-B8A5-77498C832E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27" creationId="{F1150239-EEFE-ADD0-4BF0-40CD10677C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28" creationId="{486D1425-B7EC-8C87-1A75-1A480E34A1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29" creationId="{7300A8FD-7793-D6F7-44BA-9BE9580003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30" creationId="{36CD651E-6824-60FF-61B1-E85D7B6129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31" creationId="{B0343B57-596C-BAEC-75B8-D0FF59FFD0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32" creationId="{C27BAF59-1E0B-4FE3-D22D-C402837423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33" creationId="{51520B01-B511-20BA-ACE2-39A33D819E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34" creationId="{06255D16-171B-976B-7165-0914C8C677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35" creationId="{625EFD45-06BC-E3C5-D3C5-2AF1E2242C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36" creationId="{0AB223D7-6340-C4CB-FF66-CC44252E4E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37" creationId="{FBD149F1-F0CD-C1C6-61DE-BC37F4A446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38" creationId="{0CE26CA3-0A67-8758-4293-1BDACC5942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39" creationId="{449AD74D-BAE9-86FF-3CF2-DFF4310DB0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40" creationId="{5429F612-A995-EC8E-66FD-7A00B855B5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41" creationId="{F9419213-F283-D853-06D6-26C2A37D01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42" creationId="{43300D2D-99C8-29DF-7B59-90A278443A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43" creationId="{A8BC0526-0AAC-209F-A147-6F2E2A77B4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44" creationId="{76DC6D07-537E-CE72-44C7-A2243AC36D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45" creationId="{8C5C6FE4-50DE-223A-5733-0B35F64BB0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46" creationId="{F1C13AA7-026E-2926-4C0B-B521A31655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47" creationId="{6C99FA69-7C28-7DD8-CCBA-2AB2D2099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48" creationId="{CD57E4A2-A8CA-1550-675A-3A60809C2F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49" creationId="{9322228F-7FBE-194D-41C1-3DF95B60DD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50" creationId="{7272FA2B-4DAC-0A55-2525-6ACDE0265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51" creationId="{9B86DAFE-1C8B-F2AC-E976-178A5887EC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52" creationId="{B533BE0E-2B1C-CB18-99D3-32C71C9919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53" creationId="{809BF942-3870-880E-1DB3-BA12ACC060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54" creationId="{B56989A8-000B-B9EF-4D3C-378BE46A21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55" creationId="{FFFC027F-134B-793F-522D-CB2EE08E0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56" creationId="{45793135-D31A-DA7D-51E8-2D04D68849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57" creationId="{D7101E33-9DF4-8AFA-3B4E-8BE7625573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58" creationId="{611C8F27-A8AE-55C1-D6DD-9D356B45FE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59" creationId="{DCE1984F-030D-A886-F336-F8091B4C8D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60" creationId="{031610F2-B352-7A52-7964-E265130009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61" creationId="{B19A7564-8EB3-ADF9-581E-BC1F165E54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62" creationId="{95756266-26D4-97B0-DB8B-EEC00212C5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63" creationId="{A9F48EA4-3DB8-6842-12E5-68A35F8989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64" creationId="{3CE57BE0-2DDE-B2CE-506C-3FD19BBFF4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65" creationId="{B03A915A-948D-C381-7A02-8D20DCD050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66" creationId="{9954885A-565F-D6A9-5F49-2DFA636C0A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67" creationId="{C2BA2B0A-3B46-A0AF-2EB6-6FC4A57306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68" creationId="{DA83E313-64CE-C155-D307-45516E68D6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69" creationId="{2122D5D8-1AD7-06FE-4464-ED25851DFF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70" creationId="{DDCA5603-6544-1439-9C63-A81459E3C1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71" creationId="{A7D6CFA4-0A8D-22B8-01F9-A09819CD50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72" creationId="{171290F5-801D-203B-045D-A94D324C45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73" creationId="{CCA30302-2E84-4873-9477-D2FABAE7B5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74" creationId="{1E39E717-0360-37B7-67A2-95C72C218B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75" creationId="{20D500C7-1BCC-1D01-5CEB-4A7FBF6299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76" creationId="{90D06CC9-427C-5BC1-BD28-D08FCF8FB2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77" creationId="{7C585667-78F1-36B5-5BE3-EC58A20DA9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78" creationId="{C8B39B0C-F210-C7DD-03E5-6A806874CA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79" creationId="{AB43DAC2-E6DA-592F-4A2B-6034DEBC95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80" creationId="{5758D2F2-9DEB-4150-5412-DDACB793D6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81" creationId="{8AC143F2-0823-E26B-B388-199ED81348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82" creationId="{C028E897-607C-A6B9-0875-D9A7CCD23E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83" creationId="{0B9A9C6B-C71A-7427-B3B1-C762E98B9D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84" creationId="{15F96977-EC0F-F4CD-02C9-F10ED6760D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85" creationId="{24F7107C-B3D9-C661-271D-44E59EEAD6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86" creationId="{ED5C1D1D-2569-EF39-C0C6-AD9BF80153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87" creationId="{DC2F00DA-6CC7-807E-F400-E3D9CF11F9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88" creationId="{7E71B0B1-8444-7F66-E9FC-96ADE5C933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89" creationId="{22126FBC-5707-732C-8D8B-04B3B853B4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90" creationId="{A585AB86-4017-6D0D-197C-36D6F6295D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91" creationId="{040EA01C-A331-3F03-E331-1E793B423A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92" creationId="{0EB2DCA5-A993-D809-5BC2-3D810CAEBA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93" creationId="{D33AD437-4288-1232-8BBC-2BD22653D7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94" creationId="{537BB421-89CA-0EE9-B69A-9F5FE514A0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95" creationId="{E6B3A630-A902-A7E2-431D-86E17EF67B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96" creationId="{0BFBC8A9-EF72-C456-67E5-A21035E13B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97" creationId="{C5C50545-4061-4DD8-70B1-3B98771483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98" creationId="{8BB7345B-1D48-A666-1C7A-25DA9FE7D3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099" creationId="{3542FB30-AE0E-BC8F-39C9-7A2885041F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00" creationId="{53CE36AF-94AB-449D-1E0C-5E6BF152A7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01" creationId="{95791D1E-C8EC-A303-4E45-7E1CC1E23B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02" creationId="{1253DFC3-BBF6-3651-3B17-F513B1EBF0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03" creationId="{E7C57354-BEBD-7AA7-0A67-CC10300CC8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04" creationId="{7A6E9A30-AF83-9AA4-2BC9-C518D26CB7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05" creationId="{D180D3FA-75FB-6E42-8776-A12F79E520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06" creationId="{DCD3EF00-B91F-1B14-CB6F-ECE311A0E0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07" creationId="{69E35D64-A121-9B5A-9DD2-9E4C7D8BFF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08" creationId="{59D5E8A1-A3C5-0328-A271-BB51A64CA0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09" creationId="{2E571FAB-CB70-B21A-0EC0-4463F34D98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10" creationId="{7256906D-1541-EC8D-79AB-EC5891D704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11" creationId="{1676321C-5827-E3CC-8171-BE914F309C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12" creationId="{10641DFC-F282-17D7-457C-082D33FAB0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13" creationId="{C4D5C317-2803-17F5-8721-D28121B732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14" creationId="{714DDE12-6DA3-814E-3631-F483A5ADB1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15" creationId="{AE41199F-0728-27E4-0967-D0C67F81CA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16" creationId="{DD89077B-8D53-78C9-CED6-E575217E6E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17" creationId="{15DD6ECF-1EFA-1589-38C2-F8D075AB7C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18" creationId="{FF92A16C-3636-B1F7-F992-20A0944F03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19" creationId="{06978A37-1D38-7ED5-25CB-0F8DB4E9D7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20" creationId="{F770DC75-579E-39DF-F7F7-C76B2C3DF1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21" creationId="{CE412608-F47A-4013-FE5D-66DDA34001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22" creationId="{1EC3B34A-35FD-9674-9706-7DD2D1A3D8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23" creationId="{599EB1B5-B59E-E2A9-CAFB-7CF2D52985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24" creationId="{D634CB33-E6D9-9818-2E8E-D958C1C682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25" creationId="{2AA51450-A692-0E51-530D-E461B8E283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26" creationId="{D474AA6E-9FA0-F768-F89C-F03BFAB24A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27" creationId="{27C60709-4D62-A2CE-6C55-0B1C1D6EE4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28" creationId="{47C93F25-66BE-3948-4886-D55DB27457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29" creationId="{FD91C325-7E9E-3E58-C0D0-5DA9C1ECF1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30" creationId="{F98627B7-CBEA-16B2-02A6-7C884E7522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31" creationId="{6C5E88C0-D8BD-65D2-0245-3D18119FEA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32" creationId="{B5748668-1418-69A8-14AE-7EA270CE13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33" creationId="{A494980E-CD59-60F4-03F1-FE6BE1C54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34" creationId="{3DDF7BB5-6F22-733F-EE6F-8C5716DD76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35" creationId="{2766A71D-6018-6D10-5CD9-F31584EE9E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36" creationId="{53892AA5-32FC-8689-BE8E-9720995D9B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37" creationId="{8A4357BE-D310-9B15-EBEF-660D71BC1B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38" creationId="{A7A71F49-4929-C9EB-82F8-3360FE38BB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39" creationId="{9E7CD4E0-11DC-02E1-AC93-DF8B57F69E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40" creationId="{E11CF9F8-3805-D654-A921-CC07FBC2E6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41" creationId="{4D01E960-0AA5-527D-91CE-9CBF258B7C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42" creationId="{14B378AC-B782-1AB7-0B92-E97B82E3A6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43" creationId="{AC9F7B2B-3DCC-EFC4-EEB1-DCE48A6F58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44" creationId="{4EC7F01E-E3CF-B9F7-E1FE-0F18F31EF3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45" creationId="{48C4AB2F-C240-F25E-716A-C77176030E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46" creationId="{48D7B880-1870-0C7D-BFA6-FC84D9861D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47" creationId="{6A0704AE-554A-EED4-D90E-FA6DA7ACB4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48" creationId="{D93D2820-1524-F9C7-7EA2-C5C35E50C1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49" creationId="{40E70FB4-27D1-31C8-5EC4-12A2463150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50" creationId="{E6B7A410-00DB-29A3-B730-AD5F879C28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51" creationId="{4A9E254B-A984-5C67-7C58-17DD9B4FDF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52" creationId="{ABDB9EFC-62B3-701A-F9CC-165F427716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53" creationId="{AC16BB63-B577-9DFD-8A66-D9483B3B26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54" creationId="{33D2C954-0727-5512-E9B4-6DAABA4CA2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55" creationId="{2AED2428-C123-F5CA-4984-19BD0657BE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56" creationId="{BA4DD45E-9EDF-36DE-81D3-4646D77137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57" creationId="{396283FF-F75D-BED6-EBF8-FD652DBF34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58" creationId="{5D8AF99D-7119-C763-336A-EF164C2956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59" creationId="{B5603499-30B0-26A1-A019-7A4F94CE30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60" creationId="{630BE318-4965-E818-5C8F-A7EBD63725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61" creationId="{383B599C-F42C-937A-C90B-A2A75D9C29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62" creationId="{86FBFC4D-C9DA-21FC-E00F-C514C2F8CD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63" creationId="{9C80927A-993A-D373-A1DD-AF27051D71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64" creationId="{82113D9F-16A2-6C1E-4E53-CF6AE36EB1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65" creationId="{9ABA7C29-10AE-0879-B8BC-77CACFABE5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66" creationId="{D181E275-73E8-B07A-1A7C-DB5C25E896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67" creationId="{03D8FFA0-461F-A496-118A-87760DA052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68" creationId="{E300D6C5-5B9E-7573-F9A1-F1E2F33016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69" creationId="{5C4D0646-5C28-A126-CD18-FA7EEE04E3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70" creationId="{508E1729-7022-46AC-4DE3-DCA88E7409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71" creationId="{A13DADA5-9344-5A37-95A1-BFB42413BB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72" creationId="{EBF72758-BCBC-C3C9-42D7-6F65314118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73" creationId="{7D3C290D-737A-87EF-10BB-6D2E917D52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74" creationId="{178296F9-F991-A8EE-3934-DF387806D2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75" creationId="{83290DFC-9AA5-CDE0-80D0-B9D47E25E1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76" creationId="{38FE6015-83D3-9E69-C2A3-5BC1C5DA13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77" creationId="{C023B59C-72CB-FDEE-D6AE-04EC3952E0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78" creationId="{D491924B-9E15-6AA7-07E2-9192C0B605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79" creationId="{2CB4855D-6E50-ED2F-D0E8-7E18198E3F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80" creationId="{823BBB73-3FBE-06FE-92F7-B6F0245050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81" creationId="{1D8657EE-E830-893D-0B81-E5AC817456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82" creationId="{7E06FAF4-D065-973E-D1F7-26346300D8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83" creationId="{942F0C25-4544-EE90-B624-36B846C8BE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84" creationId="{0741E964-27C9-7711-40F7-5226B3E47A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85" creationId="{F97A992A-D922-F8CD-6DA2-521EFCDEEE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86" creationId="{D062C6D9-7FAA-6683-09B5-E36F9A8921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87" creationId="{AD6F9D1A-FBD5-6B7D-5FE1-98B0E3BA0A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88" creationId="{32C1B63F-6B85-06C0-67AA-D579CB6F5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89" creationId="{41897845-B407-A4B2-D6E1-DDEDB79B1F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90" creationId="{00F8AE47-9B72-2476-0E9E-A56D226E90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91" creationId="{E6BE87E2-A2B2-3E09-81A2-1075A79228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92" creationId="{54F8CAC6-71F6-C810-8649-429CF3C8A7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93" creationId="{A787F1AC-A9EE-27CE-CB5C-E9BB8E2409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94" creationId="{CA03A888-846B-7CF0-E795-38837BF620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95" creationId="{140D98C2-9B72-AE08-8395-7AF7CE74D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96" creationId="{FE070996-2E78-DB2D-3981-4E5ACAC2E1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97" creationId="{B60B101B-6FA7-9940-3B6B-FC0A41F13B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98" creationId="{27D100E0-BD2E-5F6E-F18E-F57E148C61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199" creationId="{88248480-2923-3365-E69F-79D1212158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00" creationId="{9EF0107B-3CE6-044C-E0A6-444BE85CB1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01" creationId="{4BC7E14A-C391-8C38-644D-7DD75592BF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02" creationId="{6E465046-1670-8B46-18E7-1748AB8A7C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03" creationId="{367314AC-11D1-3DD5-1495-058A5EA5F4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04" creationId="{E771615B-072E-BF5A-0095-202AC8E5B3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05" creationId="{29D36662-34FB-CDF5-DD76-5FE302BE84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06" creationId="{9DD2DE62-874E-9FBD-5B23-CCEC57FFE7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07" creationId="{746F6B6C-B4FD-AC28-D026-1631DCECA8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08" creationId="{920606E5-C248-54D0-7E42-0C090FD356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09" creationId="{C76504E2-B1A2-5F7E-981F-16B63FF977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10" creationId="{53B4FA0E-325B-4F52-89E6-D5B8CCD125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11" creationId="{7A7B4637-3910-9333-CC16-681B28D2F5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12" creationId="{B97E03BC-B787-8FDA-AFB1-F149C908E3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13" creationId="{83972FC2-850E-A0D5-BB3F-A9532CBA46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14" creationId="{F04D17ED-4516-ECD7-894D-055E33359E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15" creationId="{459E7C76-C2AC-034A-0E9F-7260E5E7D6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16" creationId="{D3DEC153-1C1F-8328-4EFA-7B0756F6D0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17" creationId="{73F85F2B-914B-AC76-EE00-168961BFA1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18" creationId="{7C29FE33-65F1-CFB7-2211-CAEBB74C69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19" creationId="{26EDD717-FFE5-1A92-0626-0FD991B191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20" creationId="{D28C9F41-C330-E050-CC39-BB7D9EEDB1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21" creationId="{DAD5BE3D-AB41-6A75-6412-B58AF84C29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22" creationId="{AFAA2274-B3D2-6FAB-2216-0A6BA77AA3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23" creationId="{AEE22D09-578C-D98F-9AA6-0D07B3622A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24" creationId="{804725EB-2EE5-DD66-F491-8376EEE66B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25" creationId="{66765705-7586-96B8-ECC9-2CDBDC8928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26" creationId="{FB2E1282-C242-B626-A1B9-ABC2DAAF51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27" creationId="{61FBEC6E-DB44-EB23-DD52-B0165F6FC4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28" creationId="{A5AA6102-FC52-F284-84BD-08924A9C0B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29" creationId="{6485936B-0F50-DF48-FDF1-1114DE7EAA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30" creationId="{BB9CAA2D-47A2-F07F-8DA5-170C7D27AA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31" creationId="{7D6B8012-5810-5067-BCB4-B9124DDB81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32" creationId="{4E5F3D61-5424-54DE-00FC-A354347C12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33" creationId="{1E58549A-8483-D503-1D9B-4F2C5067A5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34" creationId="{2D5CB7E7-EC8F-0BFC-957D-898FC149C0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35" creationId="{AC5682D3-8A45-E3C2-0540-F858CBB1CC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36" creationId="{D1F183D5-8FFE-F8EC-CFFE-53AC0C41C4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37" creationId="{65107F7A-7DF1-E052-7596-C96B3E2043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38" creationId="{C5F9B300-2B40-476F-254B-C1F490A0F1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39" creationId="{E1E28E3D-FF80-0F72-A532-9BF5600583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40" creationId="{E132F9C6-D23F-AF1C-B3AF-7BEB19CAD6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41" creationId="{C3B5B954-8A67-9D0F-5A56-7904F72246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42" creationId="{8068AB6E-BDFE-041B-503A-A14252E949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43" creationId="{D9565BC6-450E-39EE-E981-6600B9A4E7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44" creationId="{81289951-8952-AB2E-3FEB-4B3FE32EA9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45" creationId="{6597903A-EA74-9BDD-CF3A-A05C643F51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46" creationId="{696D9D07-B0A2-D628-0845-DA2F1A74C3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47" creationId="{98D34EA6-D33C-B9E8-4D40-9AC9FE20FC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48" creationId="{B9FD3B42-FDAA-9260-21F4-BB4BB8D412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49" creationId="{35244DB5-DB3F-54BC-8227-0A591B1E59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50" creationId="{E566ABD8-9DF5-AD0A-F0B9-1C74E93EC1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51" creationId="{FAB20ECF-7EF5-1C97-0998-901329ED9D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52" creationId="{C0A114DB-C19E-D3E9-5E24-1D80AE82B4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53" creationId="{0F425237-147E-F098-76FC-C524BA1374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54" creationId="{1D1F4053-DBF3-44A6-837A-31D40FAB85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55" creationId="{602C9791-E565-6960-7EB4-EE62F0DEEA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56" creationId="{36714309-3E06-ED1A-04BD-68FF0D6BE7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57" creationId="{0C702283-BE03-2260-7A07-265E0E95FA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58" creationId="{312EC1B4-007F-1501-A5D5-4DF90DEFE1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59" creationId="{8563D024-609A-4DF0-2E7C-438DA46D56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60" creationId="{93525A53-5A06-2E68-50C0-2D446190B4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61" creationId="{4328B1C8-4C89-000C-3499-B87E7E1F17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62" creationId="{A51A24D7-013A-F91C-3B12-75ABE24E94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63" creationId="{00A2EB79-5448-81D0-72AF-F2768DE3AA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64" creationId="{8E50F519-82E9-4EE3-619D-63D5EBB4A1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65" creationId="{73E32DBC-A6D7-EEF7-16D3-538894B107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66" creationId="{85CD7DB7-0EDD-B21D-A656-5770284D48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67" creationId="{E3BB32CB-BB3F-1F4C-C7A7-8BF1271BD5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68" creationId="{62369DBB-E9ED-CC81-5960-6444120E14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69" creationId="{2668A932-9D28-7338-4D0E-F5DB015085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70" creationId="{BA486685-8005-77D3-559D-7018DB7BEB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71" creationId="{F2899104-9B23-4CC3-6DF3-2DAA72CCD0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72" creationId="{1FB1E9A8-8F3E-3D96-6FCC-62F97DB21C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73" creationId="{AF04614E-0EC3-2468-777D-472FA107A0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74" creationId="{51D9F25A-7522-3D4B-0F63-AB5DF524CB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75" creationId="{9237D5F8-8E8C-E1B2-3CC9-AD8886AA9D4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76" creationId="{B1952D47-FF09-A153-45E9-E3B501B3E6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77" creationId="{9B2206A4-4715-F080-FA3E-C0233D9028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78" creationId="{158BA9BD-0651-33FE-EDB6-E9591BF9E0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79" creationId="{1FBA8276-EB19-D0F7-3C8C-34B40CF6FA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80" creationId="{01927BF3-6856-D0FD-B04C-C38A6B2237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81" creationId="{587680EE-DB1D-18D4-7EC2-69142061C4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82" creationId="{2BF903A2-A2A1-53AB-B17F-04B25CCE25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83" creationId="{BB4379A6-C6A5-5FE8-9449-873C8331CB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84" creationId="{FD963A83-03BE-D0E4-36DF-56BE28072D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85" creationId="{65E3D464-D895-EE28-CCE4-3B474804B1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86" creationId="{1B5CD818-A051-8CD3-0C9E-5ADB06DA82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87" creationId="{CEB54B29-11C3-7489-9039-C0159FF440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88" creationId="{E592632F-B309-5986-A989-9F252B1034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89" creationId="{5AED2BB6-FAA4-644D-5C0F-9AEF9D0D13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90" creationId="{2B95E8F4-A845-2453-E80A-F20CBCF88E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91" creationId="{DD95D427-B036-3191-9984-F24024212B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92" creationId="{4FC3435D-7B0E-EDD6-C983-ADDA9EFE63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93" creationId="{69E60D85-DA3B-766F-9617-3ADBDD791A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94" creationId="{C2742C90-2DE4-F669-96EB-4F4DE747C9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95" creationId="{14421315-AB5D-9741-444B-FE498443CA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96" creationId="{D5672C3D-D0FC-BFB9-EC86-F54071FCD5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97" creationId="{3A73BD58-BA9F-570B-AD80-7287C83CF0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98" creationId="{3E861AA4-4921-29C5-5224-2161084EEA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299" creationId="{90E187CF-543B-4D1A-180F-FE5E1CA060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00" creationId="{CBE6A444-019E-D69F-9B31-565B373D4A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01" creationId="{5A902B65-7F87-CDC1-E513-6BEA768A3E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02" creationId="{1C23E2D1-94BC-6BCC-6976-0DC85FCB19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03" creationId="{8259E36C-6716-3888-7957-6D9C4EE1C6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04" creationId="{C46F6B70-730A-60DB-699B-A447EA634F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05" creationId="{4544C5B3-79F0-8ECE-29FD-B0C5ABCC91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06" creationId="{758784B1-B9D3-DE83-0839-4757E0E04A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07" creationId="{BD035220-6B86-E07E-51C7-24B9BCACAA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08" creationId="{0FE2FAD9-0C41-A2F6-A430-3607F7181E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09" creationId="{6C07D180-D874-4FBA-1032-C2DC07C682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10" creationId="{F28AB936-E035-830C-051D-8F3E37A233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11" creationId="{12F859BB-D89B-1552-C402-BD436D867B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12" creationId="{0F4F5BF1-12F3-7614-0762-7859F76BC4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13" creationId="{B384AEFC-F645-06F6-EB0A-5F43019BED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14" creationId="{C8A15631-3D02-B261-1F2D-CD93995EBD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15" creationId="{EB9EE8E9-0F5B-14D6-1CAA-6CBC8DF3B6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16" creationId="{58B0623E-0DE7-1873-BCC8-CC518B65F2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17" creationId="{3B9ADFF1-2C02-E46C-729C-13BB19C6E1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18" creationId="{6BF2D3C6-95E0-B9A5-24EB-A9256B67C2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19" creationId="{D1B67BEA-61E5-7B69-40B5-5358200746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20" creationId="{CB5E29F1-D020-B8D2-AAD5-79D1C13C6A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21" creationId="{C34DC6D3-BDF3-C142-B6F5-9E694C8227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22" creationId="{FE47BB12-888E-CF67-360F-F10DA6E70A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23" creationId="{A8397374-DC87-E188-6D5B-142562CD8C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24" creationId="{1CDFF3ED-1E3C-1668-BF23-D6F44C5F4C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25" creationId="{82729A20-FB12-642B-858F-B9E2EDBCE9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26" creationId="{71035586-FD3D-1F99-514E-2591D73848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27" creationId="{041C5B01-CF52-5451-90F9-52289C6552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28" creationId="{93DEF275-F5C0-2A34-3D49-361CFC2D17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29" creationId="{29900650-CB04-CBC3-89A0-FC9B862952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30" creationId="{CC4FA059-0EF1-CF5B-ABC8-77A0763048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31" creationId="{99BB168D-4FC8-DC6F-2C70-246696B424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32" creationId="{474D0933-7AB9-B475-ACCE-0853E7150F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33" creationId="{D86C9CB2-7A83-BD5E-612F-0AA80E90CD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34" creationId="{32BCC15D-46DD-6AD2-89E9-AA909515DE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35" creationId="{5740345B-A32C-88EE-FAB8-E592630FF2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36" creationId="{97E645C6-3E9E-B650-9953-1F1BF892C9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37" creationId="{7EE110BE-86AA-6848-7FE2-05332809D3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38" creationId="{1AA44C57-E241-CD20-6621-CDB04AD20C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39" creationId="{E6B89B8F-2826-6B9C-204B-2A6DEA5B95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40" creationId="{D65711C0-B563-8A08-2586-79E10CA519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41" creationId="{106C3F60-5DAE-87DF-9B29-8000A6D08B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42" creationId="{42E2FD02-82DF-2447-20B9-0BCB57A997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43" creationId="{872AE61A-F215-5B5F-F51E-22E41435E1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44" creationId="{F01471F6-CBEE-AD11-054C-5F3E87B162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45" creationId="{9BC658ED-705E-8451-0178-CF4C4E3D51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46" creationId="{D666FDA1-F7ED-3DA1-DA60-995EB1F07C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47" creationId="{57E9965C-D895-907E-E283-DFC7E680A3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48" creationId="{C89072E3-7937-42CA-CD55-950E19B80E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49" creationId="{7D42831F-2350-22D6-AFCB-02D10FF716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50" creationId="{57BF05CA-6638-4E82-489C-378C812AE8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51" creationId="{849FDA6C-4C45-DB59-AE74-E6A3E23301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52" creationId="{2B79C7B7-85EA-E1F8-4F0D-FED85C2631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53" creationId="{2ABF81B7-54FF-727F-DC93-D4752FD8655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54" creationId="{62941564-70EE-1F7D-3454-8291F5D701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55" creationId="{6ED4045B-A3C9-730B-82BA-0F1C2335CE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56" creationId="{604A13C4-D5E2-FD4A-EA98-A3E577A84C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57" creationId="{58753820-2FBB-D3C5-EB97-2BEC9D3964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58" creationId="{6327F2E5-D484-5A36-2F5E-94D2872FE1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59" creationId="{EDBA1B66-FAAD-D50A-DDE5-D1AE8A1A29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60" creationId="{FD1C739B-124D-03FF-EA28-DB54C2D73A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61" creationId="{0915370B-5E1C-AAE0-3F45-2CB607E966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62" creationId="{807FA6A4-31B2-8D5D-3828-C67F7CBBF6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63" creationId="{F9F2EE03-DB71-D40D-07FC-B03BC9C9E5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64" creationId="{9D46681B-7718-0ECA-3FD6-D9793D7A52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65" creationId="{35D9B32C-622B-E1F6-BF51-4AD7E4036F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66" creationId="{72EC6BAA-CC40-D348-4235-60B0A28D88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67" creationId="{91D99692-6CE1-87DE-8617-F8F029AFF3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68" creationId="{96A80410-A695-A735-AEDC-A6429261DD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69" creationId="{37219F90-28EC-4011-6EEC-7EB79D219C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70" creationId="{3592EAA7-0ACD-7E18-FFF5-67EFD92F97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71" creationId="{B3033395-0E82-B285-6737-BAB1F13133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72" creationId="{5DBC6F45-5123-A453-B504-950CB81F5A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73" creationId="{F6216A21-9AB3-D1AB-0DCE-54C296C79F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74" creationId="{6139021D-C972-62AD-50C6-4D7A768694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75" creationId="{6D6DA091-2645-AC17-6316-B055D717EB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76" creationId="{55A0A9E3-3524-3DD9-984D-83F4DFC5C5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77" creationId="{36BA3186-4179-82D7-6410-D7879B1F02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78" creationId="{A4656FDE-0285-8BDE-EEFF-49E8D6B5C6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79" creationId="{9E32AA84-C65F-5220-9BC2-6A7E64F243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80" creationId="{5659A378-96F4-781E-60B0-A529776475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81" creationId="{AD29AC81-39A9-CF56-3DDF-2A9D5F3402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82" creationId="{C8C2650C-C616-3E88-AA16-0168954937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83" creationId="{10FC6371-6E4C-6D3B-971B-9BFD8EE795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84" creationId="{DF6A469C-CEF7-F26B-E47C-5F7DCEDBFA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85" creationId="{2447FC33-790B-6977-4054-FC0CA8A23D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86" creationId="{1A404D6D-EB3B-8DCE-4F7F-A403BA3666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87" creationId="{F8884221-A8E0-B0CF-F74B-0DAD8C14E3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88" creationId="{1216943B-52D6-C1F9-F1EE-0A65F5A6CC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89" creationId="{F8844C66-6414-F519-22AF-1CA3325FC5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90" creationId="{DA4AB42F-727C-13DB-97BB-03CF3FBFEE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91" creationId="{CEBF5A99-F211-3363-BE92-ECEB9E68D5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92" creationId="{A4DF5C57-F93E-3291-E7A9-C0BAE81E6A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93" creationId="{A317B8B5-1D59-D0AD-AE13-9834FA74D0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94" creationId="{60C15CA3-B1A9-A53C-99A9-3E86A1326F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95" creationId="{71B4832D-8E12-9674-F6E7-7992A64DCC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96" creationId="{FB218457-A6B9-F134-27A5-040F8B678C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97" creationId="{8C34124E-F48C-D1EF-F7C8-CE4AC7748B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98" creationId="{6AE2D781-66A7-79D2-543D-A4FF8972A8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399" creationId="{DAC45F07-5F7D-2258-3104-6CE996C237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00" creationId="{06FDE9F4-E716-124C-4669-56800B64C0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01" creationId="{255B3CCB-F454-F7B8-EAD6-699F672282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02" creationId="{C71A0CB7-F5DF-E3C9-DA14-6238F1879F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03" creationId="{F195F27F-0C64-A0F3-E44A-6E00D5B725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04" creationId="{3925E0BF-A579-E213-24CA-F491FDB7BA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05" creationId="{B0CCBEE4-6A5B-B5DE-8F83-BC5B785C64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06" creationId="{311A51CE-BD4A-7377-5157-773E874AA8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07" creationId="{EEB67E1F-A4A1-2847-6A2D-564D89AA40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08" creationId="{BCEE1666-F0B1-9F45-DBF2-4F545823C9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09" creationId="{36699A7D-DD05-5034-8BDB-13E9376AB1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10" creationId="{5D8B1989-B883-E5CF-C73F-3F2F067D7B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11" creationId="{9D0A7818-8D73-D430-3271-9E67B5C5AE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12" creationId="{D43DFBF1-9994-DE9C-0D70-84DAEAC3DC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13" creationId="{613BDD5D-5FFE-46E7-3210-115B96122D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14" creationId="{CEDC1AD2-6786-EF10-70B1-7EFCDFEA30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15" creationId="{5C77B7B8-7BE9-A991-A187-541E444FFC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16" creationId="{1E871F5F-0DF8-9B2C-0B07-606A011E87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17" creationId="{7B183CB2-C1FC-9FA6-807C-644D8779D4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18" creationId="{24B7051A-070B-AFD8-AB4C-225F3774DB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19" creationId="{400D10F4-1884-ACD2-2453-9ECE48E7F9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20" creationId="{3CAE3711-1996-F07F-B041-34F920C12C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21" creationId="{853BA36F-49F8-6FB1-B7CB-7853BB306E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22" creationId="{51CECF87-A43B-7B72-A5DC-AC3AFD42F8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23" creationId="{BA06B93F-EA66-B88B-1DEC-A63476F2EE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24" creationId="{FF2FA2BF-0951-5DE0-06D1-DC2AE62EF2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25" creationId="{4357C47F-A728-7062-ABAA-8F20DCBA98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26" creationId="{5FF5A932-E687-36B7-AC2F-372007DC82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27" creationId="{F078D9ED-1789-035D-9614-C7F745EDD8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28" creationId="{D6FE3A57-0DF3-D9C0-3638-30F2F3173D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29" creationId="{832C86C1-374C-9554-453B-AB1463CE58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30" creationId="{03FD8E6B-657D-6284-1828-B31F96DB44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31" creationId="{31A33F0C-BE17-2342-FBB2-3EC0FD5D49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32" creationId="{5A02A39F-6B9A-1F59-DBEA-2572255855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33" creationId="{1D9CBCEB-27C4-A4C2-8788-A4C5CAB2B7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34" creationId="{1B9C06A8-F48E-D8A8-C0A7-436D702437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35" creationId="{2B15D8CF-1212-82CF-72DB-14A3C9907C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36" creationId="{CF4EA284-6932-CC9D-83D4-9E0A9AC9E6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37" creationId="{99E6BE59-4055-A1F8-9060-142EE9A999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38" creationId="{18D455B3-E871-E384-8568-3F739AE6F3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39" creationId="{44A2B4C9-FEDF-3156-C2AD-A5BFFCBDB0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40" creationId="{CA4F5968-57E0-965D-A14D-44F4F1FEB2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41" creationId="{DAFBD028-7EA5-6761-65EA-1879906BFD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42" creationId="{8EB86B86-B317-2CE0-AF3C-2126DCAEF6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43" creationId="{2D229071-A312-F4F1-F8DD-DC6CE54EA4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44" creationId="{0563AECA-A81D-10C9-8938-8E3EBC776A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45" creationId="{45E70C61-3D10-12A4-92C5-76576DE7DB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46" creationId="{1DBE8F74-2380-84BD-853E-A67525739D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47" creationId="{30F66CA3-94C6-CADD-C228-41D5A203BE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48" creationId="{988A37E8-C95A-F0AB-F0CE-2167A891CF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49" creationId="{A2CDED07-E210-FD1D-A83C-A17A3602AB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50" creationId="{DB105D07-4AA2-A5C9-CDBF-A0782A3648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51" creationId="{AD39E4CA-3FDD-0BFA-D9BF-6EA6903C1F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52" creationId="{AEA81176-433B-C42F-DFBE-7BC6772F9C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53" creationId="{A1AABA50-7CC6-9A3A-97CF-6715C3B004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54" creationId="{FF971BF6-46A7-1D1F-23BE-C5FA74BB94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55" creationId="{7D224B55-F2A8-CFD3-5974-F654536273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56" creationId="{45838F19-BECF-67DE-F697-85CFD500EB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57" creationId="{C8288936-D10A-CC1C-D216-DB895435B1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58" creationId="{C1947482-A2A0-593D-4B62-8A08545331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59" creationId="{1BE731EE-76C3-5C74-0964-8D760A9445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60" creationId="{7C6B4F79-940A-113A-8CF2-26D6928741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61" creationId="{932AE361-3909-215B-DEFE-E31247A0F4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62" creationId="{FB04DCE5-E94F-1ADF-93A0-C0DDCA2CDE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63" creationId="{F64A4D39-6ECD-E77B-8D8A-8D619027B8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64" creationId="{6C4AFAFC-0E05-3C13-0094-250C336FD1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65" creationId="{01CF4B02-E82C-32A1-E9A7-14EEFFB3E6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66" creationId="{69522886-22E6-E8A1-BF05-09DE999240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67" creationId="{8607E4F2-1BC8-A0A9-12E3-F57E8BB263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68" creationId="{BBD7B41A-A38C-C490-57AF-D611EAC039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69" creationId="{36F08544-102A-FF8B-9F84-F6BDE6D951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70" creationId="{4CFDB9AD-9911-3945-14CB-8A3150EC2B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71" creationId="{51637578-30E9-DD61-0C9B-6396B836C6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72" creationId="{172DE199-9265-432C-D806-6CD46FF574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73" creationId="{BCA8EB49-B38B-DD80-C277-A64595685C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74" creationId="{E059E5FB-973F-832A-CAC9-C86CF72CE3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75" creationId="{48500685-0172-8A52-2590-EA35D733A3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76" creationId="{77B1200E-5152-9FE4-97AE-0C8ACD7AC7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77" creationId="{1E2F53E5-5B5A-1D4C-5B52-8A6D676CDD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78" creationId="{FFDDA8B6-A4CD-D2B6-2DB7-24B9F15BB1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79" creationId="{0B1ACCBF-0A6C-3D62-4A48-2D56FD660B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80" creationId="{D18421CB-9756-EC75-3FD6-CA5CD7B645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81" creationId="{4606DAEA-8D82-9E08-B965-2EFDE0C537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82" creationId="{2E445836-1CB0-F196-6B81-697206A13B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83" creationId="{FD481984-0AE6-6DD5-B850-B3B1A88FE8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84" creationId="{701369CF-2B08-D310-8ECC-F03E6DBD85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85" creationId="{44FD618F-FE75-3E50-285F-36BB911305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86" creationId="{5C20A573-5FE8-AA4A-FB42-1229D018EA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87" creationId="{A823345B-B098-F39A-6157-9B654FEE7F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88" creationId="{810967D4-FD44-A3A1-1898-93EF72EFC8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89" creationId="{22979ED9-7818-DBE9-B2E4-1EB456BE3C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90" creationId="{4A1687A1-1EE6-F259-1520-883D7A941F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91" creationId="{F9E1851C-AF5B-7E85-5293-74141213B0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92" creationId="{6BE48C1D-BC83-6B09-A6BD-623BBB5BF7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93" creationId="{43E19ECF-6FEA-93F7-DB1B-B4B9269FF2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94" creationId="{6E04587C-F800-F1CC-A540-74E0292CBD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95" creationId="{D70414A4-76FB-92C9-B203-81B001F4F6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96" creationId="{DB8265ED-67B3-476C-978C-81F173C213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97" creationId="{112DC404-E283-0B22-6225-933C5DDC17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98" creationId="{E6CAE559-36DA-1E5D-5C2F-37300C7412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499" creationId="{ECA7C87D-694A-6746-2CD6-8450739BB1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00" creationId="{2DE67DC9-590D-E220-C5E9-FF4CC6D2F9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01" creationId="{C4AED54E-4C01-EBD0-4428-FA3DA2C5F9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02" creationId="{52772B3C-AAEA-7B91-4AD4-18A1FFD311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03" creationId="{8A7D87E5-A778-E7E1-DDCD-BF0DCE8F66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04" creationId="{A7E8C793-1A1B-ECCF-B852-708694796B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05" creationId="{5A5C047A-6207-941C-D5BA-62279437C4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06" creationId="{BB65C9AB-ADAB-2C68-DAFA-467D326784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07" creationId="{F225D539-A1B3-E9DB-7A0D-DF96FC75E7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08" creationId="{A5B38AE4-324C-E9D2-819B-0575337F28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09" creationId="{F583A306-4A7A-3AB3-16F1-B8A71969B5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10" creationId="{D2458194-AE21-64B4-F8F7-7C154F0A24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11" creationId="{574E2A85-4340-C0C3-9B65-869537A6F8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12" creationId="{8A423B8E-F72E-A49A-A2BF-D600658C58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13" creationId="{64F80080-F0F9-A7B7-77C7-F8AA52C1BD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14" creationId="{5746475B-674A-85A0-1051-8A1D9B6A59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15" creationId="{563483E0-32BD-8FEC-5BB7-C0C9B210A2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16" creationId="{CF992BDA-EBBA-C626-6CB6-1878AE4B77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17" creationId="{5A0B52AE-0F91-4E01-0842-3226A35AD3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18" creationId="{C43DA4B0-084C-1B54-5432-163BC4F5BA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19" creationId="{21F46D3E-FAF4-C707-35AE-F9B4A237CE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20" creationId="{BEFD87E4-15E9-B4FB-67A3-A584D49BFA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21" creationId="{0EF84BA3-0CE3-242A-31AB-2DF317ECD6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22" creationId="{99E66A69-1C39-FB84-AA72-8E66D53F38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23" creationId="{2D02C1FF-2B33-BCDC-084D-76D80884F6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24" creationId="{4FE2FFB9-DEBC-825E-F844-947295C2AB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25" creationId="{6DE837CD-3973-B739-FC9F-A0FB13A487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26" creationId="{B7577D73-95E5-4F25-458F-0EEB3746A3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27" creationId="{DC713C32-841D-FF42-83DC-84433B1939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28" creationId="{71BCB437-296A-2B00-C73B-41FB8B104D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29" creationId="{35BF6EE6-3FB9-B93E-07EC-B28D920C11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30" creationId="{FCE71467-5307-69CC-848A-35B7C5770B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31" creationId="{159B2EA7-BE89-4045-AD8F-C44C549C55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32" creationId="{C55B2975-F7DF-431C-947D-878D5B65F4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33" creationId="{8D90F2DB-1A25-EB5C-0FB3-03789FB370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34" creationId="{3F69E62F-4E40-5006-1C44-00AD4BB799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35" creationId="{8665FF63-19FB-64F4-E114-9E0EE31C8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36" creationId="{BE0A633F-5E99-3A74-DDFC-C247173438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37" creationId="{6E1E9B6F-32BF-06C5-3206-62027181FA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38" creationId="{F8B6FBB8-D4A3-DDF9-8EB1-05C221EA7D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39" creationId="{5D680066-4930-8485-2CF5-6099298067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40" creationId="{0B183485-FC6C-041D-8F4F-454A91D439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41" creationId="{92E58791-BFEC-5B18-23BE-ACEB75D67A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42" creationId="{23DF247E-FE09-46FA-CCCB-67440A4431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43" creationId="{7FB65780-B069-CAA0-FD6E-617974CA5F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44" creationId="{442C9093-C7AB-664D-29C6-097331341E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45" creationId="{47BD9050-89CC-236A-7783-41CFA1D637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46" creationId="{7B8FA6BB-6733-D373-E814-47FE81CA47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47" creationId="{B5C266AF-A85E-FC11-D2CB-D21D37F3E5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48" creationId="{53EF7104-C0FE-537D-CFA7-F5C4B2A9A4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49" creationId="{7D6B94D8-11D3-2907-824A-073B198E0E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50" creationId="{C9A41870-7B0C-5A3A-F3FD-E38630069A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51" creationId="{48EE9093-81F6-93BF-C6B7-F4C5502AEC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52" creationId="{9515FEBA-18D3-F235-9DDC-B92770972D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53" creationId="{D59067E4-B837-8F10-9AB7-531AD11F6D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54" creationId="{466A493A-DA1E-20BB-1F6C-31DC7D9C4E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55" creationId="{74E2FEC7-CA21-8796-DE3B-68F7C07C67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56" creationId="{547E2E52-D4B2-FB0A-EE5B-99777341DD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57" creationId="{5757E8BE-2EBD-6351-05C3-E76E803CF3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58" creationId="{7C26B443-AC04-102F-1847-6D28441462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59" creationId="{629F8CFB-CA67-5A4A-78EE-D21096EA50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60" creationId="{99820850-5CF3-1317-010C-CC6136214A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61" creationId="{8AB8D287-FD14-EFE0-E308-D387A8DF03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62" creationId="{7D431F57-1E98-ACC1-7994-72D41476FA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63" creationId="{BF96F2B2-F298-610B-9639-93F202606C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64" creationId="{39992115-3BE1-7358-ED15-2FC0BC8F88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65" creationId="{923782F6-4476-F1ED-3EF5-72A71DEA7B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66" creationId="{CCF773F5-000E-A8AA-DECD-DAD9CFAD17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67" creationId="{285C70E1-9A48-5681-B5BF-C907E9B1A5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68" creationId="{ED32146F-D062-A3BD-9B03-948A0D1E41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69" creationId="{675973F8-0E2E-5EA3-F38A-B26AA4F273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70" creationId="{91B5DB4A-16D1-B439-5C08-AFF7843887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71" creationId="{4CDB4787-BD63-E043-003E-EE504AFFE0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72" creationId="{DDE6781F-2789-3807-E444-FCC6C37592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74" creationId="{5BE69753-55C5-7A93-37C7-20F1CF8F0B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75" creationId="{1579A8E3-9FC8-7069-D544-EB24CA8190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76" creationId="{175194F7-FBE6-72D5-9911-0B26D27FDF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77" creationId="{2AFE1B37-9063-143E-E96F-2DFFDDED2D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78" creationId="{8B5A01F7-C7E4-DAC3-8934-4DFBF92674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79" creationId="{8983952F-7A2E-1B10-AC0F-7692514A5A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80" creationId="{B048DD2E-C606-330B-1DE1-DC2BB0192D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81" creationId="{B645EFF6-5A66-8870-E545-F081584963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82" creationId="{43B175F9-C742-89B6-4DB7-C6CFF1DA79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83" creationId="{DA48D95F-A26A-0FB3-A6A1-483CC59AB1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84" creationId="{F6D54E31-F0CA-1D62-F1A7-69E0ADA332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85" creationId="{797B1C0F-1ADA-37AD-1B50-B6F877F614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86" creationId="{1D2C25F4-FCAA-D76F-A497-ABF550B95D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87" creationId="{386B6E7D-9B80-DF96-5A1A-59E49AFA68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88" creationId="{30E92641-92CD-438D-91C2-CFA6CA667A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89" creationId="{36764974-BF1A-7803-CA80-39D824630B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90" creationId="{630E49A8-8994-5F97-4283-5BEA82AB35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91" creationId="{EB317D7D-8A35-AA8F-CB29-0661FC770A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92" creationId="{3AE605DB-07E6-3F02-D198-6D0EB229B1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93" creationId="{F9C13367-A48C-23E0-E0EF-D6E7954401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94" creationId="{22C18028-AFDE-6F1A-DBB0-F4547A046A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95" creationId="{C7625381-ED84-6D81-D529-D4386ADEB4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96" creationId="{B59CFD40-1B4B-0F5F-AC18-1159A380AF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97" creationId="{755A8C6D-50DE-D973-8833-9951CB97A2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98" creationId="{4C82E2A7-293D-5FF1-676A-9680C523E7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599" creationId="{76449FA8-36A1-04F8-5435-56828675A9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00" creationId="{6CA945FE-5438-9B7E-775D-F5EAD9EAF3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01" creationId="{5B39CD3B-70EC-A501-E4D3-87554CADC7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02" creationId="{A460BEA1-E6D6-6D44-2BB9-CF20ECBAC8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03" creationId="{0E097063-824E-3338-D643-2450CD7E63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04" creationId="{F47497DF-0239-DEB3-3BDE-8D4AF8C53C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05" creationId="{92AB3981-50D3-3F67-6505-76E6612D9B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06" creationId="{89C0A71E-2D7C-A636-280C-E8E01095F3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07" creationId="{ACC643C8-3A2A-7959-CED9-817B85B10E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08" creationId="{20DBFFCB-F45F-9D53-F8C3-4A5F901A88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09" creationId="{A1922FD3-ADE9-9A12-6389-C8BE44D923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10" creationId="{D9BB6A8B-AF94-31D0-793C-C4F0325A23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11" creationId="{655C3DDD-3E39-2D7D-1740-58DF0C27F2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12" creationId="{AA766B99-D6BC-7AB9-83FE-9AA6FF998F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13" creationId="{69FDE080-AE39-9157-ECA1-6D0528A683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14" creationId="{CACEA1AC-0D42-525D-54D5-ECDC4927E9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15" creationId="{3384E933-1F8D-9E86-FB8E-75A64E0971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16" creationId="{E5C2984E-9D87-277C-BD2F-277227501A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17" creationId="{92F271D9-E599-1C33-FA38-0F66BDB9A0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18" creationId="{04EC5243-875D-079C-BAFE-41C4E137AC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19" creationId="{B6845DA6-3872-7681-4981-B40B47C56F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20" creationId="{84A7A695-8696-74B3-4623-2C8921BAD7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21" creationId="{41EE07E7-FC39-AD06-52B6-0E29A772B1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22" creationId="{BE703AE6-1EFB-6858-CEE0-C84141B3AC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23" creationId="{AFDC67FD-D731-1B1A-6591-D13FA466DD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24" creationId="{C0CB0B69-8AB5-34D4-0290-7AAEF67719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25" creationId="{2E3ADAE2-67B9-4BF1-46AB-6A6D709789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26" creationId="{64EDFE21-004C-EA8F-B016-66B67177D6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27" creationId="{C0F5C9F6-1B40-2470-85BA-B57BDE9AC3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28" creationId="{D6152442-DC56-E52A-F650-1D83C219D6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29" creationId="{99D8E7A0-903B-3420-15E4-235241480F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30" creationId="{87ECF528-23C7-63BB-1913-74799886AA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31" creationId="{6A9A3434-BD59-4968-5E10-7540E4F528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32" creationId="{1BE040A5-CC50-1308-FA73-C768FD9092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33" creationId="{DC04994B-EBB5-2939-FF08-3C59E25955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34" creationId="{33BED78C-33E7-9BF7-90C5-C99EA2BD25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35" creationId="{8780C46E-0ED1-DA0D-0EC2-838022BB38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36" creationId="{59320271-51C7-10CB-8D45-32CCAD14EC4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37" creationId="{CAEA0074-E18D-7102-C268-D2BCA1234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38" creationId="{02F4EC71-AF03-3536-DF7B-E006CA691F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39" creationId="{30E8006D-9CE6-E73C-DDF4-DA9F07EACF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40" creationId="{A2152237-2A9C-5E4A-3857-9F6EE1D19E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41" creationId="{B8221974-30FF-BFC6-CE4C-96807EA45C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42" creationId="{3B5C598A-527A-03CB-7633-84291A3A27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43" creationId="{7F85DDB1-9EDB-DAA0-EDF2-3D9042D03E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44" creationId="{2B1D58FB-7642-9110-9F33-B2651EF238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45" creationId="{3564FF08-8B61-B835-F1BB-816610F494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46" creationId="{30B4BAED-D678-1C78-D031-3A12EFB096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47" creationId="{16340457-47E5-168E-E75D-AA994173F4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48" creationId="{00665AC5-E5CB-D9AD-44EC-5F83D46F55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49" creationId="{C6E568D3-43E9-352F-DC5E-C8E4C7FFF9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50" creationId="{F406C704-9378-39C2-BFD6-53EC5EE64E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51" creationId="{4FB15028-E75D-87A7-872E-3F725644B1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52" creationId="{14456FCA-21C7-C2EC-BE2D-BC642E2C73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53" creationId="{CEDC8364-1640-951A-E064-DC2F4E841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54" creationId="{5E28A622-B592-76DC-E13F-FD7C46042A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55" creationId="{6F702DAF-7B55-B26C-9E5B-CF5ADA9DE5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56" creationId="{0D08FDF0-2F5A-DA95-3A27-AD6CD9E366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57" creationId="{EB99CDF7-F1B5-0EAC-6500-69E3DFE292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58" creationId="{C7AAEAB4-9BB6-636B-2193-1EB254AF99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59" creationId="{49C69C69-1223-8E07-8D06-2ACE0F8C00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60" creationId="{B4541255-EFB0-F155-A013-1098A3E378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61" creationId="{654C2105-6E2F-1342-7089-EE5AEACBC9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62" creationId="{F363D8F6-8169-6DC4-FED0-62A83836F1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63" creationId="{F496F3A0-AB15-B94A-14CF-4A2AC5793E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64" creationId="{82B241EF-4D02-B1EC-66D1-F71863B67E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65" creationId="{CF6E3AFC-45E7-0509-E09F-569E0126E7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66" creationId="{26951D16-76B6-8D76-7284-BF595D8C97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67" creationId="{3249CC9D-FB58-6407-9517-8821C9E096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68" creationId="{A24611A2-D218-2839-BF5F-D5B385CAAA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69" creationId="{F6A63D50-24E1-A81F-E9B7-F34FDA341C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70" creationId="{A7F0229D-1C56-5DA4-7B10-2B6A2157A7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71" creationId="{D9A7AEBE-D72B-F263-965E-BE41B2D783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72" creationId="{A4F3A7CE-4255-1266-F368-59BB13BBBA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73" creationId="{209FFF67-A116-EF8C-D1C2-63B625C975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74" creationId="{D924B486-D038-B003-73DD-9D83B82180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75" creationId="{F8A9138C-94A0-A7BD-6B25-5B4ECA5261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76" creationId="{9E9318F9-8BB1-117F-9BF0-F71AC5266B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77" creationId="{1A614828-B660-D8EE-1E86-38EA223948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78" creationId="{E615574E-FCCB-2058-3FEE-CA5BE692A2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79" creationId="{00B448FB-6749-1A43-AB77-405D1088A8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80" creationId="{905F071F-3C92-86B3-54AC-3C7E519BF0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81" creationId="{9FCF2D65-2C14-AAF6-9541-285D165991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82" creationId="{8B449A27-1BE9-8A60-6E74-9D4C220DC5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83" creationId="{10CFCA7B-05F8-2F90-A5F4-28CA494A24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84" creationId="{4B2E2D05-F41C-918F-B4AF-2E70BE50C5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85" creationId="{1CDC6051-47E3-90FD-E972-B70CC1B150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86" creationId="{3CCAC452-5AB8-D84E-807B-9D16057D6D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87" creationId="{F87A36CE-8E05-9260-04FB-BDE9A35A70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88" creationId="{75FA17EC-C5D7-F0AD-2420-A861E215C3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89" creationId="{ADAB90A3-06EB-E6DE-8C4C-EE632AB8A7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90" creationId="{B4350E7B-AF7E-DB66-7D61-B00A0C738A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91" creationId="{491215F3-3663-515C-5FE7-27799D045D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92" creationId="{9AE17CD1-658E-0131-F86F-327AD82B62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93" creationId="{CD8D5A1E-1FAE-E36B-C789-76C795E5E0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94" creationId="{8A5DA1AF-2904-6DC5-A136-8C2B3F6BAB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95" creationId="{09170B68-201F-A51A-CBE8-2B6E76D960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96" creationId="{1C74D9C7-2680-7312-8DF5-520270DE55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97" creationId="{B26DBFB1-FC67-BCC0-D851-0BEB354046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98" creationId="{67BCFCB9-9169-52CA-1CDD-8AB9974039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699" creationId="{6ED189F5-FD8F-B72B-34BF-77E3E3965C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00" creationId="{6DB29379-ECE4-80AB-4A2E-EDFB1A8A35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01" creationId="{3A5DE958-D69F-1AB5-71E5-611BFF817F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02" creationId="{6F8CC7C9-F5EF-77B6-4447-C6AA59911C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03" creationId="{B44457EB-F314-A872-C265-5E3B16A8DC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04" creationId="{1BAE5A14-991D-CBCD-BA41-FD5D7574C0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05" creationId="{477B6E13-32E5-B79A-CA1B-C4AB1612F2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06" creationId="{7BEE8AB2-2D79-BB4D-7D32-DA896C5EDD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07" creationId="{AEA2596B-2ECC-A5D2-84EA-2B482E5313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08" creationId="{0C9DB3B8-140D-0BD3-A6A1-B167C7AC570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09" creationId="{C80AD5BB-A391-6476-6BB2-59D2C79E61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10" creationId="{B8708537-0863-26A0-BC79-D376C6730E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11" creationId="{8BD81272-DB42-2C98-9EE9-E83812890A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12" creationId="{58D05EA6-C949-F399-562F-E54704B6CB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13" creationId="{00E21A52-2D75-028C-04B0-34EED801A3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14" creationId="{224F9D18-BE68-DCB6-C02A-E19D7661DB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15" creationId="{496AB62B-6141-2602-EFF9-6301F80326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16" creationId="{DDD9F79D-2C0B-E21D-B868-56E35704F0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17" creationId="{D177C9E5-B568-DC71-ED99-344224C750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18" creationId="{09D5A10F-168F-4D85-8FCD-7BB4A86704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19" creationId="{E94C7CA7-5D38-6001-11D9-63B62CC01C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20" creationId="{EE48FFAF-2AED-4783-AC40-95E4C06FFC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21" creationId="{7836FFB3-0486-7697-505B-3E8D97F82F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22" creationId="{ED520E72-0B19-837A-226A-C7E49950A8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23" creationId="{E34F84CE-D239-E496-6D41-2BC0689FA6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24" creationId="{C01701FF-17E6-31E6-39B0-1079412997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25" creationId="{FE84F155-5AD6-2F54-9828-3B452637CC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26" creationId="{A3A08E1C-A276-90C5-62A4-1C18E0BBBE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27" creationId="{F8929933-5F4A-8F98-80AB-C8DFA1C00B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28" creationId="{FA02DAB2-22E8-14BF-BB83-B603C50A67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29" creationId="{623B0E1C-A0E9-87D4-7B16-DDF3B90E2D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30" creationId="{EB21C235-2971-E30F-23C1-063E7F152F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31" creationId="{D4B94571-6308-8DC9-6D0C-05041FFB6E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32" creationId="{AC717191-D2D6-9391-9E4F-763AFF4D66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33" creationId="{211D2A57-282A-2984-3287-76B8A655DE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34" creationId="{4D004E8D-2EB3-153D-80BE-1AA697CA8A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35" creationId="{D56A6A51-BA5A-D9E6-0354-31DE833AFB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36" creationId="{6B117444-8001-84C4-2CA9-965EAB819F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37" creationId="{626E2313-9154-8E18-162C-28C887E115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38" creationId="{A7CD556F-F600-8F3A-1DBE-076B98BAFA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39" creationId="{1EF19791-9385-ACC2-C5B4-255FCE5E27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40" creationId="{1342CD0F-CB0C-6CCD-9D3D-7857FA53F0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41" creationId="{03098784-E096-0E7A-D5EA-F05D2BC46D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42" creationId="{BA88373C-90A6-F902-19A2-FE35CDE548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43" creationId="{BE72F7F6-83AA-BC0F-E4C5-62161D215B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44" creationId="{1F1F1E22-94EB-0E81-5C32-C9316358B0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45" creationId="{48F93E20-1642-4675-A097-173A607EF6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46" creationId="{2B51B471-324A-7A19-5764-038D4644B1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47" creationId="{E8AFDB7E-26C8-913B-52D4-6F3406638F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48" creationId="{7534D112-B0E7-0B7F-1947-9C7219B023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49" creationId="{D19ED545-BDA7-AAD1-D2B1-D5E5619290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50" creationId="{8A71792D-2490-A439-3863-17E7D7550A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51" creationId="{DEE3F190-619C-7668-B8B2-988B9A1121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52" creationId="{DB23D3E8-1B7C-7EA7-F12F-3EBE4DB83A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53" creationId="{8EBB6205-6A56-0E4B-7243-4B169430036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54" creationId="{DB19819F-B4A0-6735-6490-240FC427E3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55" creationId="{7E585847-8AE5-0179-6626-16AC88D828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56" creationId="{B88D303E-E887-9E44-C84A-A0A1D869E0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57" creationId="{7B76A923-F175-6C8F-EF0E-94498A1655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58" creationId="{D05D66A0-8225-A34F-C644-EFB424A981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59" creationId="{DE48A5AB-0CCA-06CF-A447-7A80ACC275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60" creationId="{CF13D92E-8B79-7A30-5AB1-BEA9624A8A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61" creationId="{8A9464DE-8C0B-2D1D-880C-E2973882235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62" creationId="{328F4B96-FE82-09AC-9D6F-86E88C50E8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63" creationId="{2EF43267-EBB9-26E7-B44C-6D20414E7A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64" creationId="{0252A4B7-4024-8836-058B-0952D75AAB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65" creationId="{A0CA3AC5-A576-ADC6-1F5B-00E15DEB7B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66" creationId="{20921D98-0615-3E1B-A5D3-28E8F0A8FE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67" creationId="{8E705927-8A01-4955-510E-E556D391D3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68" creationId="{72DA5FD7-C74B-76BD-6980-A834C31FF0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69" creationId="{4D1086F5-5AC8-EE70-D494-A2AD93C3FF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70" creationId="{3367AAF2-347F-06FD-6C23-AFAB1A27F0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71" creationId="{D77CB81F-8AAD-6992-C568-D0DFA8A536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72" creationId="{5C587C30-DD93-6133-61E6-AA40F4BA0E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73" creationId="{8C51851D-4DDE-BC2E-4A50-B58A25E009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74" creationId="{64D068E7-68E6-4622-89C6-2EB970E3E2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75" creationId="{7EC4E1AC-3B4A-48AE-AE38-FAAEA5B39B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76" creationId="{17E440BE-A667-C4AF-31C7-24BBE24AF1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77" creationId="{CE845D7E-D363-3208-090C-2442EFC626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78" creationId="{ACC0A35C-F805-96C8-0A1E-EF576A89A0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79" creationId="{DC6DA793-E751-FC11-E5F9-9763AB3E32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80" creationId="{B544CD7A-46D6-F93B-7405-B5DC42C3B1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81" creationId="{CF6CD549-3E4A-D450-CE36-8A4A65354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82" creationId="{95F8832E-B371-D17D-6429-850B91A7C6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83" creationId="{B5F1B570-E74D-7C4F-C8DA-DB82D5A7AF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84" creationId="{FCEFE379-B8FF-62D6-1D42-B4F6ED644E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85" creationId="{6F73706D-BC6F-D60C-4DA8-CEC33CAD5E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86" creationId="{8CC3198D-88D2-3241-623E-1D6E1E186A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87" creationId="{CF190E23-81F9-142B-E69F-F1004D688B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88" creationId="{4524E117-2AD7-F2EB-CC3C-B03E9A7D73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89" creationId="{35D4617F-D840-E463-C77B-6BCE061E63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90" creationId="{500164E6-4F20-7B51-F456-9F4C299941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91" creationId="{09DA8B23-00E7-237E-E8A6-0A96418F68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92" creationId="{EDA10CEA-22AE-5249-8527-9C3C3F15F8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93" creationId="{1A28888E-F0A3-8BFD-A88D-8040F529AD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94" creationId="{1E0DFDD1-F194-9D53-6F27-EE481FE0E5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95" creationId="{FC640B3D-AFC1-ABF9-7C5A-1E63723F58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96" creationId="{AFAB2A51-F336-DD5A-4956-D327E396F5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97" creationId="{37B0D986-625F-73BA-D200-9CDF86C797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98" creationId="{4A1E8F74-67B0-6414-6172-72266DA0D7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799" creationId="{9A2DC599-1DCF-4A31-334E-CE47A35527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00" creationId="{1A210C4B-9DCF-10A4-1AD0-B98A37C10E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01" creationId="{03B3F5CD-FB29-E453-9FA2-4D3C2B3534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02" creationId="{DB470BBC-7B80-6536-C98B-1D5CE940C8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03" creationId="{6392B3B8-6BC0-1F99-88B1-476EDEA723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04" creationId="{DC6355E9-B4E2-FDA6-848D-F980B1573B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05" creationId="{DEA5929C-7C0C-C199-77F9-7AA000A330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06" creationId="{095DFFBF-C0B9-EFF7-30E1-6FF8A3143F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07" creationId="{0F6CAA5D-7ADD-EFD1-F265-176BD62871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08" creationId="{06ACC268-4557-074E-CA38-B4920BAD3B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09" creationId="{D56A0F86-16B0-0040-BBAE-60DC8E6118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10" creationId="{4BEDD625-D157-B3A0-3DE4-3DFB1A2008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11" creationId="{4AF3C2C2-6284-628F-A659-560FA55CC5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12" creationId="{7D423BBC-03C3-821F-B398-B1AC44F1B0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13" creationId="{BA4C9AA2-16A9-206F-4291-3529E35344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14" creationId="{3240DF40-58BF-C1E4-81E6-CAD8816819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15" creationId="{8FDFE9C3-37A6-090E-F0FF-D585F76F07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16" creationId="{B1FB62B4-6CC7-2E0D-A0F5-387D41CF6A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17" creationId="{3FAC55DC-7F56-47BE-F6B8-26B0D21ACB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18" creationId="{74B23CD5-DD99-1405-0EE3-3C060A135C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19" creationId="{95AB638A-B51B-B83C-7A28-53FC32E39D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20" creationId="{E00F30DA-50E0-88D2-2BE7-9B04C67688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21" creationId="{B720768A-BBD1-BE58-1E73-41C277F3A5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22" creationId="{81CF473C-0E04-1DA7-6834-A527993A89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23" creationId="{D5D3880E-3A12-7264-AD61-5F74DE05FF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24" creationId="{F949747A-E68A-18CE-4699-B12B9B2A26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25" creationId="{A7C69E74-7675-2602-8081-E60F2E3758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26" creationId="{84A3710B-9863-DEAF-3A94-ED94E5DB04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27" creationId="{351A79CD-E57A-12CC-0F3E-5A7913D1E4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28" creationId="{98B532A8-1A32-1B36-9429-55D0EB6C75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29" creationId="{A9B0F046-1DD0-EE33-81C7-DA30C884C1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30" creationId="{03D42D32-F331-5D42-1203-CF581008C3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31" creationId="{8A17BE76-6BDF-892A-631A-B4DF06AFBA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32" creationId="{BBE49BDD-77BA-6B94-534E-BEA27D7591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33" creationId="{10E27FCC-A67E-8446-8697-A38584CF2B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34" creationId="{5540842A-E5B8-ED09-98CF-6CD84D60CE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35" creationId="{7971F06E-0376-8B0E-C5D8-2A27617A2A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36" creationId="{B8E50E77-126E-1B00-FC68-8943C179BC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37" creationId="{71FD4611-AA3D-06A1-D27D-6E4223A31F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38" creationId="{185C01AE-F1CD-F2DE-0640-A8936A1CAD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39" creationId="{8A95320C-E5AA-7F4B-EFB2-5C34E7B4DB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40" creationId="{5ECD49FF-B1EC-5992-9C9A-1069E6C2C1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41" creationId="{BC909B5E-3C81-A967-ED32-1DF08A463C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42" creationId="{8C8DE642-0AC4-3CBD-BC9A-DE26D4D25C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43" creationId="{20E7572E-6D36-6B49-9798-11F0DC8BF0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44" creationId="{EC2C9593-54AC-BBA3-78F6-206F2420B4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45" creationId="{ADBB5D11-6C30-0E64-97EA-2FE7C19360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46" creationId="{21553FEF-530D-E734-E14D-E655963491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47" creationId="{56F87233-BDDF-B403-6F4A-6F95BD2CA2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48" creationId="{CD5006CD-8393-D7C9-C3CB-597CE0B7EF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49" creationId="{C238B890-D901-CE9F-FCE7-32BB455CC5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50" creationId="{ED4C1287-F767-B85E-9D0B-70CD5EF094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51" creationId="{36DB818B-0B04-68F7-8E37-D9F78315D0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52" creationId="{A9BB341D-A3E5-3AF8-2668-7964830ABD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53" creationId="{75EEF9FA-3514-8187-F680-B7D0890DA4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54" creationId="{8B70635A-4711-0D8A-791C-496D2F5D30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55" creationId="{6C7726C9-5545-13F8-8282-FDACB0048F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56" creationId="{CACD7C75-5509-FE58-8DFC-468743471E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57" creationId="{258D6DEC-2982-DBF3-50FE-CBC93A123C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58" creationId="{96BAE562-377F-318A-51E7-772369F63F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59" creationId="{22F81649-95FE-77BE-9FEA-8CA2364DBC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60" creationId="{AE263CB0-5AD1-B405-E000-EFD48E88DD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61" creationId="{82B2B688-9C0A-F327-F6A3-32F5A7C57D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62" creationId="{F008B927-EE86-4429-F5BE-627447FBFA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63" creationId="{D3A79544-0AD2-AE6C-69EB-86F5CB1D7E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64" creationId="{BD911930-9CF8-F644-F1AA-F55072CC8B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65" creationId="{61030FFB-77DF-1362-A250-203B1503AB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66" creationId="{2576D047-D3FF-87D9-FD87-D9801FC5F2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67" creationId="{33174976-10BE-427F-9481-4D5C36E3FC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68" creationId="{B7C96FDB-131C-CA57-25DB-7D3A483160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69" creationId="{EA58D2AA-41A5-BF6A-3598-382B05698F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70" creationId="{CB22825B-D30F-81A5-C4F0-C6588091C6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71" creationId="{06E13364-B4F1-DDD7-A9AE-F7F366B9BD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72" creationId="{6485FBE4-DDEA-4C3B-E4CA-43855266FD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73" creationId="{EA7F3862-0BAA-8808-C938-B0DF848E04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74" creationId="{D2434836-7D29-E5F2-C54A-A546D32E28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75" creationId="{446A63F3-03D8-C1E4-1FAB-FF16870988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76" creationId="{BFA8FF0D-493E-C7D3-E5F1-34583C8769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77" creationId="{F4BC3FC1-D849-8FFA-AD95-302015B998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78" creationId="{4DD6FE1C-F3BC-CA0D-7848-446E949C51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79" creationId="{6DDD8004-33BB-F501-C418-29876653E4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80" creationId="{E0183DE0-5B22-86AC-FD74-43515CC16A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81" creationId="{354DCE21-11D9-BF12-7A44-ABA6D1B1DA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82" creationId="{5D694B34-64BD-94D7-2D7F-226C7BFB0D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83" creationId="{E4BAF560-A90B-73D2-98D3-D274FA9A5B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84" creationId="{7B61F842-D39E-86C4-4DDE-570EFCB4AE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85" creationId="{B5AFC127-D226-8412-258D-D8536A0ACA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86" creationId="{7B95F834-2552-FD6F-6A54-5B10A1B7FB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87" creationId="{2949AC23-3959-B079-8658-E644DCB2D4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88" creationId="{6506D589-6ED3-9803-9820-1FEEB48281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89" creationId="{D1070994-5B0F-43E9-A7B1-B4971F2D9B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90" creationId="{DC181021-78D5-83E0-52FD-A6181379A7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91" creationId="{F5765FC6-52B9-299E-466D-FBE6DB42EC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92" creationId="{EE76DA62-7E88-5891-DCFA-8E58C3A526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93" creationId="{3EB46DB0-F8F9-2FCE-0452-47D00870E8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94" creationId="{88B316B4-331E-233A-89A5-66918DF579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95" creationId="{F0A7A893-9B5A-AF33-61A9-9BA8947B11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96" creationId="{3FDF88A4-35B6-4CF5-DCAB-5320240E47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97" creationId="{B4B1D827-83BF-6DD0-FEFF-8C48AE2389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98" creationId="{AA50085B-A668-B660-08A5-2ACF89515A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899" creationId="{0BFA7076-15EB-08A3-53DC-537CB19D85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00" creationId="{22D1BC6D-903E-05F0-0673-5D521011CD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01" creationId="{EE4FB9B1-B998-3A9E-A0EA-730C3C2312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02" creationId="{E09008B8-8724-4726-770E-1C5B94B231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03" creationId="{5FC3C1B1-259D-8D4A-A240-C121228207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04" creationId="{1FFB4577-C793-ECDC-7B53-74BA9265C3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05" creationId="{EB2BAD6D-9B7E-20BC-6AA2-FB9F44416E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06" creationId="{F240E130-741A-D4FA-BE90-F18A0D176E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07" creationId="{540056F8-5373-0AEB-CF27-19C708C0B4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08" creationId="{B7F702AD-1737-ECE2-BAAD-E5CD6CD42D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09" creationId="{68FD57B7-2F7D-4FE9-563C-DB2919092A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10" creationId="{1BC7C005-F7E1-F325-82DB-356428FB8F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11" creationId="{9852520F-D5A7-2C82-8AED-8C422A026B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12" creationId="{14224DFB-590A-898D-9542-C2B217DD2A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13" creationId="{0E02CD80-EAE0-CB58-FF8D-FD99688062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14" creationId="{DA5E1D96-0EE6-BDC9-2027-29DE7BC995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15" creationId="{53171E8A-F644-DCAD-715F-6A28A27A9D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16" creationId="{0CA67F70-1966-3169-E484-E31B882E7E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17" creationId="{07EBC856-F1A9-31A2-99E6-52D98DAA0E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18" creationId="{A574BF93-E93D-3946-87B1-C6E268992B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19" creationId="{34ADC60D-8D7E-C550-4707-6B5D5B56EC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20" creationId="{A4118D12-FCA9-5631-D90F-33E799E0C6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21" creationId="{CC3CDFE9-8969-F3FE-FA34-8ED74E39A7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22" creationId="{C629EFEF-1F53-7C53-48A9-90236CDB13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23" creationId="{CDBEE27A-52A7-E3F5-2C10-37BA9D9563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24" creationId="{D192A4F5-3D58-95B6-2907-9554999C28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25" creationId="{9C895747-6998-3C6E-E33D-4A274AD527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26" creationId="{5318DF74-ED82-13F0-28EE-667B85CE3D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27" creationId="{BF53E845-48F0-B849-446B-BB2BC9A3EB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28" creationId="{F22294F5-4672-EA69-764A-8472066690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29" creationId="{ECF4E5CF-822C-38BD-33EC-DFB4B188D8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30" creationId="{20CA7124-1538-FB52-B7BA-FF84D51491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31" creationId="{5B9BD484-E1FB-A4F9-AEAA-E5AA233633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32" creationId="{7C85A39E-5928-8EDE-79EB-B11BD0FD3B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33" creationId="{F9FC63EE-0E71-FB07-F731-8680B3EA48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34" creationId="{7660FD0E-7820-93C3-2784-45530E4210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35" creationId="{03EB48B6-A1F4-ACD7-33D3-4588C3B6B9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36" creationId="{107185C3-0B6C-EA96-7F6B-7C2EFE1709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37" creationId="{E8584240-C0E6-7539-4F3E-513AE838CD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38" creationId="{CF7D2D10-60EA-446F-5029-17EDBBC34E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39" creationId="{8F816FE0-6578-D7AC-967E-AE67681669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40" creationId="{EECC807A-938A-D25A-A2DA-D996584253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41" creationId="{65BDD18C-3358-0C21-9454-6E7221C773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42" creationId="{B5D58B2C-3C6D-8165-C764-57A6FD2356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43" creationId="{484619BC-B4DF-F155-90B2-71425E5221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44" creationId="{34D21CDD-E3A4-AEB4-D8E3-57655F04A8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45" creationId="{FE9850EC-90F6-855F-18AB-A9C376FA8B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46" creationId="{9A4242DB-0A9B-0BB1-42B8-123D56005B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47" creationId="{927B4CBE-6B7F-44C1-643E-F2F3ABC325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48" creationId="{61E7EB58-6B4B-E544-577A-DD16FB54E2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49" creationId="{5D18FD3E-88FC-F5DC-1413-1A88CA12D5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50" creationId="{8742CAE3-CA4A-9CF5-4173-16BE0F946F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51" creationId="{EA87C973-2482-DF55-9756-BDABD2033A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52" creationId="{2CF9DC7F-0691-6668-055C-98DE39C075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53" creationId="{A28FED8F-993A-C4AA-C845-0CAE0D52AF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54" creationId="{3494659E-07DE-9563-BB9F-54A3F0C6E7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55" creationId="{F52E4733-F31B-5872-CFA5-6F0244F9D2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56" creationId="{10BA7357-9FD7-825C-25E7-7E4D2A175E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57" creationId="{19D81E88-B96F-FFFD-5BEE-F885312301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58" creationId="{F04CFDD5-3643-FEAC-47F8-03885C9EEBF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59" creationId="{C030012B-8865-D86F-6EF6-DCB3E944AB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60" creationId="{3AD60E32-E812-F3A0-420D-4F0EB56D1B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61" creationId="{0A707786-5FC2-9694-ADDF-6A376BBCF2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62" creationId="{EFAFD60C-752C-EEF6-BA04-A4C678586F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63" creationId="{BA0C1C6A-99EA-5779-6FC9-B46C50C5FE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64" creationId="{DA7E0BE5-671D-55F7-2AD2-DD4DDDBFC6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65" creationId="{F3B79416-88A9-D486-6227-7125F666D1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66" creationId="{C8209C66-6DF9-E849-AFC2-B65D490EE5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67" creationId="{2B1EDDD6-FFA6-0CCD-20C3-5AD4BE7C22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68" creationId="{C82D8F9D-C105-B5DC-F3F4-6EC07BF98D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69" creationId="{F3F93A57-7BD4-7134-5158-13500B7D1E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70" creationId="{44FE0BFE-F15F-23D2-1DD1-D224965A3D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71" creationId="{38DA7506-3703-D75E-08F6-15DCE3BE65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72" creationId="{C58D7C86-9A3F-9555-41D3-6099C5EB32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73" creationId="{222D6F7D-5AF6-92EB-2C7C-095DAB84CC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74" creationId="{76DC107E-CDE1-1F6B-21DC-858F63A059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75" creationId="{C44853B0-3506-58E0-0F65-D0CAB0E83A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76" creationId="{480EAD28-7890-66BA-BFEC-A721A24325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77" creationId="{8E87D21E-A05F-5CFC-958B-58ECE2F2E9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78" creationId="{BDB4BEA0-B036-0B0F-C6DF-D4A1C0DDAD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79" creationId="{0D7015BC-7E3E-AC54-C567-3F5B647813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80" creationId="{9892CF3F-0DBF-F187-E9A3-F448C74BFC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81" creationId="{DCA2A640-B5CC-73C5-2A76-4F3EFB8090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82" creationId="{95A1060C-D58D-533C-0D71-70A5EA6E22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83" creationId="{A959A9EA-DB52-AE2B-5A86-B7D75F6DBA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84" creationId="{B3FC1BC0-5FA7-2E33-489E-50110CEE06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85" creationId="{890A5055-18BE-3263-2B3C-B4978EDF9A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86" creationId="{F690FA9A-41AA-C7AF-4330-4177356229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87" creationId="{76B99C95-1998-D58C-894B-62F9B436CB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88" creationId="{00020FE8-E0AD-91B6-8D9A-041CADA97A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89" creationId="{B6FC5A40-36B3-11EA-BAFF-F4E9964253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90" creationId="{84AD3814-E8C1-AA62-CF3A-3B439DDF3E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91" creationId="{4E5FD062-36F1-AF17-CB85-24C79D39B9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92" creationId="{23E93F9D-1F9E-5FF3-7C3B-157E4C5C09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93" creationId="{2B05A676-C9D5-56D4-9367-BE7DABC29D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94" creationId="{F15BF75D-B8A9-EA32-E3F0-C201219008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95" creationId="{D96DCFE6-B2DF-4701-AACE-E7E70BEC94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96" creationId="{99299A1A-0828-7EE9-56D2-6EE89871A6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97" creationId="{C061D665-DD5E-ABCA-9129-D2A59EF2B7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98" creationId="{8128E1D1-320B-6823-4374-5728C6A2E7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8999" creationId="{08AC0377-EB04-0853-515A-A0D4941BFA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00" creationId="{B7973D67-A76E-FF52-5674-BC990D2FDF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01" creationId="{98523494-A74A-B4EA-D2E5-3BEE1BC2FA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02" creationId="{618418C2-34CD-F502-CAF1-D94257A22B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03" creationId="{D183606A-9AE9-621C-DC74-991B2369A8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04" creationId="{0A7269D1-AD0D-1130-7AAA-07E53D6182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05" creationId="{DF4FAF01-0FE0-830A-3852-E2BA3D18FA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06" creationId="{2A5DEDA7-0AA2-1856-02A0-F772A28DE4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07" creationId="{48BA4EE7-E54C-D466-39BC-FFF53AE795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08" creationId="{4C6CBFE0-68D5-2582-F71E-C0A52ABB6F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09" creationId="{D6B98F6A-3DDF-35F4-D76E-E7EB2FCE2D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10" creationId="{3E17679D-624A-6FD5-B9A2-02926E4C64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11" creationId="{6FCC6FC2-6B5A-DCAA-1DBF-9A9DFC02C1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12" creationId="{DD07563A-52A6-8044-68B0-3A0D85649A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13" creationId="{D2A937BA-31E7-C888-0F5C-81823B36EF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14" creationId="{ACC39091-FC46-2FC7-8660-0D126FAE98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15" creationId="{AF0BE757-7EB2-801B-4C7F-F279907800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16" creationId="{7BDB467E-3FC5-FF45-5FCC-F57A72A5D2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17" creationId="{CA7C3452-D393-7048-6EE1-5D6C9D10CF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18" creationId="{5485080C-4752-8A25-A2D8-DE46BE4739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19" creationId="{F188D6F4-8F31-34DC-C12E-C9602BBBF8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20" creationId="{DE96685E-07A4-BFFC-90E4-5695B05FE1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21" creationId="{0A8C94F6-CF21-FD9A-754C-489417910E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22" creationId="{DC0F1BBF-22D4-B69C-3AA8-11FE3220D0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23" creationId="{D8CCEF84-D2EA-C7C1-2E70-CF5B66F946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24" creationId="{5D637C15-FFB7-7D99-4B2C-D0CE24DF17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25" creationId="{17F68A30-C72C-9EDC-B50C-DDC27FC3E6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26" creationId="{AAE13153-0486-95C3-B3A1-0C91A289A9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27" creationId="{202D2F5D-4A97-09F2-427E-B38FAF33D1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28" creationId="{0C95ADBA-60B2-6ED5-3261-443A99DB1A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29" creationId="{3851632D-F858-3FD9-D671-82E1891480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30" creationId="{83EE0F5B-CA1E-3532-4EE9-C686F24EAB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31" creationId="{AD31EF37-B10C-6721-A957-B70A581B00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32" creationId="{2F1D2C43-B378-DA1A-E197-33F9B233C1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33" creationId="{C90A3D00-56D2-8600-6974-C33B38B2D1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34" creationId="{B8C07C24-A924-8B39-ED1D-02DCE055D6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35" creationId="{58A5C508-92D6-FD67-F249-5B1B2196F1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36" creationId="{BD17AB9F-0A35-B893-B22D-532B9D5546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37" creationId="{31D7E57F-10B9-30B1-8A61-55FBEB7A5A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38" creationId="{A2471551-55A3-7A0C-E24E-AAE69B9658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39" creationId="{CC067288-D78B-F046-F359-60204B7C18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40" creationId="{6A4E30B3-2A3B-B73C-3B34-B8F644EC7E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41" creationId="{CF6355C9-D514-1DE9-F64F-1AFCEF141A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42" creationId="{1A055DE0-64FE-3A77-3FAF-C1A4B89970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43" creationId="{A65F1223-9DBD-AA72-7424-C850E99EFB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44" creationId="{CA375674-7CCC-2328-F0B2-FC2106FED4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45" creationId="{03A7FE78-256A-3BD6-527E-9D9D8A3DA5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46" creationId="{D0811008-9A34-AB5E-038C-A49079661C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47" creationId="{1DA8CD27-E9EC-6054-C7F6-04E9C32A60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48" creationId="{D928A4A2-7004-0F06-3108-4A10896509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49" creationId="{2F27B482-72B1-0B80-2342-8906750AE9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50" creationId="{0D5EE9F3-E9C3-E8B2-C80D-90299475EA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51" creationId="{CB21B23C-6C49-3841-3F2A-5E3DE08173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52" creationId="{7E88F30B-C328-0510-7090-0D3C8FEF2A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53" creationId="{C756B5C5-39BA-040F-9AC8-B59D578950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54" creationId="{DE7557D4-D38D-124D-3A3D-B8C226994B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55" creationId="{7AA1C103-4DB8-2186-D73E-AFD5539755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56" creationId="{612DE046-0EC4-16F4-866E-906F315AFF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57" creationId="{A2BFFB8C-7C84-CEBD-9FEA-4DC111B9D4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58" creationId="{6FCB3280-6093-94E6-9575-F0BFF9AF18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59" creationId="{3998015B-C793-EAF2-B898-2942003524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60" creationId="{933ADBAF-EEC7-9F1B-89BF-DFDA215012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61" creationId="{998E8953-E2B2-0580-D649-0FF00B1FA1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62" creationId="{3718A72C-4007-2879-DCF3-E9A4E8E71B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63" creationId="{B1DBB1BC-70FE-377E-D3ED-15349ED6C8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64" creationId="{E9969191-A44A-100F-05B1-B740752591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65" creationId="{1A1AC1F3-39AA-B7A1-5B6F-44E7B9C4F4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66" creationId="{2A16B3B3-D805-18D9-A1F1-409E860914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67" creationId="{9814B55F-801A-F5B3-2410-ACE7F16D3C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68" creationId="{18463C98-1FB1-DFD1-B144-D2BF62FE37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69" creationId="{33251D8A-2D4B-7B33-A3EB-DF59714437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70" creationId="{45354ACF-85E2-C766-5DE2-753408354E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71" creationId="{EB33FD49-41C3-4B6E-D88F-96581E9A10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72" creationId="{D1A02719-3920-61F7-D36F-FDC98C8080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73" creationId="{A5ADAEF4-BE93-B5C4-BA18-4E1D4A0C9C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74" creationId="{E9934E1E-09A6-93C5-9E45-3507E6A32A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75" creationId="{05BD8E80-3413-57EB-E57C-D46772C8F9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76" creationId="{FAD9ECC4-BC64-B75B-CC5F-319AAE7C97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77" creationId="{85F49770-DC43-CEF9-E05E-744D13C04A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78" creationId="{AE34F185-744C-1F67-C93B-C0158E65C4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79" creationId="{2EF2368A-6AB5-475B-BCAC-7CECE11424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80" creationId="{0C94CE70-F005-201A-F80B-CDFA52D3FD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81" creationId="{7468387E-3415-322A-30E8-08DE1CAA79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82" creationId="{40BF49AA-587E-14D8-24A3-368AD37A32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83" creationId="{031518BB-A407-5CED-5343-E4122005D7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84" creationId="{BFDCFBA3-5D3B-0B10-911A-349CD14F4C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85" creationId="{DE2ABAFF-18F9-FEDC-0B0E-B05BB84B43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86" creationId="{1D67587E-251A-A673-4650-E36A31EA86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87" creationId="{6CD802AB-E4E7-D3D8-70E5-8F372EBE17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88" creationId="{30376214-0BF2-B4CE-F077-0F532407EE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89" creationId="{9ABD2331-FB03-C40E-5686-824493521E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90" creationId="{FC893530-F8CA-852B-17C5-989C2E2694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91" creationId="{04578DE8-CDE5-29DC-EA9B-CBA87C923E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92" creationId="{7EC591BE-E001-5E13-D8C4-0994334426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93" creationId="{FA9F9A41-7105-6D91-4B5D-EE94E0E7C1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94" creationId="{6A9C40B3-2462-6018-D16F-965084A01E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95" creationId="{727F996E-E8F3-5FA5-D600-550D3201E9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96" creationId="{B5F8CCF7-299D-38FA-A3C0-1B35BD06F6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97" creationId="{A80B2407-5BB5-AD56-BF10-C3641B0E22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98" creationId="{2E617B6A-ED56-7B76-7250-50FDA5E0B5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099" creationId="{C05145DB-2744-9FDF-11F6-B5051108BF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00" creationId="{766ECE04-FE58-BBC9-95C0-7F2FD76165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01" creationId="{3F4EF836-63C1-5B50-950F-66F8C80876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02" creationId="{BDBDF5B2-35A8-C5D3-2A55-105702D30A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03" creationId="{72572208-B429-963B-EE2C-33F0D67521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04" creationId="{1903E68C-97F4-5D59-5FCD-0559527314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05" creationId="{0E68870B-BD2A-B861-4CF3-18C70505092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06" creationId="{B58E0179-F91C-CCD2-F9E1-51C49033EA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07" creationId="{1D85FAF6-225B-3CD4-A429-3FB9D3ACC7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08" creationId="{31AD3C46-7373-2CAA-C4A9-27F1DCB150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09" creationId="{83B8A70B-8AA0-1B9B-450B-738BCD6108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10" creationId="{FC5A1128-8EEA-AB21-1B12-309396E688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11" creationId="{97372B88-300A-A8AC-0E95-E46D265B67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12" creationId="{5BB220BC-EB97-1D92-214F-DD0EC65533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13" creationId="{AC3F5EBB-5F2C-1B16-1135-48C9EBEF37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14" creationId="{33EB46C9-0D32-BAD8-17CB-A9DA4D1559F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15" creationId="{E67CAC5A-8FEA-614F-2199-A04285D20B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16" creationId="{D1F8859D-9FCC-1728-A23F-D811F08229C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17" creationId="{7731795B-BF21-ABD9-DA51-23747BCDAF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18" creationId="{F164E7CD-F040-F936-E8D6-FEDBFBDCDD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19" creationId="{A57B9653-268D-3B97-F4DF-C81CC9C6C9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20" creationId="{3D62F480-F635-1A3F-FFEF-9F3EFF9B87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21" creationId="{11D2869A-34AD-4F1A-94A9-921B642789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22" creationId="{0EBDD162-BACF-BFFC-EB37-7026EAE79B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23" creationId="{DFDD9DDA-9A8C-163D-4569-E16A109E0E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24" creationId="{1F93A652-CEC1-9868-831A-9D59C2C50AA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25" creationId="{AC10E761-C009-EEDB-688D-366A268161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26" creationId="{A9AA41C6-A6A4-EE0A-D121-2578EB9490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27" creationId="{06940662-F102-CF2F-9C0F-971AEFFC93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28" creationId="{4E07C500-88FF-4DC0-069F-93191D6CB2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29" creationId="{5B7BF234-8CC1-0074-6288-ED6C6100BE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30" creationId="{7721B411-BC8E-8B13-B310-DB8873EF0E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31" creationId="{51E8268A-8CC4-ABE5-53DD-F35AFF38C4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32" creationId="{A0B82B52-93A5-3E45-9266-6AC33C92F1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33" creationId="{FED0EBC6-CCE5-D216-C038-3D8DDB77E3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34" creationId="{C18DD30F-F791-E6B2-CCC7-38299628B51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35" creationId="{FCED2EBF-523B-5723-D9FA-04DA1CD5FB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36" creationId="{5289C867-7883-742B-7933-8AB4423DE2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37" creationId="{2B72E446-51E2-B592-1DD5-2585FF620B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38" creationId="{557482E7-D76E-217A-F7E4-41856D4510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39" creationId="{5882E38E-A993-A2B7-AD19-F64CFEEA36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40" creationId="{6E6FA30C-F0F7-8C3E-43B2-26C1D170C6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41" creationId="{BC00BE22-AD36-96EB-F4CD-C93B0AA387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42" creationId="{CD2EED3E-5486-8464-F9F0-4F0860A815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43" creationId="{E21B0129-C7ED-34EB-1B5F-45B6710671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44" creationId="{BEB0C74A-430D-B4A8-06CB-8BA0020F99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45" creationId="{51FCC196-27D5-7897-44F4-B890995D34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46" creationId="{8BE2454D-B9A8-B7F1-4359-8825103865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47" creationId="{2D66328E-881E-C67F-6B5B-B1DE56EEFD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48" creationId="{895293A3-98B2-40D6-D288-8A06DB26F5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49" creationId="{84EA3850-71A5-8D41-E855-DD906299A0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50" creationId="{0383DE43-E917-A98A-5D95-63CBF9E104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51" creationId="{10A0EC77-F21A-9FE8-79B5-8ACBB8D48E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52" creationId="{A785FC31-8CA6-5E39-47CA-40123BDD86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53" creationId="{45417E31-2D5F-E330-B7F4-BAD20ACDD7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54" creationId="{3442517B-AF1D-0209-84AA-0B92ED3B4C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55" creationId="{E564A60B-BA88-CB0C-D8E2-FADE8E67F1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56" creationId="{4EC03A17-B342-CBE0-73E2-8E080CEC60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57" creationId="{67B39B14-8644-F34C-3841-BF4BE327D7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58" creationId="{CF6C76CF-452A-C8A4-A3D6-19D41E08CF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59" creationId="{880AD3FD-9072-4205-0D1E-03ED3ED022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60" creationId="{53C15F5C-3361-EC4E-B904-A8BE1D7D3E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61" creationId="{E54375B1-3D3C-EF5E-841C-BA9F5286A4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62" creationId="{3B60DBCC-C907-667A-6DA8-F942832402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63" creationId="{29AE43FE-8B23-BE3A-4D4F-1C3CC64764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64" creationId="{EE3E53E4-8BA3-59E4-096F-F64634FEE8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65" creationId="{213CFCB8-D4E0-9304-36C7-AA3452DA97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66" creationId="{A57DADCA-2C13-694D-D680-7B148EB629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67" creationId="{1FE505BE-A035-859D-1402-F41EF3CE90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68" creationId="{5334D632-FD3E-DFAB-EBD5-B446A0F2DA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69" creationId="{400BF204-329F-DF26-2808-4D59BF02D0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70" creationId="{5D01D17A-1801-DC1D-E8D8-641389C76B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71" creationId="{AB77FA3F-367B-E49A-12FA-CAC7C71F4B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72" creationId="{E84AA03E-0829-158D-35E4-EC6B81871C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73" creationId="{8E8DD6BB-0C54-6953-C174-496F955423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74" creationId="{46D8131F-2F55-C93E-A51F-1B5DB8C2E1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75" creationId="{0BE9F5F1-1CC0-5749-F410-BCF9DCD8FF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76" creationId="{CCC204B3-301B-8641-37E6-6EB792059A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77" creationId="{0319299C-C6A5-D9D4-DEEF-B66ED80DC9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78" creationId="{03BB5F20-120B-4667-B4EE-D625ADAB9E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80" creationId="{6F7251B0-156B-B899-23D3-D3754A8F99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81" creationId="{CD2EF4EE-FA73-14D3-D992-3FAF5647A4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82" creationId="{712EF311-61BC-C2D5-6D85-53FE02FAC4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83" creationId="{31A833E6-C0EE-A59F-4F7A-B4E2F76C7B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84" creationId="{7F6C9B5F-2368-0C3E-1260-98F0CE74E9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85" creationId="{BC48AB02-37AC-CB42-C7C3-0A43E81809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86" creationId="{3FB131E2-24A3-BB39-B8EC-28FF36339F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87" creationId="{26E47472-1D60-2126-9FFD-B7807CDF0E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88" creationId="{AABFC0E6-8AEF-871C-88F8-41642D8699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89" creationId="{32375AEB-77A1-7909-ED0B-87AA66A56F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90" creationId="{3C3FEDC0-5B33-2FE8-C5B8-8F2E7AF0A1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91" creationId="{8127C422-CF80-EBBC-789E-04CD4C856E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92" creationId="{BEFB709C-FC23-EAC6-AE0A-808DE7ACBD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93" creationId="{5E2EAD5A-DE06-E649-1283-CCD0B97F3D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94" creationId="{7475F06D-F92E-6B4B-C8B0-18EEB4B54F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95" creationId="{29B470B9-2DC4-5A3F-AEF7-29B7C24DD22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96" creationId="{76BED1AA-A8DE-A923-C349-C2104756F9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97" creationId="{F182B84F-17F8-C03F-787F-698F76319C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98" creationId="{C92709F3-CA91-B994-83C4-58499A002B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199" creationId="{D4DE9205-7C5C-1380-E046-B4E8511985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00" creationId="{8B4896B9-EC02-5463-66EE-91679ABE14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01" creationId="{F9A8C547-E0BD-4068-4069-0B4018808C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02" creationId="{65AC1914-18C4-199F-F6E3-647907DDFF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03" creationId="{5D636826-11B8-739C-6CA2-27687F28DD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04" creationId="{5C42280B-908C-7A1F-115E-9543F37AE3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05" creationId="{8F9C1BA8-49D8-443F-A3A1-B22CB28C06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06" creationId="{085AD420-8118-2E68-5FB8-DD8C3FDFAC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07" creationId="{27026EC7-E92F-3818-99A9-C8A9C3F4E0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08" creationId="{2D8DD8EB-15D1-79B2-3393-DAD881CCDB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09" creationId="{B57A783B-CD59-4F13-8A4F-B73E885E1F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10" creationId="{5CC69CA6-2A11-3668-5D13-C804C47545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11" creationId="{8BC9F41A-513C-22D8-4C2E-8F0FB581F9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12" creationId="{8D791C60-0C86-F063-40EE-B261262A29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13" creationId="{24F0ECE8-16B4-130C-83EC-547B7F5387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14" creationId="{D6340C30-56F9-47DB-FEF3-E1AEA8CAA5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15" creationId="{B724C18B-35F5-2C13-C4B1-A3531953BA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16" creationId="{1AE15482-2B2A-0E02-2B6E-5D796417FE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17" creationId="{7C9926B5-7B0C-1EF9-A45E-A624CF3462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18" creationId="{6C1E9EB2-C61E-4C81-D89E-ADB2DA9489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19" creationId="{5520246A-D15F-1E68-8771-4C7E90B632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20" creationId="{392DD6D9-5C7B-0666-7B53-510A1E67BE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21" creationId="{1853CAA9-635A-FEE8-09F2-17B6FBDDAB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22" creationId="{357634CF-9D33-7E1A-4372-7E7A7E328C8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23" creationId="{F094B246-A682-2DD3-A691-56AE8806B83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24" creationId="{89D45B4F-9680-912C-8718-CBD2C3D129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25" creationId="{F82D4205-113F-C4D9-590E-FBDBE3FE99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26" creationId="{CE743ECB-3001-833C-DA60-700CF454E8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27" creationId="{7515035A-B52F-2657-F960-30CD174E3B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28" creationId="{D065D95F-AD64-AD3C-98F4-BB55188EAE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29" creationId="{05D63918-046E-418A-277F-421497FF9C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30" creationId="{A485FB9F-4DEC-2BE6-A2BC-1BB2A97EA4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31" creationId="{B011B24F-10D4-2D3A-710C-C523A7501E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32" creationId="{4D0CF702-886A-473E-57F5-F1875EA172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33" creationId="{B3712907-21FD-9AFC-76E1-C391460E48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34" creationId="{4132F129-E15B-FAE0-259D-94CC7EE16C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35" creationId="{D58F7ED5-72D1-C3D1-9A85-CC137C886F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36" creationId="{D83F9826-C449-9F0D-D11A-5683AD40D9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37" creationId="{7E159DD0-69BB-0B1A-AC53-98A5AF8B7E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38" creationId="{10E76A8F-9EDB-9744-02A8-490F4BD975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39" creationId="{3619C1E9-64D4-98FB-E260-00EC8C0B1D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40" creationId="{1218936C-A813-2969-F6FA-F337BDE892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41" creationId="{0FBBC624-1D7C-AC60-DBC5-F8257DCE05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42" creationId="{4FABCA5B-69F7-6FE1-84D9-A6BA137136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43" creationId="{E4107958-AFCB-3610-1167-8175AC1991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44" creationId="{8B07044B-9FB0-2C31-1EF2-F76A472B0FE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45" creationId="{5899DC0D-369D-AE4F-9175-FF783015A6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46" creationId="{87804D72-D920-D5D0-5604-DCFF03F636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47" creationId="{73FDB1E8-E7CA-D903-87EB-77FD24C568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48" creationId="{BAFC794C-86D9-B24F-7F52-2F43988484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49" creationId="{48083893-60C8-0F3D-5697-54DC4AD646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50" creationId="{E409B16C-D34F-AC73-F7C4-6FA3B56DC4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51" creationId="{A698E821-9BEA-6061-3C5F-BD6B7ED452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52" creationId="{07F67340-BC95-54F7-D5EE-BACDA43B64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53" creationId="{8298ADC3-F29F-2F2D-94B6-8D4DA28A5A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54" creationId="{87F28F5C-3F52-3399-8AB1-D9DEA6B7B4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55" creationId="{17E3B9A4-1701-A52E-34FF-277FBE1457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56" creationId="{58C22051-FF7F-8E41-341E-601F83AE5D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57" creationId="{D2B15136-B740-237C-C34C-D3B722D802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58" creationId="{EAD6BF11-EEF9-A378-23F6-DD76A4ADF5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59" creationId="{1ED42986-A144-1CFD-0404-4A2FD6B84E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60" creationId="{61F24C7D-0466-846A-58A3-D356396B9F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61" creationId="{48F3F4C4-B71E-E565-E9A8-68797DAB1F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62" creationId="{2D165188-2E9A-3AC2-0D6B-FD714D4B48C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63" creationId="{DF80B1C2-D74F-EF77-3626-58D2B7D518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64" creationId="{0C7B4366-8E7C-E28A-E477-1C9A7B66AE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65" creationId="{055707CF-8FEC-A8AB-AA6C-8F685A9213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66" creationId="{F7BAF5A1-B906-DD17-8D6E-AA80ACBDF3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67" creationId="{5D11992B-615B-6BA1-BE5C-FB921D414F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68" creationId="{F7D1EAFB-248A-8FF0-587F-E82D709ABF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69" creationId="{2F6DA332-260A-D129-F7C5-B514AA0036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70" creationId="{8F97B080-51AC-AB51-1665-496E571B9A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71" creationId="{38B97EF7-64D9-2186-4935-C7D110CC9C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72" creationId="{DF29D2BC-CBA1-16EB-2AF3-77F5F4A6F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73" creationId="{5209C9ED-7402-B8BD-D514-30F179BD89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74" creationId="{111802C3-BA72-5035-2CFE-98956E4F58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75" creationId="{A8E1BAC9-C2D3-59D2-0978-6ABF6395B3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76" creationId="{8D63DD3F-8A74-67DA-76A0-A96456A120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77" creationId="{F668FF72-F99C-85F2-A69A-E0F8354856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78" creationId="{5516D7F5-7C61-F663-562E-D59E008111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79" creationId="{EF8AFB4D-AFCF-DAE9-9546-979FB0E053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80" creationId="{94C0B3D1-3A87-1FAF-6682-9336A5B035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81" creationId="{48D279A1-758A-82B5-34FB-FDEB3E9D6B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82" creationId="{E050BF14-4D77-7BCB-0316-C2F0C90B69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83" creationId="{7FB084D3-0443-9636-8F9C-D11C7DF495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84" creationId="{B47D4D1B-51C4-6B05-8201-4A3A17DB25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85" creationId="{80DF7F90-AAC5-68BE-86FB-AD1DB4B242A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86" creationId="{316F12B0-DA44-80B2-9F49-E9122F3610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87" creationId="{4D7228C5-A67A-AB50-0BCF-2A9B070AD6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88" creationId="{50BA658E-F78A-51F6-407B-E163B7D1E6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89" creationId="{FDE75AA7-FCFA-6BED-A915-F0A71BE143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90" creationId="{167C1DA3-AAF4-F199-4CD6-BE4A9F1D7D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91" creationId="{72E6B515-8DC8-B1F1-D2B7-93C51947F84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92" creationId="{EEC87A0B-76FF-BC29-DED6-63719E8E55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93" creationId="{AB17B06C-C2F8-6439-F484-E3F6706BDC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94" creationId="{52437B30-06AE-695C-7ED2-D82433C056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95" creationId="{4CC85FF5-90EE-BEC2-2DFD-10F6BD005F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96" creationId="{2D0DD6F1-992D-57F5-B9AD-7DE0C915F3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97" creationId="{8A028D6B-9DF1-D116-8DE8-E33DD53D17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98" creationId="{34111176-A5D7-E07F-9FA2-F284C344807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299" creationId="{D01FD0B2-B33A-2EC0-6FEA-6A7453C3E7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00" creationId="{91FB5796-0740-BD0A-4F9C-FCD0F04289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01" creationId="{48FBB37D-E6FA-9CEA-BBEA-2310121EB1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02" creationId="{BA7A0DB9-0897-BD55-21DF-E42D7BD5EFB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03" creationId="{8AB4D05E-F0EB-5474-EDDF-8B50E62213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04" creationId="{9DAE22F1-7C8F-E6BE-6172-2BCF4D3839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05" creationId="{414457E4-ABCF-E04E-45D5-B603824335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06" creationId="{88F0EE11-778D-7601-D53E-F3BBAF6D79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07" creationId="{55E845BF-ACF9-47AB-BE40-013D8D176B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08" creationId="{9953392C-8EFE-9D63-F2B6-7A43F01673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09" creationId="{863520CE-F6E9-8F1E-1AEA-2F5DB92BAF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10" creationId="{CD94CCB8-7B50-A0A3-A0CE-2F4C67BD0E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11" creationId="{CBE4531B-55B5-28CE-DEBB-AD7F17DC5D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12" creationId="{EEE95C87-280E-01C4-57DC-76711F27E9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13" creationId="{B4C4C85A-C2C7-91C6-AB39-AC34CAE53E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14" creationId="{54C837F5-3FBA-D3A7-5DD4-A84EBE0240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15" creationId="{63926B9C-7237-4D01-FB2A-DB7BEF43A5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16" creationId="{0765FB5A-578A-87AE-54FB-9E7CB88B3F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17" creationId="{FA13503B-9B82-74C6-D013-6DA956E831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18" creationId="{02973AD6-5D4C-FFF0-FF56-E69EDB15DC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19" creationId="{6AA37B34-D8FD-4DE0-0A75-EEE2B9BD6B5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20" creationId="{C4D009A3-6F40-EDB7-599B-B1B8068B30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21" creationId="{49E47D74-5547-566F-E229-9F09F50744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22" creationId="{5258862D-75D2-F79B-D4B2-AC86295CE0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23" creationId="{EC53240B-FCFA-DF0E-EDAC-52E90474F7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24" creationId="{EF9D54A5-E89D-E2FB-569A-C943F7FC59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25" creationId="{7B8DC8FA-97F0-60A0-C955-552CBAF95D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26" creationId="{D4ACC7A1-FF6E-6CF7-EE34-65050CA45F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27" creationId="{5DB88037-4E0E-B69F-8A50-24F9FAB67B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28" creationId="{344E0252-1345-A488-F065-B163308528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29" creationId="{AE9CF3B3-478A-4A69-96D8-17F3E78F00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30" creationId="{C888ACF5-D23F-A949-D7A7-FBB62A4F73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31" creationId="{C6CE438B-DAB3-7A6B-5FCB-93815CDFEC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32" creationId="{DCA0BC0E-43BF-7721-BCB4-E5208891E0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33" creationId="{35AF0499-52E2-519F-2A38-707A3BA8CA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34" creationId="{EF01F0FF-F036-9474-E2FD-86386D296E0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35" creationId="{11898AE3-B2E5-452E-07E0-ACFAB55F80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36" creationId="{8E43F3D0-B62C-4E40-8FB1-52AA0E37D3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37" creationId="{FC3016C7-C71E-52EE-A7C3-5500E65221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38" creationId="{AA7572AA-0049-7D3D-E622-8C966D05BB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39" creationId="{C8F6DAC4-B9F8-4FA6-AA5A-E4A74BF2A46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40" creationId="{18F20926-E325-657D-7219-B73A1442E1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41" creationId="{C78759E9-66D0-8698-920E-801A8900CC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42" creationId="{E00764DD-659C-B84D-6342-3E139B9EFD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43" creationId="{5903C8E2-EDCE-0779-A778-C9F35147A2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44" creationId="{B88357FF-33DD-1C94-C957-86A11B1AF3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45" creationId="{FCB2BD6F-D2DC-32DB-D51E-F900338875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46" creationId="{736A89EA-D8BA-D262-6A8F-611D9F9184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47" creationId="{BE3114BC-F376-DF72-29B1-4E4CACA469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48" creationId="{388C7C77-4847-F2F5-EAF8-3C05A6CD78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49" creationId="{53ACFDFE-8B8C-770B-22CF-7205726A7FA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50" creationId="{F4DE993C-1907-875A-CC65-893EA559BF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51" creationId="{D50BA3F3-5AE0-DFCF-7B2E-E325C1608D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52" creationId="{890F634C-4C41-AD42-D4BE-E76D39A2E4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53" creationId="{8DD27CE7-840D-61E7-F764-71A59CC029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54" creationId="{71F6B04D-E42F-09EE-11D3-1527DE4CD1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55" creationId="{C038E679-9274-72A4-2038-56C2E60E06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56" creationId="{278C5541-9468-581B-FDBF-286E584C2AD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57" creationId="{26742851-4595-1DEC-590D-1A914D9533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58" creationId="{FC500916-4D39-05BD-B08A-B087E61081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59" creationId="{6E0BDEB5-C126-773E-EA00-7FF50AC5E5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60" creationId="{450F870C-FAEA-E00E-1F03-AC1E14F91B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61" creationId="{417E6C9F-9672-32F5-4811-D8153E30BF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62" creationId="{8CAA274B-7EE8-E5C4-32D4-5F30F1E20A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63" creationId="{E75472F3-B1CD-112B-88F1-CB36C00EF0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64" creationId="{6D710163-988E-AB53-C6CD-839ADF6F73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65" creationId="{011E1922-9481-A719-6F35-3F22329635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66" creationId="{4A052763-0C19-DCF3-42C6-CF0FF64593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67" creationId="{6413E265-3EED-6AC2-4DEA-C5D83F3200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68" creationId="{32E944A8-5C64-E95E-B305-C31DC62264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69" creationId="{9E2AB4F9-06A1-31E5-68C3-1C8DEF4CAD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70" creationId="{5D1A8124-83E8-9BD4-B5FA-3817FFB441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71" creationId="{1E1B55F4-80DD-EF46-DF7B-97001EFF77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72" creationId="{4488CD19-7EF0-F8F0-F386-1A01B29242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73" creationId="{1D6C8781-78E9-F6AB-DB3D-CCF044F156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74" creationId="{1041A0EF-C65B-0087-7010-67AE912DBF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75" creationId="{61A1BD4B-04C3-742E-091F-0AB6B0AA95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76" creationId="{0DDABD4F-2A3C-2300-7021-BB3D2C694D8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77" creationId="{2BFA244C-E150-D5BE-141C-AAC442C098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78" creationId="{DD1CD751-4E0C-9B7E-AA5B-67113954E6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79" creationId="{7C57DF59-47A8-EE90-8F96-D98526A6AF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80" creationId="{EA1E1607-7CF3-F305-9584-BEC6783D67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81" creationId="{26A3CDC6-E6C7-4CF5-7F87-2615942A6F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82" creationId="{B7847758-2936-A610-6FAD-76C10C025C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83" creationId="{CB2F5201-9BA2-A1E8-127C-AA8F8A329E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84" creationId="{0A054674-799B-2BD5-BD4D-E049214084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85" creationId="{92E9A6A6-7AF7-0B6E-B336-83487029D0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86" creationId="{F5993D3F-B1FF-81BD-5CD5-19B623F1E1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87" creationId="{750D4410-9C15-0A46-6332-C5A54BDC3C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88" creationId="{6D01B24B-DD42-FA30-0721-FAFA690E71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89" creationId="{0A381964-0B82-7ABA-538F-6EEA89B640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90" creationId="{BC251F28-47C8-B354-FFFB-0DDE4EA265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91" creationId="{39352150-EE42-CD34-FF36-6B6C1621A6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92" creationId="{66CCF701-EDC0-9140-3C6D-0B27C17D5D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93" creationId="{4D14DE79-A27E-3C77-9304-845440E503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94" creationId="{135B19A3-8496-AE86-A95F-72590F1EBB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95" creationId="{943077F6-FA8F-6896-800F-D3A3C3DBBA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96" creationId="{89EDD7CA-DA02-2DE8-C87F-A963ABD529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97" creationId="{82FDB9E9-A5AA-C11F-944D-96CE3F9902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98" creationId="{45BFEAEA-D466-A27F-B82A-169B5E2ADF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399" creationId="{7CE702D6-0FD3-ADF2-BCCD-4E23888D9F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00" creationId="{48E274C1-A103-B348-0BAF-ED8473927F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01" creationId="{ED4F3054-1873-D1A7-BEF3-F96EE44530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02" creationId="{8B2B28E9-0E50-24F3-194F-670CFF992E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03" creationId="{4AA259BF-C949-121D-1B0F-F94ADA7DB6B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04" creationId="{D093F870-C616-13A5-6D4C-2FC9467EC6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05" creationId="{961A4534-49F8-60A8-E0BD-B8806BE143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06" creationId="{6D92F08A-C627-4650-275C-C01B80F9D2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07" creationId="{8285CAB4-9D56-130E-9139-2A4F823222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08" creationId="{4DE2311B-CDD1-B536-D446-79B698365D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09" creationId="{92CF0224-D091-9C0C-B32B-CDAD889F9C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10" creationId="{625C897F-ECD7-0340-C67E-ABB89039B1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11" creationId="{AF449027-B1A2-A20F-BF4F-4092AB4D80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12" creationId="{14B87626-1607-93EE-E83C-F2CC85DEE1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13" creationId="{BCC3A1E9-5381-A3B7-95A2-0DAD43D031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14" creationId="{2102F666-3E6A-E79E-5705-CF203ABC7A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15" creationId="{8033C63E-1020-B74F-127A-5F09E398F78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16" creationId="{E9BAC71D-F8A0-64D7-F436-8E0867A4E2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17" creationId="{A88EDA34-AEFA-7F03-1063-45E63A7987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18" creationId="{0D8D009E-91E6-0D9C-1F14-9ED52EDF87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19" creationId="{7E607680-4145-3334-30C6-4F619EE16D8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20" creationId="{EF130AC3-4C53-47FA-D214-315F9761F5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21" creationId="{954890CD-9DC5-848A-57F9-A4C0B4EF25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22" creationId="{F55CB0A8-1A04-6A17-165A-DE87C6C1E13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23" creationId="{316F09A3-EEC3-2889-689D-9B7AB00C17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24" creationId="{88637F3F-6613-EDA4-0F02-D77E45FBCE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25" creationId="{51777674-9972-D11D-A91C-0FAF442DE3D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26" creationId="{2E9DE879-15C3-D4A7-A8FE-170E47A6141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27" creationId="{BCCF7236-BC40-F301-B255-DC6B541F44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28" creationId="{6AE13018-DCC1-9C26-0F98-72018D23BB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29" creationId="{2FEEF780-EBDE-4531-417A-6B0A2B3076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30" creationId="{DFCC2C20-DFF7-13F6-1416-4A22E1E5CB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31" creationId="{0468F685-5BA8-14EF-DEB4-2EEF7FE098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32" creationId="{2C8D85A9-F3DB-8D40-3F61-2EBF6A1BF8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33" creationId="{90A18242-E6FE-EF2B-D3E2-8638D92E74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34" creationId="{DA3D8C93-6AEF-3058-A389-F2215CBD182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35" creationId="{46FBA86C-4778-BFA2-1B90-DCBA8E09A30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36" creationId="{39BC0A76-0563-DF6C-2977-50D254B484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37" creationId="{65DCDD52-6210-26E5-7E96-2CE97A372B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38" creationId="{D64C9E23-3083-3262-830E-099AF90A8D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39" creationId="{AF84A888-9435-4D36-A5B7-95DDAE089D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40" creationId="{EF20C2E3-21D4-29BD-F023-21DB186D9C3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41" creationId="{94A93D73-4795-643D-AC5E-80AB0FC4F3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42" creationId="{119B68A0-24A1-6AC2-1EB3-6928AD4FCA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43" creationId="{959FD251-E975-341D-F6C2-37F554DF74E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44" creationId="{3477EFDA-44AD-BBC6-F21A-58E086B6D0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45" creationId="{290CF894-CF4A-B456-02EC-9DBCEC2D408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46" creationId="{98CF3CE6-45C2-C393-1692-E6FFB13074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47" creationId="{34B346DE-B096-72F6-D2AC-6147F62AC4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48" creationId="{73A641DD-0634-A290-6C4B-AFE66C0652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49" creationId="{563A04B7-4C65-62E3-9287-93AC8C8116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50" creationId="{21907814-07ED-5FAF-2845-3C6D7E6E87A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51" creationId="{2AB4982B-36FA-238F-1665-0A9D5BECAC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52" creationId="{8A242A1A-F4E2-53E4-F946-21ED2E87D6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53" creationId="{4417BEE8-378A-66F0-EE5B-21B7F8B4703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54" creationId="{CC80927D-D7C8-2D82-9070-C60802C321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55" creationId="{D778A62D-400D-6596-2705-A097592A57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56" creationId="{61AB8769-19B3-F120-3540-900E6995B5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57" creationId="{1726106E-D24E-3495-AB81-FB65FFC602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58" creationId="{CF1B2F2C-7BF7-5B4C-9799-E8E4613CF8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59" creationId="{F070913E-B720-0FDD-2C9F-CBC6489DC2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60" creationId="{1F0AE95C-5D5F-60BE-3597-442F6F129C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61" creationId="{C233B158-D835-7240-218F-BC0A8E59E6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62" creationId="{45BC9A7B-8102-BC50-7D75-750AB7DCDE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63" creationId="{D2D964EA-7D4B-A776-7329-3749D1471C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64" creationId="{45DC80F8-2ABE-5CC0-DA18-226A8FF36E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65" creationId="{93CC4020-9CBF-C668-5889-2B9CB531F0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66" creationId="{08569BF8-7900-FBF9-1088-1ACE5B63C05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67" creationId="{BA5060DC-69BF-0620-7351-CD7D021C6D7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68" creationId="{11CAFBC2-1B0F-FBEF-DB45-A1D9027EF0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69" creationId="{FDF83016-B24D-F094-ABF7-22B7ACC7EA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70" creationId="{9815E1A5-3E3D-3D28-A166-C21CE61949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71" creationId="{A6F4DE72-3373-B380-9ACE-E4AEEC906E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72" creationId="{1DE0C54C-CCC3-890D-8A0F-22F2A7F175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73" creationId="{BA86B0E9-EA28-8729-732C-30EA1F6855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74" creationId="{4416E55A-88DE-9556-651B-E72122D33A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75" creationId="{1698E7E4-EF94-BD51-1055-3CADDFB6F9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76" creationId="{61E28D1B-5BDC-7056-E705-DEDD9F9764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77" creationId="{16AD9A78-1629-71C7-BE1E-44E313A1030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78" creationId="{4F6EDC43-223A-4E7C-992E-10F3BC6D64F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79" creationId="{F637AD84-CCE9-C3B5-E321-B36573A016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80" creationId="{758FDDCB-254C-380A-C29D-4DF6A6B82F1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81" creationId="{74CA483F-5365-6FBF-DC1F-4EEA0F2512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82" creationId="{FC0C3A68-44A6-D50F-7DC0-A5B1CA3962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83" creationId="{59F0CB18-A5C7-5C8A-32FA-CBB603BD2BF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84" creationId="{2A2B53CB-1E12-5FAF-0379-6C6A274C371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85" creationId="{5735BD4F-835C-F276-3025-687E083EAA8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86" creationId="{B89DDAF1-5949-9A8C-ADC0-0164A579C9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87" creationId="{C1BF4120-D2C2-CB35-5DCC-965FFC91C8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88" creationId="{E31A1E11-6056-1E48-4982-E0511EDECF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89" creationId="{0A79057E-6678-33C8-3667-756CFFBACDD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90" creationId="{7710E32D-2189-BA11-22AA-99B29E5E8C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91" creationId="{0C1A2D60-D7C8-C067-95C8-8DBE27F4137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92" creationId="{DF82A3D7-41B4-AE70-8BDA-80898B2B2C0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93" creationId="{B31F4E8A-96C7-85A9-EC07-048BF7EBD7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94" creationId="{AD5D75E8-53E3-865A-3ED3-6940A0A4BF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95" creationId="{21A011B6-F097-C7E6-8B8D-DB40324C2E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96" creationId="{8A591C26-46A0-DD8A-A030-A096E4F0E0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97" creationId="{520804A1-31AA-7414-04C1-3FCA3994101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98" creationId="{C574AB7F-BBFD-442B-595B-7FF36352BA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499" creationId="{336F416F-B638-C74B-2CFF-E55AE81FF2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00" creationId="{F4DA22E5-FD7E-9BBF-FF2F-5CD5362FA5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01" creationId="{A0427B16-DEC9-EE79-CD75-ABA748D764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02" creationId="{720E4B82-2442-ED1D-25DA-04121BB331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03" creationId="{9FDE03F5-5656-26C5-CFD9-4C43CBAB53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04" creationId="{252D0638-6AD5-2A73-9CF0-1D87498B58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05" creationId="{86714143-3527-A32C-D94B-E8AECE5206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06" creationId="{16632FE5-3FAC-D937-3D6B-01593280D1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07" creationId="{567A59E4-68FE-0C69-60B6-0A7FB18809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08" creationId="{EE88E96A-FACE-CE7F-6274-9162495222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09" creationId="{312A4C93-5F24-8F1D-3454-58FA71A4342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10" creationId="{90EF4B71-C93D-1528-24C6-DFDA81A25A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11" creationId="{861CCF6F-232C-FBCB-FE3C-2849C901AE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12" creationId="{17D0D317-949A-9A3F-E7DC-8C46015543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13" creationId="{F11D5FDB-6811-CDFB-B778-DD8AA80F94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14" creationId="{4C27176B-8217-6FAC-DC5D-415D0BEDAF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15" creationId="{33E97BF5-28D0-70F2-EBB1-CBCD1AC875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16" creationId="{BDDE2839-DB19-2619-461F-15290309B8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17" creationId="{8D1C1FDD-D985-D8BC-A42A-6C741A25B4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18" creationId="{611A6576-6F42-ADB7-DC6D-F13DC5FD56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19" creationId="{1A959653-A18B-B196-FA0D-2C96738792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20" creationId="{456CB586-EBD6-8D0C-C9BD-B384EC5E95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21" creationId="{D48410DE-A461-6BA3-4B46-95A6916F2F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22" creationId="{F96D66FC-1281-E77C-A98D-4B69669697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23" creationId="{18F24240-8F07-DE91-99EF-57649D73746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24" creationId="{425993F0-417A-FFCF-1645-9895C89E41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25" creationId="{293A5522-2431-0954-859B-67D31B40E8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26" creationId="{9AE24AE8-94D1-D49E-24F0-F930E483FD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27" creationId="{E8D4DA9F-E6CC-1117-7267-7C816508D8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28" creationId="{68BEEB17-83BD-52C3-7444-913942583E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29" creationId="{1138B14B-7396-C196-AB2D-C010B90225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30" creationId="{C10511E6-7AD4-4873-8455-6940721FCB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31" creationId="{CD361482-393A-4A29-5CBC-D829938C56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32" creationId="{810BA4B8-180C-B49B-5A08-C7E3CA041D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33" creationId="{7E04BCD5-C2E4-02B6-885A-79D246DEAC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34" creationId="{5C68C4F8-3BFC-F01D-E9AE-1BFA0D0442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35" creationId="{4BBA8D44-07EA-D458-20AD-6A39909C396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36" creationId="{CAEDA66B-54E2-044A-C97B-BAA40A0ADA9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37" creationId="{BD9510AD-A712-17E9-D43D-ABEBD25F72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38" creationId="{B805055B-066C-A231-9093-37C4B435BE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39" creationId="{4BC88DA8-DF42-BEDE-A4FA-8782C43B18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40" creationId="{1DC0DDE4-3178-3F61-8D9F-604393C6C44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41" creationId="{9FB003C9-F028-14FE-35AF-020C18A4B1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42" creationId="{D7B97466-0440-CCAE-5B8C-3CB09A7429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43" creationId="{9680CBA2-8482-23F1-CF7D-11092DE4A0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44" creationId="{409E6DAE-52AC-E650-EA0E-AD11136EAF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45" creationId="{9898A28B-83A4-1550-2FEC-6038A1CA006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46" creationId="{4DF29DB8-56B7-7A05-D65B-B203456F0E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47" creationId="{05C08B40-E568-4D44-EE33-54665D44C3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48" creationId="{CB16472F-E7E4-0E87-8D91-25CA6226417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49" creationId="{238D104C-A3B8-D2D0-CA9E-09B4E02288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50" creationId="{86C88640-065A-1D86-2445-B65F220BEC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51" creationId="{DDF9E6B9-CB97-2AFF-C31A-0F6AC3CA4C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52" creationId="{65983D00-098D-21CA-C1C8-645A516E85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53" creationId="{C5A5F638-F7D2-9123-5097-DB5B2B3267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54" creationId="{B409A3F6-4D4C-F69D-661D-DEC26D5EA70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55" creationId="{3DA468E8-339F-0668-E7AE-222B271E31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56" creationId="{39F3EC0B-D203-25C6-20B5-65647F4976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57" creationId="{DF652DAA-0FB2-DA12-D5FF-285E2381B7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58" creationId="{26AE16D4-DA11-3F69-0D90-31327D4B154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59" creationId="{AC453003-CDFB-5554-9034-BE4E7FD077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60" creationId="{FD973CF0-8268-BF8F-2778-682D86018E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61" creationId="{F2AFE4D3-F260-25C7-E0C3-DD09DB27A0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62" creationId="{B6545CF6-B2D4-49AE-93CC-126F5D40CB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63" creationId="{EBAFD421-8B30-19F9-BBC7-7F4AD75F7A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64" creationId="{6850118B-B060-FF59-CD91-74D6CB3684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65" creationId="{5F75E76C-0047-C9FB-6E1B-23BD248B0C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66" creationId="{F417E245-4A50-08BB-1F5E-0EA23F192D9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67" creationId="{A1C65A4D-DA11-B955-F4E9-BFC55FBFEA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68" creationId="{DE63ED60-C497-CF11-9F6A-5F7A79BD9C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69" creationId="{87E3E815-A754-8197-2DDE-57CF9AA907A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70" creationId="{F510B632-C06B-CC8D-319B-46B29314579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71" creationId="{7D329D98-6A9F-6282-736B-AB5E7E0031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72" creationId="{DBE5AA39-034F-42FE-F393-6CED2CA681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73" creationId="{AE779A0C-9803-A6A9-DBC9-78069E166BF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74" creationId="{A71D7B1F-378E-906F-396B-26B2588321D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75" creationId="{DBBFFA0F-BA09-EC17-4D33-432E6BD3B4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76" creationId="{D9C16FBA-A9D3-6A92-3D27-DFF641FCA5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77" creationId="{1E1DDC83-F8B6-0813-6886-993EE80DBA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78" creationId="{90F4D2A0-A179-885B-F56B-1F983010F98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79" creationId="{65BF4494-1F1C-6763-AB93-171510CB70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80" creationId="{91D806A7-9958-31BF-5401-0CFEB8D02F8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81" creationId="{F511975D-D2B3-028C-4E5C-D658919FC7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82" creationId="{31DEB69B-A1D3-5A66-D60F-222E2370EF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83" creationId="{29BE5F49-8C0C-1C83-94DA-CA0E82AEB9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84" creationId="{6047E314-4138-F70B-B06B-73D69AA185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85" creationId="{10572420-ADFE-7F3A-C729-8C97A8D899C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86" creationId="{0F6FA0A3-251C-4634-8D84-A6B61F0F6F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87" creationId="{68CA8C40-9BBD-0D8D-DAB1-45DFA5BC73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88" creationId="{75813466-54FC-FBD4-A7D8-A63DDE51E4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89" creationId="{580E2E48-E688-CE14-552B-C38DA5D333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90" creationId="{00961728-CFBD-1E64-50BC-60ABA26C5D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91" creationId="{3D94AA02-26BD-791E-14E3-6781452CE60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92" creationId="{3B7C0F96-B725-C922-78BF-7D3DC6817B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93" creationId="{39C123F5-0A0B-7D2B-5C67-56A1760451F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94" creationId="{356E3DA6-EA17-36B0-1460-F6B79AE198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95" creationId="{F84BD830-4172-ED91-FF8E-A63AF58631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96" creationId="{BB87D206-4BA9-0B70-68A0-19441CCCA2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97" creationId="{34019D4E-ACAE-61D1-52CC-B8466F5E6E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98" creationId="{7BFF73D9-5E57-62C8-A8BE-81E554BA5F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599" creationId="{B344C46C-B173-7DDC-04D5-5EE7289C0D8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00" creationId="{8E9167DF-BAF0-75D5-6744-447BF4BBEB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01" creationId="{7825AD0E-83C9-D45C-7CF9-C14F7322C34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02" creationId="{814BDE28-1B0B-6641-5848-F80A5A50DA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03" creationId="{1EA96E75-2ED3-6B43-FBEB-B5C1FC3257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04" creationId="{921A3B95-DD2C-777F-2054-1311278823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05" creationId="{891A8638-4697-EDAB-5D07-68E116557B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06" creationId="{2552ECF2-F78E-B3A5-B08B-611E3F26AE6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07" creationId="{9A30A231-B2E7-DC5E-9254-CA36BA6625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08" creationId="{F3B41272-F093-DB07-0145-C86614C997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09" creationId="{982AB081-27FF-405E-2A35-BE46F757AC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10" creationId="{04096D8A-91D7-2AE4-AA2D-2F76ADE0C0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11" creationId="{003745E7-B9A3-6134-3FD1-D1C337B454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12" creationId="{66DF4E9B-04DE-C6FD-88A5-488F230D85E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13" creationId="{1C39AAD8-EE33-AB01-AFD5-4AD74EF885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14" creationId="{01DBB160-3F83-6127-B5CF-05619A23E3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15" creationId="{95BF6AA9-A322-D23A-1BFF-C91F9FF03B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16" creationId="{D19C42F5-3A5F-7832-5B9E-C627706922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17" creationId="{22B55920-ED7B-19D6-2EBE-4A00999AC3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18" creationId="{134BB65C-5079-0602-D45F-1A8CE8B5FA4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19" creationId="{6BE1D70C-0177-78D9-D5D8-1C28CDE25E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20" creationId="{657C0F45-665E-B5AB-96A8-6B5987976B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21" creationId="{22C18726-C2B1-CB03-EE0F-DC3D0079AA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22" creationId="{5270B519-E70C-5401-8C36-4ABCF22CB57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23" creationId="{8876C564-538B-8339-0878-DA197278034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24" creationId="{EFADB1A5-C4D7-6AC3-04AC-CE330B7422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25" creationId="{E8A6461E-6D90-B583-D05D-CC34FD0136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26" creationId="{EC025EC2-0F91-7EE8-7F43-9685AF4897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27" creationId="{70714499-EC87-B601-06FC-EDC328F587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28" creationId="{5E87ABBA-4FC7-A52C-57C2-FC13794D6C9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29" creationId="{ACB63612-D54F-8461-A82E-E22C2B209B7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30" creationId="{A85A8E56-334B-4F8D-C1F7-5191696EE6F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31" creationId="{9A36417B-E46D-4823-47B4-CE5C8164A0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32" creationId="{67496926-41B1-9225-5760-C7DC158D53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33" creationId="{E265B84D-B887-52FE-EC67-EB7DED96D3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34" creationId="{86C8CBAC-CB08-D4B7-C5A8-5385194366D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35" creationId="{56AA2983-3BF8-3C7F-804F-66B7DAFC3E3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36" creationId="{6AEC929A-2401-B829-AE8C-56008C7234B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37" creationId="{780C1065-CECA-A0CB-F18A-A3063DA490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38" creationId="{14B54AD1-7452-099A-BA99-AEEDECF711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39" creationId="{56B1F3B3-B9BB-4722-F07B-1871986797B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40" creationId="{A154A79C-0E28-B1F0-C5D3-55EB83611AF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41" creationId="{FD0F4F2E-6125-8AD7-359C-471423EF676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42" creationId="{CCAB0BA3-63B6-679E-1044-10C4620FD4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43" creationId="{F26A172F-5D53-1B42-5D98-305C34A6333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44" creationId="{4C93530A-28D4-12ED-FB6B-59E6422F4D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45" creationId="{D77032EA-2D79-6839-41F6-A5375E8E7E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46" creationId="{E03B237F-F7ED-E981-AEDA-29E1BB882E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47" creationId="{AB460DD2-FFDD-944A-30ED-A380E94576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48" creationId="{B8D61FB8-DC14-ED2D-573D-E7681F6083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49" creationId="{06C486E7-6E69-4A91-FB9E-A93524C4F1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50" creationId="{BCC47305-2C14-7652-ACF8-CEA6DEEB40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51" creationId="{FFFB1222-A73D-0B5F-6291-57155E1C8A5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52" creationId="{544C5C19-ACA5-64F5-C8E0-38B61ED17CE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53" creationId="{81D5AE2D-4340-FD0D-98CA-7DD4A03A6C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54" creationId="{B6A450C0-E791-73AA-0A26-E9D9937E693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55" creationId="{986E06B2-C17D-C2FD-C2DF-6DA38B7BFE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56" creationId="{4E71E16B-833A-62CD-1A4F-47DC0464F7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57" creationId="{75839B95-BB3E-CFA6-51CE-F5DD8556940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58" creationId="{B9A89CE1-645E-7CBC-B74E-208E149C61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59" creationId="{5DCDF0AD-CE97-0629-286B-5018D7FF2D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60" creationId="{163CAE6D-3DCD-FCE1-BEE2-D645A1D936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61" creationId="{23E1E862-7C32-F0B3-354B-C634AE389C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62" creationId="{1E037716-C113-A09C-824F-493A076CC8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63" creationId="{8D841EBA-20A3-9A82-1676-E2DEE2524CD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64" creationId="{C6D6F493-55AE-8855-B77E-3DEED0A326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65" creationId="{878AA6A4-7396-8658-10F3-E9FCFFA729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66" creationId="{A62D10C8-7802-6DF6-0D56-CB73751E091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67" creationId="{B6BACA8C-11D8-2084-75FB-84D8C4EBFF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68" creationId="{CD49ABC0-0482-7A0B-9AA4-3B4CE8CA81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69" creationId="{D8DC5128-AEFD-C3F1-BDF7-8C30AB34A7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70" creationId="{DF7DE3AF-9944-B48E-B85D-C0D5E157FAB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71" creationId="{9B2A2A53-3A8B-FBFD-1AC8-58DF6E8621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72" creationId="{418ED759-09EC-1504-BFBD-5F0034088A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73" creationId="{E1FD4988-2F60-8620-88FB-006FB9C94D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74" creationId="{A00D4F31-8E1D-7EA4-A879-3EC81174A04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75" creationId="{ABA9D5B2-C0CE-3AF3-BCA9-087E46B7A6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76" creationId="{1AE6CE65-4B46-11F2-333B-F27677B8C80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77" creationId="{62914DF6-FAF4-ECFD-8E0B-1BD846F0A8C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78" creationId="{F7E71951-A2F4-C71D-3ACB-6FD8F9D2ED5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79" creationId="{4A79D26D-DEE4-FD93-F29C-9D70B96B6F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80" creationId="{040B75FA-A2D7-D57F-955D-ADF9A82040B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81" creationId="{C6628285-A5B1-E957-0786-9C6D44DC3B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82" creationId="{835A74AD-E8A9-C004-6C71-144C1E09B7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83" creationId="{9A0212B7-FB24-446E-078F-2952F8983A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84" creationId="{3A2CACCC-03A3-1365-DF41-86FA7C6A30C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85" creationId="{D003A7A3-EFD3-0A16-5BF0-3323D4EC3B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86" creationId="{8DAF4587-AF63-0430-0544-1775AF5319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87" creationId="{743AACBA-47CD-02AD-F8C5-E84EE6CF8B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88" creationId="{91E03731-C7ED-7254-6E4C-22750244CA0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89" creationId="{A0FEA1E1-33E0-23A2-12A7-658C0CB707D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90" creationId="{D9E4965A-D6D2-0C9B-4C3B-8F3BCBD0CC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91" creationId="{3996C7EA-9328-CCE7-B60A-0B22B7295BE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92" creationId="{5068C457-12B4-CCC6-CF5B-24A9235ECE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93" creationId="{BA6DCDCC-D3CC-927A-1D10-F8A27B9E67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94" creationId="{8BB74E8D-D8F4-EAAD-9B40-DABDDAD5E1B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95" creationId="{A0928133-B191-7729-C52A-C13EA72682E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96" creationId="{55ED6677-77D9-1528-BF92-4EBAF7E56ED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97" creationId="{C4F1F05B-DFAD-4091-0C21-96A7BB15819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98" creationId="{8591EC67-5C4E-E72E-2C78-D1244602F5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699" creationId="{9D3FADDA-D0F3-41BD-2009-636E37DD0F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00" creationId="{C1CB1039-817A-B20C-77FE-852E52308EF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01" creationId="{CFCDC9B5-6F30-A14E-7B74-78F0ED083A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02" creationId="{4EA952B2-523A-27D5-DE8C-6037982E5E8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03" creationId="{DD332347-112A-74B0-5E20-0AF2E8D77F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04" creationId="{73A96454-FFB1-1124-8B00-80E954C79F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05" creationId="{3355E441-B184-80AA-88B5-BEED3171C6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06" creationId="{065C5931-BD3B-65F8-91D7-99767BB3C5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07" creationId="{82333F69-DB0B-A85D-3CC6-2B77C3DBEA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08" creationId="{50521B96-A358-3499-145E-8567D7D8D42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09" creationId="{FB78EA0D-C0F2-3D84-0A39-979F7322C5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10" creationId="{BACC71F7-13D9-EBA6-C9CC-7DC80C6677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11" creationId="{0DD957E2-2395-9882-D2D9-F7AC5AD465B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12" creationId="{99D3344B-0B53-9513-F548-1E91CC1C9F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13" creationId="{14782183-76E1-A39B-A2D7-406228A733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14" creationId="{3CC2C164-9D32-E285-2959-A0378BD9B8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15" creationId="{C353A608-8948-21E1-BBD3-59C6FC258E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16" creationId="{9CA6B74B-1166-BC3A-56FB-BEF6C99FFC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17" creationId="{FCD8C5C5-9775-3222-75C0-431C1425AFF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18" creationId="{23A643E5-E3B9-EDE5-11E3-A868D3001E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19" creationId="{B8B52C33-E45C-F0EB-20CD-BB0CD3085A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20" creationId="{14B67AF0-9EFE-E200-B808-C48F066C946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21" creationId="{EA5546C6-E7A0-8773-A75F-740F4DCD99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22" creationId="{C444146B-43F6-9CC6-9CF8-EEA34B84F74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23" creationId="{90484F8F-4026-5CE8-7D9A-5FD343B57B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24" creationId="{000589D8-0EF7-F834-1C2C-C6DBDA70C1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25" creationId="{A30F962C-FDBC-2BE5-DF89-98447BF02B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26" creationId="{6C764C2B-327C-61E6-03FD-A5F35E2405A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27" creationId="{1202D762-A7C8-592B-29EB-DBE4EA51AC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28" creationId="{26979AAF-1EF2-D6C3-F4BC-9FE2A6306B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29" creationId="{04A34EC0-DD91-C725-05F0-3FB7C06ABC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30" creationId="{B5D66E0F-4B21-FD79-2D5C-C153D5789C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31" creationId="{D2E574B3-D27E-F93D-BEE9-A91935BB58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32" creationId="{A244670E-88A3-3C42-E48D-6A572E766F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33" creationId="{F0B1944E-DF8F-B17F-DAC3-3530DC8D9CA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34" creationId="{9A4AA1CE-F5ED-D3B6-A5CF-F5E3EBAFDE5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35" creationId="{80201A91-99E9-E522-5605-2C724046327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36" creationId="{28AB70AC-D7CF-C500-178B-F64A7E870E4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37" creationId="{1234EB0A-A22E-26D3-C113-28BF8074F48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38" creationId="{F404A791-E356-E322-45E0-6262934A20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39" creationId="{A751D464-EFE3-0C7F-23A8-3607292F5A6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40" creationId="{4F7D7D44-D81B-22B7-B47F-D1F6716A8D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41" creationId="{8FE4F7AB-9926-D964-F44C-F46BB9EDE89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42" creationId="{62774466-BD3C-BC4D-38BF-A2449D5CEE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43" creationId="{33F9616F-E7BE-1BDF-A8D7-C346AE7834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44" creationId="{9365E750-24B2-7A56-9FA9-270AF4A626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45" creationId="{CCDD953A-C611-B9BE-C507-23C191DFF4E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46" creationId="{1306AF32-C557-2DF5-607F-A3FB43A720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47" creationId="{F4749FD3-A304-ACD7-6876-8BF0BF3E5C6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48" creationId="{D73CD26E-E3A1-5CA4-3FBE-0960647591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49" creationId="{CDAD0BA2-566C-9DAB-16A9-A85AFC8800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50" creationId="{608B4D7F-4CAE-62A2-79C7-5080D11389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51" creationId="{A6248CF7-5437-2687-095A-625971EA695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52" creationId="{5FD1B9EE-8914-4B50-742A-8403A106146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53" creationId="{72743C16-4A14-12B4-B4F5-2220E6D3A9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54" creationId="{95C86AE2-16C3-E025-55D7-C671B6D405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55" creationId="{CA78CCE2-A180-6A63-5B32-60B66B1CC2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56" creationId="{A4647E1E-188E-03F3-4030-2C9DE6758F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57" creationId="{EA4FD927-9F7C-9B98-2A62-AD4DEA7C523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58" creationId="{3F9EBBAE-E19E-B731-F781-D7C4CD9139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59" creationId="{F2D1D373-6F8B-252F-AB63-A208E812F8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60" creationId="{E8406EBA-5DB7-E5D4-DBFF-455FEF4943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61" creationId="{1B6EE218-E678-C0A1-9B2A-B3F7E816C9D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62" creationId="{5BA35467-21A4-5169-AC43-13ED1F1A12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63" creationId="{0C5614D7-E3F2-FD74-031B-2CBCDCE909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64" creationId="{97FF0452-0F53-0C5E-82C0-038E1D4F91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65" creationId="{8C5980B4-3576-4C99-4C79-8F53B88DDE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66" creationId="{BA7BC226-6EF3-DB22-954E-5781E85B43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67" creationId="{9B65406C-41BA-40C2-9614-45F065028F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68" creationId="{034BCA16-BFAD-76A7-09F6-2363B1DFB1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69" creationId="{5FF25F50-BAFC-C90B-3D14-611FF56A2CE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70" creationId="{06E2FF50-14BE-4001-A13D-5587DA11F77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71" creationId="{E2186029-A406-E1F2-716F-9475B78592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72" creationId="{EDABCEDF-4CE5-C0D8-90F1-A6474E56082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73" creationId="{265DEE84-8B7B-0CDD-D2EB-F6279209586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74" creationId="{6A20EF7E-122E-9D8A-8DE0-3542B7577C5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75" creationId="{C8D148F2-219A-DF85-8612-763F5243907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76" creationId="{BC14D16D-C0A0-0660-155F-C94311C11D4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77" creationId="{4C1B34FE-FE92-F369-43E7-F9A4E1C5D57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78" creationId="{37783B1B-8EA0-3CAE-AEF8-E72EE4E309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79" creationId="{5223F792-1A70-DC2D-6A19-0117B9CB34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80" creationId="{2CB15BEB-61A0-3CC0-C464-686EA96316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81" creationId="{7872A911-4810-968F-B070-E5C3245BD5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82" creationId="{88EE9622-E1E7-F8D0-0B77-EC0FABE952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83" creationId="{2C839143-50CE-A367-11C6-E649477423A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84" creationId="{3EE7453E-FAC2-3C3A-FEC1-106D997A25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87" creationId="{ED441246-3C89-4580-69CA-8BFAE747549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89" creationId="{9B940327-A943-6DE2-C8F3-106225D2A0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90" creationId="{B57D3C6A-23E8-C29E-0600-6A93C37FA2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91" creationId="{C921FD96-BC6D-4FD0-DC6C-CD97049B1A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93" creationId="{EB98EC80-EA8E-C0F7-6D23-6803DEAD10E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95" creationId="{8ABE7453-FDAB-A6BA-4B84-A5610622932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96" creationId="{501A38AB-0780-4814-9E07-43EDFA497A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97" creationId="{E784EF8B-D6D1-CE9A-D635-53AB6508793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799" creationId="{DD390DAF-7204-CAB8-8A33-6A2687C0F18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01" creationId="{617B7E2D-3ED4-142F-BEB7-3C02AD518E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02" creationId="{E25BA9B8-3963-F059-B8F9-BD6F41754BD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03" creationId="{479930BE-30E2-BAD0-9AB9-1E15B90BA1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05" creationId="{D4D4DB21-D6C9-748C-B5DF-C831C3EF53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07" creationId="{2950DEF0-6300-3060-EE23-F8DB29286F5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08" creationId="{EA747447-5B6C-9CFB-2F68-BB4E362D58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09" creationId="{FA00CAD5-429F-C005-21DA-FC97CFA734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11" creationId="{7388D65B-DE84-77D7-D02B-3CC5D23A93A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13" creationId="{0BB3F08B-63BA-571B-1DAD-E3F848966FA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14" creationId="{3C3C9A48-7F21-88C4-C5AB-8E44723E1A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15" creationId="{99768D3D-7067-3CBD-3E01-D5F390C0FB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17" creationId="{84E919A0-D0EC-5CF8-ED4F-DC3B55646A7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19" creationId="{D3E8B2B3-751B-FED0-1FB8-40F32E02A09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20" creationId="{3B6B3B1C-B862-8047-1139-ED7189CAA20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21" creationId="{D3FED744-C7C4-7488-83BF-5F621F8D9AB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23" creationId="{A1F43625-BE7E-49DA-DD31-4FF92E23DEC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25" creationId="{F7EDDCDE-9E43-8324-70E1-DF1716ADE7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26" creationId="{F287122D-F8BA-03B4-A931-9BAB9146BE7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27" creationId="{28EF822A-507E-AF21-F3DA-4AF79FE89E1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29" creationId="{754775F0-1964-F26F-705B-A95C0124CBE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31" creationId="{CF887C74-CE7F-6EDC-3066-CAB658A22E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32" creationId="{A609E550-5851-3C11-C550-8115451BA53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33" creationId="{ACFF96BD-D900-7A3D-A025-D2881C0FB8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35" creationId="{5ABA10D9-B7B7-6A24-45C0-16F989DC49B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36" creationId="{6D7D7F8F-426B-B73C-2B23-365AF4C666E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37" creationId="{F3E413E6-AC6D-A7AB-E32B-971A4F3267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38" creationId="{ED5D9C6D-55D0-A1D0-7563-6FCAF15A2DC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39" creationId="{548FC0BF-C3D0-3282-2C14-BA613AE407D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40" creationId="{ACC8EDB9-D80A-663A-C99C-B4C900D7222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41" creationId="{82971575-7832-942C-00E6-60E789CF6CF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42" creationId="{6F686264-94E9-E9C8-3881-6C18A08AB2A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45" creationId="{E3F77993-BD0B-4EAA-AABE-A2662143DC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47" creationId="{EA24DA12-827A-DA2E-FAB3-CF6D86E771B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48" creationId="{013EF799-79A6-B083-8114-DADC7524D4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49" creationId="{C88A911C-0F27-4EA3-6924-21A683158AF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51" creationId="{F1B762E1-A0A4-D225-6B6F-F25CCC811E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53" creationId="{BC1602CE-E0E3-DC0B-2575-67A021DE44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54" creationId="{9FE9143D-B27B-E4AA-11E6-A9DEEE5C818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56" creationId="{87DA00EB-1F95-22E4-8ACE-91E888B4165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58" creationId="{17F131D0-F4FE-E66F-59A0-8FEB5847C6F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59" creationId="{519C820F-8C6F-FBE6-9B94-A9EC2EA34A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61" creationId="{269B0368-DD1B-2DC1-469C-4D06E99A63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63" creationId="{5297ADB8-7740-38AC-8B9E-970A969664B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64" creationId="{615D05C0-83EF-2CA7-8188-58A90634FA9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66" creationId="{8CFEF3BD-313C-1CCA-7ED8-9A4834D12D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68" creationId="{5C534189-7D0A-2513-245A-F13DB078DA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69" creationId="{CA44CBCB-5057-09E0-3D26-F6EEB65B17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71" creationId="{641464D7-5440-69C2-9AB5-AE996362CC6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72" creationId="{1CB7AEFB-A217-2AF1-9A2D-9D82812D361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74" creationId="{5C4F2276-258F-5269-5C96-7C5918AF1F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75" creationId="{C7768444-ED25-4A49-B7D7-BE5B17B261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76" creationId="{9F5FE97A-5D3E-BADB-F92B-1054F60FB02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77" creationId="{4B3F435F-F6B6-1C99-9A6F-C2FEDF125B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78" creationId="{9E6654A5-8D98-5B61-988D-C4EDD0E762E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79" creationId="{F3F3250E-2C82-1AED-427E-F15ABE00B7A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80" creationId="{EA20AB0F-2A9C-E008-1DFC-BC5104CC449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81" creationId="{CDC96269-FFE1-41BA-D5E5-D2207D24D25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82" creationId="{D437A679-1BEE-9191-CB2F-5C2B2032E79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83" creationId="{488746D3-30E8-A0D7-790D-52D5213E1E7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84" creationId="{956D478A-F54A-289D-DB60-D614C79D36F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85" creationId="{5CCC1C01-5ABA-FBAE-7FD8-4FCCF3EFAC1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86" creationId="{CD4B2A4D-4090-BA49-4576-946A7F396F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87" creationId="{81E15753-7265-843D-7F47-F8861190CC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88" creationId="{092C3493-FE9F-49A3-DEF8-1C031974BB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89" creationId="{C75D4881-0275-1F1E-A6AA-4161B6DC2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90" creationId="{20187C84-61D5-0FD8-7F6E-2A86A084DB5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91" creationId="{D20E4445-931E-077E-7D40-B1AD4572C3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92" creationId="{6013A175-6A81-1BC2-F7F3-04B8492267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94" creationId="{2330DFAC-9C32-81BE-7AA0-46567E25E8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95" creationId="{65086D29-1E1B-97CD-70BE-DE58FD3A572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97" creationId="{5A384C95-3168-D18F-DB87-70C48C30B4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98" creationId="{A4891B66-4F83-4E20-A1B5-68DFDCBA3D4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899" creationId="{6E0BD980-D312-259F-900F-18E78CC128A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00" creationId="{A7E06973-0C3E-83C8-B48C-2A17C4FD72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01" creationId="{215B3A33-9C69-A44E-1904-61F988697D9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02" creationId="{F9E6211E-7804-433F-16B4-0A500E68CFA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03" creationId="{4049FAED-7385-C25A-0EA1-24B403F1B7B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04" creationId="{1C1EE287-A917-540E-D02E-4600481A351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05" creationId="{0CCB00CD-CFE6-3CDB-32F5-C590F6B4B2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07" creationId="{73CC2AD7-53E0-2C21-EA7E-88382754EF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08" creationId="{E828CF8C-6849-DEBD-165E-2C86027824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09" creationId="{5219269B-FFF5-F806-80A2-7CBCBDDEF4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10" creationId="{0AE337F7-00D9-6712-56F6-EFAA3993C02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11" creationId="{E261F918-3989-E758-E50B-43779B17275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12" creationId="{6894B242-AA33-604C-594A-4C0864A10D1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13" creationId="{34A7648D-01F8-F170-376D-24CA11E11C2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14" creationId="{A26285B9-3117-1BBB-256D-BEFB9628D50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15" creationId="{172573F6-840E-DF23-ACCA-B286B3F7691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16" creationId="{1843F6FA-D047-9E1C-1C49-830198752B0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17" creationId="{33552728-CE2E-02F9-294D-E5D367DFF13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18" creationId="{DFBDEDCB-FE7E-184C-B734-B1DF13F239B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19" creationId="{B552588F-8B87-E1D8-C7BA-6A802D6208F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20" creationId="{5EB38226-7B18-C110-0FB2-E0A49574647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21" creationId="{43417774-B6C1-3F6E-DA35-E51AA981931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22" creationId="{E44BE27A-C172-5FF3-399C-BF52A14A95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23" creationId="{F8083F45-D638-0343-B39F-D41ADF1D5B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24" creationId="{EF2F7D20-3C26-145E-1A36-EF341E1ACCA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25" creationId="{BD603365-02A3-655C-AE9B-9BE1442DF0B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26" creationId="{4CDE6D75-8671-FCDD-7ECD-D99C67F51BD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27" creationId="{F5BE8141-8EBD-0289-97D5-5CA1B7FABD6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29" creationId="{E9281DC4-FE54-F614-9C6C-1BC1C01C3AD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30" creationId="{3C292079-C2D0-7082-5310-0807F329093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31" creationId="{80660FBE-4881-9696-A7DE-D98D0A10143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32" creationId="{B227DF0B-8B36-0C65-FD3B-5ABB5B2BA4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33" creationId="{BFD8D459-902D-F152-08F0-D7722FFAB4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34" creationId="{78DCA6A8-DC86-1CE0-1055-C6060BF219E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35" creationId="{129C714D-7B33-537A-4933-A484B7FC969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36" creationId="{342B8F23-3792-DCC1-1C7A-C36F760FDAC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37" creationId="{159D840D-A034-F6D9-973E-E11E2924414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38" creationId="{E08C3C10-B3B9-5207-DFB1-B99C76A042C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39" creationId="{EC4FC4CE-C1BC-EE7B-A8E4-22793D427AC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40" creationId="{FFEB9AFA-43E8-3EAC-6908-A2A7D1BC53B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41" creationId="{9F82B3E4-F31D-6771-5728-00A372194BA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42" creationId="{63556B9C-983B-D031-275D-0A5D2E8BFD7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43" creationId="{751D863E-9FAD-5F9D-CAAF-180CA096BD8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44" creationId="{B531A133-9B35-44FD-1E8F-C2A04694617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45" creationId="{C97EF509-16C5-7B35-1082-B88692617ED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46" creationId="{6D4E5710-A5F9-AC6D-D959-94E94963DFC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47" creationId="{6FA3FB70-1ED8-AC7F-76FC-5E678F87C92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48" creationId="{27AD47AB-9A19-C23A-A74E-1EAAFBC0132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49" creationId="{E3E25FAC-FE8D-F5BB-F517-5566A708A33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50" creationId="{EF98477C-466B-566F-92C9-82A98FF45A54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51" creationId="{888F4E30-BCEA-D0BC-2109-377275EA494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52" creationId="{A5810CC0-F3F0-CE46-D433-06CE00FC69C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53" creationId="{E098BF02-761D-0B24-2F1C-E42495D407D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54" creationId="{081E5BC1-5EB7-A8B1-CB39-1B4C49D5568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55" creationId="{FCAB72C2-C5F0-CFFE-5C3A-883ACC9A0E3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56" creationId="{75FE7068-8AC0-A4C8-964A-5E7738E165CE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57" creationId="{E807E874-4DA9-3F4B-9A2E-D7C7AA41671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58" creationId="{C48DA1A1-B56F-98D6-A8FC-B3F4CF84E45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59" creationId="{88C3ADB6-DCD0-D161-1A14-FE4D2A8DC89D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61" creationId="{48396915-D771-0F48-C39D-2B6D6D45A5E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62" creationId="{D7777FA0-8BB8-458F-5937-924544699DF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63" creationId="{26159405-3397-361A-99B2-6FEB41B4F7E1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64" creationId="{1CC654C3-F9DC-EC9A-0B31-96CFC4797F0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65" creationId="{43C88F7F-D4DB-D4AC-52E8-799556048895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66" creationId="{369FF738-04A0-93E0-7054-A12663CEEB0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67" creationId="{1B105725-7571-A8C6-43F5-059962E130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68" creationId="{E553EA0C-E132-73D8-6A99-1ABACC1924D7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69" creationId="{D9D2533A-AD63-7F41-6FA6-75D2242F75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70" creationId="{702340BD-82C3-D59D-5977-6ACF3886720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71" creationId="{071551CC-6FD7-3E6C-7C4A-9F00F2F694EF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72" creationId="{8BE88A31-952B-1EA0-E7A5-FBA07FF3CBC0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73" creationId="{3E0FA85D-D8C7-FEE3-1061-EE9CB62FA32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74" creationId="{27C50232-0C34-5E7B-9B91-F6F448DFB728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75" creationId="{8162053C-66C6-0D1D-7FA4-56AD379A514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76" creationId="{3B264264-C871-CF49-7438-F52CA369168A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77" creationId="{6616EE98-0B6D-FFB4-01BB-56C781CC456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78" creationId="{530AD061-6A82-2947-BB5A-CC0036B47ACC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79" creationId="{B339E175-A21E-D47A-12BE-E84C75F77416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80" creationId="{FAED427B-B205-562E-BE7E-80C3BCE5B9CB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81" creationId="{81698925-2D9F-9CC3-8308-846CC198E392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82" creationId="{9FC29593-ABB8-727F-F215-82D651696D3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83" creationId="{75C1692D-A0F0-DF23-E269-3F83604DF313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84" creationId="{D7A432C4-1474-6289-08FC-592072B9FB69}"/>
          </ac:spMkLst>
        </pc:spChg>
        <pc:spChg chg="mod">
          <ac:chgData name="Qiong Pan" userId="93dd684f-5aa0-45e7-b9a8-3bc69d77ac87" providerId="ADAL" clId="{B36A1139-BFF9-47CA-84E3-9EDAFD4BC048}" dt="2023-11-23T17:18:46.986" v="625" actId="27803"/>
          <ac:spMkLst>
            <pc:docMk/>
            <pc:sldMk cId="1768009739" sldId="275"/>
            <ac:spMk id="19985" creationId="{94E0727D-09BC-A62F-CD0D-1463117F14F0}"/>
          </ac:spMkLst>
        </pc:s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3" creationId="{7AACC49E-EFE0-2965-6210-DAD5BC3BE7ED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5" creationId="{C1E90682-305E-E760-E1BC-5C1A2D673F17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7" creationId="{33C9CADC-7FA2-3F36-D896-10416C8BADF2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9290" creationId="{F67F4116-7468-75D1-BF10-E2561E61247F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8573" creationId="{A24A6752-8B96-DBB1-028F-F763E1343205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179" creationId="{8AE42DF1-28B1-C63B-4028-E828537181AA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785" creationId="{06FC7174-2E3F-BEB2-0C03-3AE90B90DEC6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786" creationId="{5AEBE403-6FB7-9BB9-CD73-5A41C86753A9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788" creationId="{79D2612A-A88D-2302-2A1C-B654A2E07017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792" creationId="{0E9959F5-3D3F-59D5-CE20-54BBC6DEC6D7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794" creationId="{7F73477A-D84C-9B36-0036-37107F1DA338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798" creationId="{2C7F8E8D-9B94-2432-53C4-45F63D7C5E7C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00" creationId="{928E06FC-F2C0-213F-C181-B0D661A24717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04" creationId="{23CA1394-8AAB-FC83-D6D5-096BEFE9A308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06" creationId="{1811B14B-02C3-CE39-D28E-389FB738C7A9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10" creationId="{1D672D0D-CFB2-65E1-62B7-4DD433571F48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12" creationId="{C0431D4E-9E02-8AF3-56B1-5FAA8B849456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16" creationId="{A152D20D-27CA-F0D5-2DF8-4F2C64584B6F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18" creationId="{0E8A8F7B-D905-74BB-609C-C3115EAD5BC1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22" creationId="{1C9ADB55-9E11-EB0A-646F-96668500D132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24" creationId="{907CDA9C-1B7A-3D70-1AE8-AE833D08B07D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28" creationId="{97793B04-FD6D-097A-4CD6-D54DC7090FA4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30" creationId="{C9AABFFB-0545-15BA-03BF-D0C27BAAAED9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34" creationId="{D23C9ACD-86FD-B0A4-E9C6-6F1D541EE678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43" creationId="{8DF2C080-FE3A-7E27-C2FB-6AF3015138E0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44" creationId="{5DC45F1E-7209-829D-D260-68C86B5F8395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46" creationId="{21587CAF-B486-D92F-594A-4EB4E5B11F30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50" creationId="{F32217AA-34BC-1875-B3EA-491FD6977D93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52" creationId="{C85766CF-674A-1F2E-1130-2B92F536AB61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55" creationId="{B7935E23-83A9-56BF-212F-A85380388E48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57" creationId="{E8DB5073-A4F9-F638-D9BF-7BC4290F66C7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60" creationId="{36CA94E7-88D1-E027-1AD0-9E2A9C230932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62" creationId="{74B699C8-6ED6-4A7C-80F1-AFB3C0CE09EF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65" creationId="{149EC997-46B4-33E9-4924-0EA734B7C23B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67" creationId="{4A914BCC-9FCA-5613-B151-808FA5617474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70" creationId="{B3072907-0C50-655C-9E77-85A9CAD2F899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73" creationId="{2863D91F-6CDD-B582-3A33-7C15BE8F7A6E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93" creationId="{C206C6D6-91D6-AE3E-65A5-BCA215D3C842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896" creationId="{637546AB-12D5-5353-E1E7-A8F8CC29D25F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906" creationId="{60C0733A-58A6-EA06-4501-E143CCC3B4DC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928" creationId="{9DAFB2F3-E392-F22D-0924-B40919A1DA98}"/>
          </ac:grpSpMkLst>
        </pc:grpChg>
        <pc:grpChg chg="mod">
          <ac:chgData name="Qiong Pan" userId="93dd684f-5aa0-45e7-b9a8-3bc69d77ac87" providerId="ADAL" clId="{B36A1139-BFF9-47CA-84E3-9EDAFD4BC048}" dt="2023-11-23T17:18:46.986" v="625" actId="27803"/>
          <ac:grpSpMkLst>
            <pc:docMk/>
            <pc:sldMk cId="1768009739" sldId="275"/>
            <ac:grpSpMk id="19960" creationId="{3BE57AC2-F1EE-0ACF-CC71-02FDBFF69538}"/>
          </ac:grpSpMkLst>
        </pc:grpChg>
        <pc:picChg chg="add del mod">
          <ac:chgData name="Qiong Pan" userId="93dd684f-5aa0-45e7-b9a8-3bc69d77ac87" providerId="ADAL" clId="{B36A1139-BFF9-47CA-84E3-9EDAFD4BC048}" dt="2023-11-23T17:18:46.986" v="625" actId="27803"/>
          <ac:picMkLst>
            <pc:docMk/>
            <pc:sldMk cId="1768009739" sldId="275"/>
            <ac:picMk id="2" creationId="{FD7E4952-9C85-D5A8-4E18-CB5D104E3E2F}"/>
          </ac:picMkLst>
        </pc:picChg>
      </pc:sldChg>
      <pc:sldChg chg="addSp delSp modSp new mod">
        <pc:chgData name="Qiong Pan" userId="93dd684f-5aa0-45e7-b9a8-3bc69d77ac87" providerId="ADAL" clId="{B36A1139-BFF9-47CA-84E3-9EDAFD4BC048}" dt="2023-11-23T17:22:47.626" v="653" actId="478"/>
        <pc:sldMkLst>
          <pc:docMk/>
          <pc:sldMk cId="685208434" sldId="276"/>
        </pc:sldMkLst>
        <pc:spChg chg="add del mod">
          <ac:chgData name="Qiong Pan" userId="93dd684f-5aa0-45e7-b9a8-3bc69d77ac87" providerId="ADAL" clId="{B36A1139-BFF9-47CA-84E3-9EDAFD4BC048}" dt="2023-11-23T17:22:43.504" v="652" actId="478"/>
          <ac:spMkLst>
            <pc:docMk/>
            <pc:sldMk cId="685208434" sldId="276"/>
            <ac:spMk id="4" creationId="{D9D93588-D4A6-61E3-2727-18EBCFCE2A2F}"/>
          </ac:spMkLst>
        </pc:spChg>
        <pc:spChg chg="add del mod topLvl">
          <ac:chgData name="Qiong Pan" userId="93dd684f-5aa0-45e7-b9a8-3bc69d77ac87" providerId="ADAL" clId="{B36A1139-BFF9-47CA-84E3-9EDAFD4BC048}" dt="2023-11-23T17:22:47.626" v="653" actId="478"/>
          <ac:spMkLst>
            <pc:docMk/>
            <pc:sldMk cId="685208434" sldId="276"/>
            <ac:spMk id="6" creationId="{B80C5FD4-E796-DF9B-6C0C-9BE4A09C7537}"/>
          </ac:spMkLst>
        </pc:spChg>
        <pc:spChg chg="add mod">
          <ac:chgData name="Qiong Pan" userId="93dd684f-5aa0-45e7-b9a8-3bc69d77ac87" providerId="ADAL" clId="{B36A1139-BFF9-47CA-84E3-9EDAFD4BC048}" dt="2023-11-23T17:22:40.194" v="651"/>
          <ac:spMkLst>
            <pc:docMk/>
            <pc:sldMk cId="685208434" sldId="276"/>
            <ac:spMk id="9" creationId="{9794D307-343D-F720-B2D4-E5CC20238CED}"/>
          </ac:spMkLst>
        </pc:spChg>
        <pc:grpChg chg="add mod">
          <ac:chgData name="Qiong Pan" userId="93dd684f-5aa0-45e7-b9a8-3bc69d77ac87" providerId="ADAL" clId="{B36A1139-BFF9-47CA-84E3-9EDAFD4BC048}" dt="2023-11-23T17:22:15.173" v="647" actId="164"/>
          <ac:grpSpMkLst>
            <pc:docMk/>
            <pc:sldMk cId="685208434" sldId="276"/>
            <ac:grpSpMk id="7" creationId="{3235200F-1B5E-9020-8606-270667F55090}"/>
          </ac:grpSpMkLst>
        </pc:grpChg>
        <pc:grpChg chg="add del mod">
          <ac:chgData name="Qiong Pan" userId="93dd684f-5aa0-45e7-b9a8-3bc69d77ac87" providerId="ADAL" clId="{B36A1139-BFF9-47CA-84E3-9EDAFD4BC048}" dt="2023-11-23T17:22:47.626" v="653" actId="478"/>
          <ac:grpSpMkLst>
            <pc:docMk/>
            <pc:sldMk cId="685208434" sldId="276"/>
            <ac:grpSpMk id="8" creationId="{7B6CF7B6-463B-1344-43EF-82D832C265A9}"/>
          </ac:grpSpMkLst>
        </pc:grpChg>
        <pc:picChg chg="add mod topLvl">
          <ac:chgData name="Qiong Pan" userId="93dd684f-5aa0-45e7-b9a8-3bc69d77ac87" providerId="ADAL" clId="{B36A1139-BFF9-47CA-84E3-9EDAFD4BC048}" dt="2023-11-23T17:22:47.626" v="653" actId="478"/>
          <ac:picMkLst>
            <pc:docMk/>
            <pc:sldMk cId="685208434" sldId="276"/>
            <ac:picMk id="3" creationId="{A83DC607-8F1F-6B02-7118-8726ABDEDE70}"/>
          </ac:picMkLst>
        </pc:picChg>
      </pc:sldChg>
      <pc:sldChg chg="addSp delSp modSp new mod">
        <pc:chgData name="Qiong Pan" userId="93dd684f-5aa0-45e7-b9a8-3bc69d77ac87" providerId="ADAL" clId="{B36A1139-BFF9-47CA-84E3-9EDAFD4BC048}" dt="2023-11-23T17:47:54.224" v="1236"/>
        <pc:sldMkLst>
          <pc:docMk/>
          <pc:sldMk cId="1999117093" sldId="277"/>
        </pc:sldMkLst>
        <pc:spChg chg="del mod topLvl">
          <ac:chgData name="Qiong Pan" userId="93dd684f-5aa0-45e7-b9a8-3bc69d77ac87" providerId="ADAL" clId="{B36A1139-BFF9-47CA-84E3-9EDAFD4BC048}" dt="2023-11-23T17:29:09.109" v="708"/>
          <ac:spMkLst>
            <pc:docMk/>
            <pc:sldMk cId="1999117093" sldId="277"/>
            <ac:spMk id="4" creationId="{930F2AD9-4979-8E01-D0C6-AA68709B416D}"/>
          </ac:spMkLst>
        </pc:spChg>
        <pc:spChg chg="mod ord topLvl">
          <ac:chgData name="Qiong Pan" userId="93dd684f-5aa0-45e7-b9a8-3bc69d77ac87" providerId="ADAL" clId="{B36A1139-BFF9-47CA-84E3-9EDAFD4BC048}" dt="2023-11-23T17:46:49.871" v="1235" actId="164"/>
          <ac:spMkLst>
            <pc:docMk/>
            <pc:sldMk cId="1999117093" sldId="277"/>
            <ac:spMk id="6" creationId="{D5A8B9CD-7825-F386-AE7B-9B885E705EF4}"/>
          </ac:spMkLst>
        </pc:spChg>
        <pc:spChg chg="mod topLvl">
          <ac:chgData name="Qiong Pan" userId="93dd684f-5aa0-45e7-b9a8-3bc69d77ac87" providerId="ADAL" clId="{B36A1139-BFF9-47CA-84E3-9EDAFD4BC048}" dt="2023-11-23T17:46:49.871" v="1235" actId="164"/>
          <ac:spMkLst>
            <pc:docMk/>
            <pc:sldMk cId="1999117093" sldId="277"/>
            <ac:spMk id="11" creationId="{67FF6132-4203-97A9-9E33-36E88F661355}"/>
          </ac:spMkLst>
        </pc:spChg>
        <pc:spChg chg="mod topLvl">
          <ac:chgData name="Qiong Pan" userId="93dd684f-5aa0-45e7-b9a8-3bc69d77ac87" providerId="ADAL" clId="{B36A1139-BFF9-47CA-84E3-9EDAFD4BC048}" dt="2023-11-23T17:46:49.871" v="1235" actId="164"/>
          <ac:spMkLst>
            <pc:docMk/>
            <pc:sldMk cId="1999117093" sldId="277"/>
            <ac:spMk id="12" creationId="{0849647D-6B6D-D70A-4561-4D71433A76A8}"/>
          </ac:spMkLst>
        </pc:spChg>
        <pc:spChg chg="mod topLvl">
          <ac:chgData name="Qiong Pan" userId="93dd684f-5aa0-45e7-b9a8-3bc69d77ac87" providerId="ADAL" clId="{B36A1139-BFF9-47CA-84E3-9EDAFD4BC048}" dt="2023-11-23T17:46:49.871" v="1235" actId="164"/>
          <ac:spMkLst>
            <pc:docMk/>
            <pc:sldMk cId="1999117093" sldId="277"/>
            <ac:spMk id="13" creationId="{52A4C458-5BEB-6D23-045F-AB486576C42E}"/>
          </ac:spMkLst>
        </pc:spChg>
        <pc:spChg chg="add del mod">
          <ac:chgData name="Qiong Pan" userId="93dd684f-5aa0-45e7-b9a8-3bc69d77ac87" providerId="ADAL" clId="{B36A1139-BFF9-47CA-84E3-9EDAFD4BC048}" dt="2023-11-23T17:28:54.549" v="706"/>
          <ac:spMkLst>
            <pc:docMk/>
            <pc:sldMk cId="1999117093" sldId="277"/>
            <ac:spMk id="14" creationId="{D34E1F49-0D0C-9209-F16E-E2C57E37C8F6}"/>
          </ac:spMkLst>
        </pc:spChg>
        <pc:spChg chg="add del mod">
          <ac:chgData name="Qiong Pan" userId="93dd684f-5aa0-45e7-b9a8-3bc69d77ac87" providerId="ADAL" clId="{B36A1139-BFF9-47CA-84E3-9EDAFD4BC048}" dt="2023-11-23T17:26:53.766" v="686" actId="478"/>
          <ac:spMkLst>
            <pc:docMk/>
            <pc:sldMk cId="1999117093" sldId="277"/>
            <ac:spMk id="15" creationId="{9D024FD4-4DC6-1723-1CC8-7218B55EDD30}"/>
          </ac:spMkLst>
        </pc:spChg>
        <pc:spChg chg="add del mod">
          <ac:chgData name="Qiong Pan" userId="93dd684f-5aa0-45e7-b9a8-3bc69d77ac87" providerId="ADAL" clId="{B36A1139-BFF9-47CA-84E3-9EDAFD4BC048}" dt="2023-11-23T17:28:54.549" v="706"/>
          <ac:spMkLst>
            <pc:docMk/>
            <pc:sldMk cId="1999117093" sldId="277"/>
            <ac:spMk id="16" creationId="{F278A494-7BCD-BA58-49DB-D6CF104FD90A}"/>
          </ac:spMkLst>
        </pc:spChg>
        <pc:spChg chg="del mod">
          <ac:chgData name="Qiong Pan" userId="93dd684f-5aa0-45e7-b9a8-3bc69d77ac87" providerId="ADAL" clId="{B36A1139-BFF9-47CA-84E3-9EDAFD4BC048}" dt="2023-11-23T17:29:09.109" v="708"/>
          <ac:spMkLst>
            <pc:docMk/>
            <pc:sldMk cId="1999117093" sldId="277"/>
            <ac:spMk id="17" creationId="{254218B5-BF9E-ED9D-5E02-E7314FE70F41}"/>
          </ac:spMkLst>
        </pc:spChg>
        <pc:spChg chg="mod ord topLvl">
          <ac:chgData name="Qiong Pan" userId="93dd684f-5aa0-45e7-b9a8-3bc69d77ac87" providerId="ADAL" clId="{B36A1139-BFF9-47CA-84E3-9EDAFD4BC048}" dt="2023-11-23T17:46:49.871" v="1235" actId="164"/>
          <ac:spMkLst>
            <pc:docMk/>
            <pc:sldMk cId="1999117093" sldId="277"/>
            <ac:spMk id="18" creationId="{D4C6B64A-029F-0A98-4E65-DF8C4C9FE73C}"/>
          </ac:spMkLst>
        </pc:spChg>
        <pc:spChg chg="add mod">
          <ac:chgData name="Qiong Pan" userId="93dd684f-5aa0-45e7-b9a8-3bc69d77ac87" providerId="ADAL" clId="{B36A1139-BFF9-47CA-84E3-9EDAFD4BC048}" dt="2023-11-23T17:47:54.224" v="1236"/>
          <ac:spMkLst>
            <pc:docMk/>
            <pc:sldMk cId="1999117093" sldId="277"/>
            <ac:spMk id="30" creationId="{1578D625-66C8-8F26-A959-AE3303E9726F}"/>
          </ac:spMkLst>
        </pc:spChg>
        <pc:grpChg chg="add del mod">
          <ac:chgData name="Qiong Pan" userId="93dd684f-5aa0-45e7-b9a8-3bc69d77ac87" providerId="ADAL" clId="{B36A1139-BFF9-47CA-84E3-9EDAFD4BC048}" dt="2023-11-23T17:24:18.828" v="656" actId="165"/>
          <ac:grpSpMkLst>
            <pc:docMk/>
            <pc:sldMk cId="1999117093" sldId="277"/>
            <ac:grpSpMk id="2" creationId="{9612E333-4E41-7572-B775-EE86D732C13A}"/>
          </ac:grpSpMkLst>
        </pc:grpChg>
        <pc:grpChg chg="del mod topLvl">
          <ac:chgData name="Qiong Pan" userId="93dd684f-5aa0-45e7-b9a8-3bc69d77ac87" providerId="ADAL" clId="{B36A1139-BFF9-47CA-84E3-9EDAFD4BC048}" dt="2023-11-23T17:24:20.642" v="657" actId="165"/>
          <ac:grpSpMkLst>
            <pc:docMk/>
            <pc:sldMk cId="1999117093" sldId="277"/>
            <ac:grpSpMk id="3" creationId="{D11621CB-86C8-8EA0-4BEE-D060F882C914}"/>
          </ac:grpSpMkLst>
        </pc:grpChg>
        <pc:grpChg chg="del mod topLvl">
          <ac:chgData name="Qiong Pan" userId="93dd684f-5aa0-45e7-b9a8-3bc69d77ac87" providerId="ADAL" clId="{B36A1139-BFF9-47CA-84E3-9EDAFD4BC048}" dt="2023-11-23T17:24:22.846" v="658" actId="165"/>
          <ac:grpSpMkLst>
            <pc:docMk/>
            <pc:sldMk cId="1999117093" sldId="277"/>
            <ac:grpSpMk id="5" creationId="{766ABB2F-F18E-A160-1C0B-DD6122AAF204}"/>
          </ac:grpSpMkLst>
        </pc:grpChg>
        <pc:grpChg chg="add del mod">
          <ac:chgData name="Qiong Pan" userId="93dd684f-5aa0-45e7-b9a8-3bc69d77ac87" providerId="ADAL" clId="{B36A1139-BFF9-47CA-84E3-9EDAFD4BC048}" dt="2023-11-23T17:31:39.568" v="997" actId="165"/>
          <ac:grpSpMkLst>
            <pc:docMk/>
            <pc:sldMk cId="1999117093" sldId="277"/>
            <ac:grpSpMk id="19" creationId="{107ACE2F-41ED-8DB6-1F4E-BA37547C6763}"/>
          </ac:grpSpMkLst>
        </pc:grpChg>
        <pc:grpChg chg="add del mod">
          <ac:chgData name="Qiong Pan" userId="93dd684f-5aa0-45e7-b9a8-3bc69d77ac87" providerId="ADAL" clId="{B36A1139-BFF9-47CA-84E3-9EDAFD4BC048}" dt="2023-11-23T17:43:18.782" v="1169" actId="165"/>
          <ac:grpSpMkLst>
            <pc:docMk/>
            <pc:sldMk cId="1999117093" sldId="277"/>
            <ac:grpSpMk id="23" creationId="{F7417CBB-56A1-D0E9-D1B7-2786A9CCCDC4}"/>
          </ac:grpSpMkLst>
        </pc:grpChg>
        <pc:grpChg chg="add mod">
          <ac:chgData name="Qiong Pan" userId="93dd684f-5aa0-45e7-b9a8-3bc69d77ac87" providerId="ADAL" clId="{B36A1139-BFF9-47CA-84E3-9EDAFD4BC048}" dt="2023-11-23T17:46:49.871" v="1235" actId="164"/>
          <ac:grpSpMkLst>
            <pc:docMk/>
            <pc:sldMk cId="1999117093" sldId="277"/>
            <ac:grpSpMk id="29" creationId="{CA0C186E-F4AF-006E-881C-2E6FD4806724}"/>
          </ac:grpSpMkLst>
        </pc:grpChg>
        <pc:picChg chg="del mod topLvl">
          <ac:chgData name="Qiong Pan" userId="93dd684f-5aa0-45e7-b9a8-3bc69d77ac87" providerId="ADAL" clId="{B36A1139-BFF9-47CA-84E3-9EDAFD4BC048}" dt="2023-11-23T17:31:37.577" v="996" actId="478"/>
          <ac:picMkLst>
            <pc:docMk/>
            <pc:sldMk cId="1999117093" sldId="277"/>
            <ac:picMk id="7" creationId="{B4790804-4C98-28F3-0936-472465CF6F42}"/>
          </ac:picMkLst>
        </pc:picChg>
        <pc:picChg chg="del mod topLvl">
          <ac:chgData name="Qiong Pan" userId="93dd684f-5aa0-45e7-b9a8-3bc69d77ac87" providerId="ADAL" clId="{B36A1139-BFF9-47CA-84E3-9EDAFD4BC048}" dt="2023-11-23T17:34:26.461" v="1047" actId="478"/>
          <ac:picMkLst>
            <pc:docMk/>
            <pc:sldMk cId="1999117093" sldId="277"/>
            <ac:picMk id="10" creationId="{B7C3DBEC-95C9-59B0-2938-2F199498A1EA}"/>
          </ac:picMkLst>
        </pc:picChg>
        <pc:picChg chg="add del mod ord">
          <ac:chgData name="Qiong Pan" userId="93dd684f-5aa0-45e7-b9a8-3bc69d77ac87" providerId="ADAL" clId="{B36A1139-BFF9-47CA-84E3-9EDAFD4BC048}" dt="2023-11-23T17:43:16.173" v="1168" actId="478"/>
          <ac:picMkLst>
            <pc:docMk/>
            <pc:sldMk cId="1999117093" sldId="277"/>
            <ac:picMk id="21" creationId="{D9A1405C-89D8-5DE2-D165-B0FA213C226A}"/>
          </ac:picMkLst>
        </pc:picChg>
        <pc:picChg chg="add del mod ord topLvl modCrop">
          <ac:chgData name="Qiong Pan" userId="93dd684f-5aa0-45e7-b9a8-3bc69d77ac87" providerId="ADAL" clId="{B36A1139-BFF9-47CA-84E3-9EDAFD4BC048}" dt="2023-11-23T17:45:25.273" v="1221" actId="478"/>
          <ac:picMkLst>
            <pc:docMk/>
            <pc:sldMk cId="1999117093" sldId="277"/>
            <ac:picMk id="22" creationId="{9137981B-CC9F-D422-C696-AC5AF1B31D41}"/>
          </ac:picMkLst>
        </pc:picChg>
        <pc:picChg chg="add del">
          <ac:chgData name="Qiong Pan" userId="93dd684f-5aa0-45e7-b9a8-3bc69d77ac87" providerId="ADAL" clId="{B36A1139-BFF9-47CA-84E3-9EDAFD4BC048}" dt="2023-11-23T17:42:33.217" v="1157" actId="478"/>
          <ac:picMkLst>
            <pc:docMk/>
            <pc:sldMk cId="1999117093" sldId="277"/>
            <ac:picMk id="24" creationId="{1BBFEDF1-AF05-C6D7-2E04-1C4238A14025}"/>
          </ac:picMkLst>
        </pc:picChg>
        <pc:picChg chg="add del mod">
          <ac:chgData name="Qiong Pan" userId="93dd684f-5aa0-45e7-b9a8-3bc69d77ac87" providerId="ADAL" clId="{B36A1139-BFF9-47CA-84E3-9EDAFD4BC048}" dt="2023-11-23T17:42:37.304" v="1160" actId="478"/>
          <ac:picMkLst>
            <pc:docMk/>
            <pc:sldMk cId="1999117093" sldId="277"/>
            <ac:picMk id="25" creationId="{838AE1A0-099C-2A5B-6E32-5CB6D38D745A}"/>
          </ac:picMkLst>
        </pc:picChg>
        <pc:picChg chg="add mod ord">
          <ac:chgData name="Qiong Pan" userId="93dd684f-5aa0-45e7-b9a8-3bc69d77ac87" providerId="ADAL" clId="{B36A1139-BFF9-47CA-84E3-9EDAFD4BC048}" dt="2023-11-23T17:46:49.871" v="1235" actId="164"/>
          <ac:picMkLst>
            <pc:docMk/>
            <pc:sldMk cId="1999117093" sldId="277"/>
            <ac:picMk id="27" creationId="{524C3922-3F03-3D4B-66DF-364277F9D8EE}"/>
          </ac:picMkLst>
        </pc:picChg>
        <pc:picChg chg="add mod ord modCrop">
          <ac:chgData name="Qiong Pan" userId="93dd684f-5aa0-45e7-b9a8-3bc69d77ac87" providerId="ADAL" clId="{B36A1139-BFF9-47CA-84E3-9EDAFD4BC048}" dt="2023-11-23T17:46:49.871" v="1235" actId="164"/>
          <ac:picMkLst>
            <pc:docMk/>
            <pc:sldMk cId="1999117093" sldId="277"/>
            <ac:picMk id="28" creationId="{8799B544-99A1-4E46-2ADE-53B5D1EDC3E5}"/>
          </ac:picMkLst>
        </pc:picChg>
        <pc:cxnChg chg="del mod ord topLvl">
          <ac:chgData name="Qiong Pan" userId="93dd684f-5aa0-45e7-b9a8-3bc69d77ac87" providerId="ADAL" clId="{B36A1139-BFF9-47CA-84E3-9EDAFD4BC048}" dt="2023-11-23T17:33:09.644" v="1034" actId="478"/>
          <ac:cxnSpMkLst>
            <pc:docMk/>
            <pc:sldMk cId="1999117093" sldId="277"/>
            <ac:cxnSpMk id="8" creationId="{00E1BFFC-B0F8-0D69-D7F2-BB0AABC48C34}"/>
          </ac:cxnSpMkLst>
        </pc:cxnChg>
        <pc:cxnChg chg="del mod ord topLvl">
          <ac:chgData name="Qiong Pan" userId="93dd684f-5aa0-45e7-b9a8-3bc69d77ac87" providerId="ADAL" clId="{B36A1139-BFF9-47CA-84E3-9EDAFD4BC048}" dt="2023-11-23T17:33:11.266" v="1035" actId="478"/>
          <ac:cxnSpMkLst>
            <pc:docMk/>
            <pc:sldMk cId="1999117093" sldId="277"/>
            <ac:cxnSpMk id="9" creationId="{99C4F1E0-D356-E8AD-B2E6-00945D16E4DD}"/>
          </ac:cxnSpMkLst>
        </pc:cxnChg>
      </pc:sldChg>
      <pc:sldChg chg="addSp delSp modSp new mod">
        <pc:chgData name="Qiong Pan" userId="93dd684f-5aa0-45e7-b9a8-3bc69d77ac87" providerId="ADAL" clId="{B36A1139-BFF9-47CA-84E3-9EDAFD4BC048}" dt="2023-11-23T18:14:49.015" v="1447" actId="571"/>
        <pc:sldMkLst>
          <pc:docMk/>
          <pc:sldMk cId="3333442351" sldId="278"/>
        </pc:sldMkLst>
        <pc:spChg chg="mod topLvl">
          <ac:chgData name="Qiong Pan" userId="93dd684f-5aa0-45e7-b9a8-3bc69d77ac87" providerId="ADAL" clId="{B36A1139-BFF9-47CA-84E3-9EDAFD4BC048}" dt="2023-11-23T18:14:49.015" v="1447" actId="571"/>
          <ac:spMkLst>
            <pc:docMk/>
            <pc:sldMk cId="3333442351" sldId="278"/>
            <ac:spMk id="6" creationId="{2B0F6BA7-91B1-402E-A4D4-B1B8EED281C3}"/>
          </ac:spMkLst>
        </pc:spChg>
        <pc:spChg chg="mod topLvl">
          <ac:chgData name="Qiong Pan" userId="93dd684f-5aa0-45e7-b9a8-3bc69d77ac87" providerId="ADAL" clId="{B36A1139-BFF9-47CA-84E3-9EDAFD4BC048}" dt="2023-11-23T18:14:49.015" v="1447" actId="571"/>
          <ac:spMkLst>
            <pc:docMk/>
            <pc:sldMk cId="3333442351" sldId="278"/>
            <ac:spMk id="11" creationId="{A8F6E0B0-3088-1746-9CEE-CF1DF9AD240A}"/>
          </ac:spMkLst>
        </pc:spChg>
        <pc:spChg chg="mod topLvl">
          <ac:chgData name="Qiong Pan" userId="93dd684f-5aa0-45e7-b9a8-3bc69d77ac87" providerId="ADAL" clId="{B36A1139-BFF9-47CA-84E3-9EDAFD4BC048}" dt="2023-11-23T18:14:49.015" v="1447" actId="571"/>
          <ac:spMkLst>
            <pc:docMk/>
            <pc:sldMk cId="3333442351" sldId="278"/>
            <ac:spMk id="12" creationId="{82014075-4D78-6CB8-317A-0969ACCD8C28}"/>
          </ac:spMkLst>
        </pc:spChg>
        <pc:spChg chg="add del mod">
          <ac:chgData name="Qiong Pan" userId="93dd684f-5aa0-45e7-b9a8-3bc69d77ac87" providerId="ADAL" clId="{B36A1139-BFF9-47CA-84E3-9EDAFD4BC048}" dt="2023-11-23T18:05:03.354" v="1310" actId="478"/>
          <ac:spMkLst>
            <pc:docMk/>
            <pc:sldMk cId="3333442351" sldId="278"/>
            <ac:spMk id="21" creationId="{3DDE76D6-D970-67CE-6BC9-7F7E59F00220}"/>
          </ac:spMkLst>
        </pc:spChg>
        <pc:spChg chg="add mod">
          <ac:chgData name="Qiong Pan" userId="93dd684f-5aa0-45e7-b9a8-3bc69d77ac87" providerId="ADAL" clId="{B36A1139-BFF9-47CA-84E3-9EDAFD4BC048}" dt="2023-11-23T18:14:49.015" v="1447" actId="571"/>
          <ac:spMkLst>
            <pc:docMk/>
            <pc:sldMk cId="3333442351" sldId="278"/>
            <ac:spMk id="25" creationId="{F3B8C299-FEC1-6235-CCF1-AF4D9DD01B17}"/>
          </ac:spMkLst>
        </pc:spChg>
        <pc:spChg chg="add mod">
          <ac:chgData name="Qiong Pan" userId="93dd684f-5aa0-45e7-b9a8-3bc69d77ac87" providerId="ADAL" clId="{B36A1139-BFF9-47CA-84E3-9EDAFD4BC048}" dt="2023-11-23T18:09:05.894" v="1356" actId="1582"/>
          <ac:spMkLst>
            <pc:docMk/>
            <pc:sldMk cId="3333442351" sldId="278"/>
            <ac:spMk id="28" creationId="{6A3C97E9-6084-5DEB-1456-E6B5F0F8D9A3}"/>
          </ac:spMkLst>
        </pc:spChg>
        <pc:spChg chg="add del mod">
          <ac:chgData name="Qiong Pan" userId="93dd684f-5aa0-45e7-b9a8-3bc69d77ac87" providerId="ADAL" clId="{B36A1139-BFF9-47CA-84E3-9EDAFD4BC048}" dt="2023-11-23T18:08:44.743" v="1355" actId="478"/>
          <ac:spMkLst>
            <pc:docMk/>
            <pc:sldMk cId="3333442351" sldId="278"/>
            <ac:spMk id="30" creationId="{4AD86DAA-8CDA-45C6-6246-67B06E56E305}"/>
          </ac:spMkLst>
        </pc:spChg>
        <pc:spChg chg="add del mod">
          <ac:chgData name="Qiong Pan" userId="93dd684f-5aa0-45e7-b9a8-3bc69d77ac87" providerId="ADAL" clId="{B36A1139-BFF9-47CA-84E3-9EDAFD4BC048}" dt="2023-11-23T18:10:50.569" v="1372"/>
          <ac:spMkLst>
            <pc:docMk/>
            <pc:sldMk cId="3333442351" sldId="278"/>
            <ac:spMk id="35" creationId="{99E599A7-081A-8F46-BAC7-54E9DAC22A78}"/>
          </ac:spMkLst>
        </pc:spChg>
        <pc:spChg chg="mod">
          <ac:chgData name="Qiong Pan" userId="93dd684f-5aa0-45e7-b9a8-3bc69d77ac87" providerId="ADAL" clId="{B36A1139-BFF9-47CA-84E3-9EDAFD4BC048}" dt="2023-11-23T18:10:45.734" v="1371"/>
          <ac:spMkLst>
            <pc:docMk/>
            <pc:sldMk cId="3333442351" sldId="278"/>
            <ac:spMk id="36" creationId="{A588044F-53FA-8BAC-69C1-C65016F9F841}"/>
          </ac:spMkLst>
        </pc:spChg>
        <pc:spChg chg="add mod">
          <ac:chgData name="Qiong Pan" userId="93dd684f-5aa0-45e7-b9a8-3bc69d77ac87" providerId="ADAL" clId="{B36A1139-BFF9-47CA-84E3-9EDAFD4BC048}" dt="2023-11-23T18:14:37.246" v="1440" actId="1076"/>
          <ac:spMkLst>
            <pc:docMk/>
            <pc:sldMk cId="3333442351" sldId="278"/>
            <ac:spMk id="46" creationId="{F3785697-526D-9A1F-665B-438F88FE150B}"/>
          </ac:spMkLst>
        </pc:spChg>
        <pc:grpChg chg="add del mod">
          <ac:chgData name="Qiong Pan" userId="93dd684f-5aa0-45e7-b9a8-3bc69d77ac87" providerId="ADAL" clId="{B36A1139-BFF9-47CA-84E3-9EDAFD4BC048}" dt="2023-11-23T18:04:51.470" v="1307" actId="165"/>
          <ac:grpSpMkLst>
            <pc:docMk/>
            <pc:sldMk cId="3333442351" sldId="278"/>
            <ac:grpSpMk id="2" creationId="{49FB7ACE-93F3-CF25-4D83-30245A21245E}"/>
          </ac:grpSpMkLst>
        </pc:grpChg>
        <pc:grpChg chg="del mod topLvl">
          <ac:chgData name="Qiong Pan" userId="93dd684f-5aa0-45e7-b9a8-3bc69d77ac87" providerId="ADAL" clId="{B36A1139-BFF9-47CA-84E3-9EDAFD4BC048}" dt="2023-11-23T18:05:44.296" v="1318" actId="165"/>
          <ac:grpSpMkLst>
            <pc:docMk/>
            <pc:sldMk cId="3333442351" sldId="278"/>
            <ac:grpSpMk id="3" creationId="{B1718474-7946-3FF9-E279-A1BE10EFDA21}"/>
          </ac:grpSpMkLst>
        </pc:grpChg>
        <pc:grpChg chg="add mod ord">
          <ac:chgData name="Qiong Pan" userId="93dd684f-5aa0-45e7-b9a8-3bc69d77ac87" providerId="ADAL" clId="{B36A1139-BFF9-47CA-84E3-9EDAFD4BC048}" dt="2023-11-23T18:14:49.015" v="1447" actId="571"/>
          <ac:grpSpMkLst>
            <pc:docMk/>
            <pc:sldMk cId="3333442351" sldId="278"/>
            <ac:grpSpMk id="26" creationId="{1F00D923-9236-AFC4-FD78-8F2DC9EC9A10}"/>
          </ac:grpSpMkLst>
        </pc:grpChg>
        <pc:grpChg chg="add del mod">
          <ac:chgData name="Qiong Pan" userId="93dd684f-5aa0-45e7-b9a8-3bc69d77ac87" providerId="ADAL" clId="{B36A1139-BFF9-47CA-84E3-9EDAFD4BC048}" dt="2023-11-23T18:12:57.157" v="1434" actId="478"/>
          <ac:grpSpMkLst>
            <pc:docMk/>
            <pc:sldMk cId="3333442351" sldId="278"/>
            <ac:grpSpMk id="32" creationId="{B563BF54-5229-6B3A-610B-E2BB47A0E909}"/>
          </ac:grpSpMkLst>
        </pc:grpChg>
        <pc:grpChg chg="add mod">
          <ac:chgData name="Qiong Pan" userId="93dd684f-5aa0-45e7-b9a8-3bc69d77ac87" providerId="ADAL" clId="{B36A1139-BFF9-47CA-84E3-9EDAFD4BC048}" dt="2023-11-23T18:14:49.015" v="1447" actId="571"/>
          <ac:grpSpMkLst>
            <pc:docMk/>
            <pc:sldMk cId="3333442351" sldId="278"/>
            <ac:grpSpMk id="43" creationId="{3FCE9A63-B776-B123-D967-AEFA7EC5B8E9}"/>
          </ac:grpSpMkLst>
        </pc:grpChg>
        <pc:picChg chg="del mod">
          <ac:chgData name="Qiong Pan" userId="93dd684f-5aa0-45e7-b9a8-3bc69d77ac87" providerId="ADAL" clId="{B36A1139-BFF9-47CA-84E3-9EDAFD4BC048}" dt="2023-11-23T18:04:28.767" v="1302" actId="478"/>
          <ac:picMkLst>
            <pc:docMk/>
            <pc:sldMk cId="3333442351" sldId="278"/>
            <ac:picMk id="5" creationId="{FA3C55F8-2658-15AC-1B4E-0F02F34DE296}"/>
          </ac:picMkLst>
        </pc:picChg>
        <pc:picChg chg="del mod">
          <ac:chgData name="Qiong Pan" userId="93dd684f-5aa0-45e7-b9a8-3bc69d77ac87" providerId="ADAL" clId="{B36A1139-BFF9-47CA-84E3-9EDAFD4BC048}" dt="2023-11-23T18:00:15.905" v="1264" actId="478"/>
          <ac:picMkLst>
            <pc:docMk/>
            <pc:sldMk cId="3333442351" sldId="278"/>
            <ac:picMk id="8" creationId="{FF7BB236-99FA-41D1-52D0-49FD29EEBCD2}"/>
          </ac:picMkLst>
        </pc:picChg>
        <pc:picChg chg="add del mod topLvl">
          <ac:chgData name="Qiong Pan" userId="93dd684f-5aa0-45e7-b9a8-3bc69d77ac87" providerId="ADAL" clId="{B36A1139-BFF9-47CA-84E3-9EDAFD4BC048}" dt="2023-11-23T18:05:50.492" v="1319" actId="478"/>
          <ac:picMkLst>
            <pc:docMk/>
            <pc:sldMk cId="3333442351" sldId="278"/>
            <ac:picMk id="9" creationId="{AD6E6B89-875C-B1EC-E8BE-7FFE8E921D30}"/>
          </ac:picMkLst>
        </pc:picChg>
        <pc:picChg chg="add del mod">
          <ac:chgData name="Qiong Pan" userId="93dd684f-5aa0-45e7-b9a8-3bc69d77ac87" providerId="ADAL" clId="{B36A1139-BFF9-47CA-84E3-9EDAFD4BC048}" dt="2023-11-23T17:53:57.041" v="1243" actId="478"/>
          <ac:picMkLst>
            <pc:docMk/>
            <pc:sldMk cId="3333442351" sldId="278"/>
            <ac:picMk id="14" creationId="{F7282728-519D-EAA0-B11A-E960789EAA23}"/>
          </ac:picMkLst>
        </pc:picChg>
        <pc:picChg chg="add del mod">
          <ac:chgData name="Qiong Pan" userId="93dd684f-5aa0-45e7-b9a8-3bc69d77ac87" providerId="ADAL" clId="{B36A1139-BFF9-47CA-84E3-9EDAFD4BC048}" dt="2023-11-23T18:02:58.935" v="1299" actId="478"/>
          <ac:picMkLst>
            <pc:docMk/>
            <pc:sldMk cId="3333442351" sldId="278"/>
            <ac:picMk id="16" creationId="{8CF1916A-DBD6-CDD9-9060-142D6697D328}"/>
          </ac:picMkLst>
        </pc:picChg>
        <pc:picChg chg="add mod ord">
          <ac:chgData name="Qiong Pan" userId="93dd684f-5aa0-45e7-b9a8-3bc69d77ac87" providerId="ADAL" clId="{B36A1139-BFF9-47CA-84E3-9EDAFD4BC048}" dt="2023-11-23T18:14:49.015" v="1447" actId="571"/>
          <ac:picMkLst>
            <pc:docMk/>
            <pc:sldMk cId="3333442351" sldId="278"/>
            <ac:picMk id="18" creationId="{C626D607-AC10-2C84-401C-E9E0EA233AB5}"/>
          </ac:picMkLst>
        </pc:picChg>
        <pc:picChg chg="add del mod">
          <ac:chgData name="Qiong Pan" userId="93dd684f-5aa0-45e7-b9a8-3bc69d77ac87" providerId="ADAL" clId="{B36A1139-BFF9-47CA-84E3-9EDAFD4BC048}" dt="2023-11-23T18:05:03.354" v="1310" actId="478"/>
          <ac:picMkLst>
            <pc:docMk/>
            <pc:sldMk cId="3333442351" sldId="278"/>
            <ac:picMk id="20" creationId="{C1C4D08C-35F4-C70E-B954-826A8B74384F}"/>
          </ac:picMkLst>
        </pc:picChg>
        <pc:picChg chg="add mod ord">
          <ac:chgData name="Qiong Pan" userId="93dd684f-5aa0-45e7-b9a8-3bc69d77ac87" providerId="ADAL" clId="{B36A1139-BFF9-47CA-84E3-9EDAFD4BC048}" dt="2023-11-23T18:14:49.015" v="1447" actId="571"/>
          <ac:picMkLst>
            <pc:docMk/>
            <pc:sldMk cId="3333442351" sldId="278"/>
            <ac:picMk id="23" creationId="{141DC0BD-0E67-7D2A-4AAB-AD17B1FC9EE3}"/>
          </ac:picMkLst>
        </pc:picChg>
        <pc:picChg chg="add mod">
          <ac:chgData name="Qiong Pan" userId="93dd684f-5aa0-45e7-b9a8-3bc69d77ac87" providerId="ADAL" clId="{B36A1139-BFF9-47CA-84E3-9EDAFD4BC048}" dt="2023-11-23T18:05:36.976" v="1316" actId="571"/>
          <ac:picMkLst>
            <pc:docMk/>
            <pc:sldMk cId="3333442351" sldId="278"/>
            <ac:picMk id="24" creationId="{97216C96-7E65-792D-BAA2-526B7D9CD60D}"/>
          </ac:picMkLst>
        </pc:picChg>
        <pc:picChg chg="add mod">
          <ac:chgData name="Qiong Pan" userId="93dd684f-5aa0-45e7-b9a8-3bc69d77ac87" providerId="ADAL" clId="{B36A1139-BFF9-47CA-84E3-9EDAFD4BC048}" dt="2023-11-23T18:09:05.894" v="1356" actId="1582"/>
          <ac:picMkLst>
            <pc:docMk/>
            <pc:sldMk cId="3333442351" sldId="278"/>
            <ac:picMk id="27" creationId="{A4269C75-D639-F8EA-9F14-DD62A60504E5}"/>
          </ac:picMkLst>
        </pc:picChg>
        <pc:picChg chg="add del mod">
          <ac:chgData name="Qiong Pan" userId="93dd684f-5aa0-45e7-b9a8-3bc69d77ac87" providerId="ADAL" clId="{B36A1139-BFF9-47CA-84E3-9EDAFD4BC048}" dt="2023-11-23T18:10:50.569" v="1372"/>
          <ac:picMkLst>
            <pc:docMk/>
            <pc:sldMk cId="3333442351" sldId="278"/>
            <ac:picMk id="34" creationId="{3E15D67B-88AC-39A7-1147-2ABFAC324089}"/>
          </ac:picMkLst>
        </pc:picChg>
        <pc:picChg chg="mod">
          <ac:chgData name="Qiong Pan" userId="93dd684f-5aa0-45e7-b9a8-3bc69d77ac87" providerId="ADAL" clId="{B36A1139-BFF9-47CA-84E3-9EDAFD4BC048}" dt="2023-11-23T18:14:49.015" v="1447" actId="571"/>
          <ac:picMkLst>
            <pc:docMk/>
            <pc:sldMk cId="3333442351" sldId="278"/>
            <ac:picMk id="37" creationId="{A079ADE1-852F-0AD0-006D-9475588A5625}"/>
          </ac:picMkLst>
        </pc:picChg>
        <pc:cxnChg chg="mod topLvl">
          <ac:chgData name="Qiong Pan" userId="93dd684f-5aa0-45e7-b9a8-3bc69d77ac87" providerId="ADAL" clId="{B36A1139-BFF9-47CA-84E3-9EDAFD4BC048}" dt="2023-11-23T18:14:49.015" v="1447" actId="571"/>
          <ac:cxnSpMkLst>
            <pc:docMk/>
            <pc:sldMk cId="3333442351" sldId="278"/>
            <ac:cxnSpMk id="4" creationId="{E4A606F2-4AE7-B885-CFA8-280F877F1D8E}"/>
          </ac:cxnSpMkLst>
        </pc:cxnChg>
        <pc:cxnChg chg="mod topLvl">
          <ac:chgData name="Qiong Pan" userId="93dd684f-5aa0-45e7-b9a8-3bc69d77ac87" providerId="ADAL" clId="{B36A1139-BFF9-47CA-84E3-9EDAFD4BC048}" dt="2023-11-23T18:14:49.015" v="1447" actId="571"/>
          <ac:cxnSpMkLst>
            <pc:docMk/>
            <pc:sldMk cId="3333442351" sldId="278"/>
            <ac:cxnSpMk id="7" creationId="{5A8C6845-A3F3-94EB-098C-3B2F7F0D7316}"/>
          </ac:cxnSpMkLst>
        </pc:cxnChg>
        <pc:cxnChg chg="del mod topLvl">
          <ac:chgData name="Qiong Pan" userId="93dd684f-5aa0-45e7-b9a8-3bc69d77ac87" providerId="ADAL" clId="{B36A1139-BFF9-47CA-84E3-9EDAFD4BC048}" dt="2023-11-23T18:14:43.017" v="1446" actId="478"/>
          <ac:cxnSpMkLst>
            <pc:docMk/>
            <pc:sldMk cId="3333442351" sldId="278"/>
            <ac:cxnSpMk id="10" creationId="{C6F95439-C207-B9DD-D041-587A8E01B809}"/>
          </ac:cxnSpMkLst>
        </pc:cxnChg>
        <pc:cxnChg chg="add mod">
          <ac:chgData name="Qiong Pan" userId="93dd684f-5aa0-45e7-b9a8-3bc69d77ac87" providerId="ADAL" clId="{B36A1139-BFF9-47CA-84E3-9EDAFD4BC048}" dt="2023-11-23T18:09:05.894" v="1356" actId="1582"/>
          <ac:cxnSpMkLst>
            <pc:docMk/>
            <pc:sldMk cId="3333442351" sldId="278"/>
            <ac:cxnSpMk id="29" creationId="{7C96BD15-A29E-5F93-A69F-32A2DEDFD34A}"/>
          </ac:cxnSpMkLst>
        </pc:cxnChg>
        <pc:cxnChg chg="add del mod">
          <ac:chgData name="Qiong Pan" userId="93dd684f-5aa0-45e7-b9a8-3bc69d77ac87" providerId="ADAL" clId="{B36A1139-BFF9-47CA-84E3-9EDAFD4BC048}" dt="2023-11-23T18:06:59.754" v="1345" actId="478"/>
          <ac:cxnSpMkLst>
            <pc:docMk/>
            <pc:sldMk cId="3333442351" sldId="278"/>
            <ac:cxnSpMk id="31" creationId="{28CE08CB-E537-36B5-1C64-F810CD578EE5}"/>
          </ac:cxnSpMkLst>
        </pc:cxnChg>
        <pc:cxnChg chg="add mod">
          <ac:chgData name="Qiong Pan" userId="93dd684f-5aa0-45e7-b9a8-3bc69d77ac87" providerId="ADAL" clId="{B36A1139-BFF9-47CA-84E3-9EDAFD4BC048}" dt="2023-11-23T18:11:26.857" v="1384" actId="571"/>
          <ac:cxnSpMkLst>
            <pc:docMk/>
            <pc:sldMk cId="3333442351" sldId="278"/>
            <ac:cxnSpMk id="42" creationId="{1772FF04-B779-FA96-262D-5218DA3D611E}"/>
          </ac:cxnSpMkLst>
        </pc:cxnChg>
        <pc:cxnChg chg="add mod">
          <ac:chgData name="Qiong Pan" userId="93dd684f-5aa0-45e7-b9a8-3bc69d77ac87" providerId="ADAL" clId="{B36A1139-BFF9-47CA-84E3-9EDAFD4BC048}" dt="2023-11-23T18:14:49.015" v="1447" actId="571"/>
          <ac:cxnSpMkLst>
            <pc:docMk/>
            <pc:sldMk cId="3333442351" sldId="278"/>
            <ac:cxnSpMk id="47" creationId="{5DB0CA12-7291-C552-7631-D8FF3FF4F404}"/>
          </ac:cxnSpMkLst>
        </pc:cxnChg>
      </pc:sldChg>
      <pc:sldChg chg="addSp delSp modSp new mod">
        <pc:chgData name="Qiong Pan" userId="93dd684f-5aa0-45e7-b9a8-3bc69d77ac87" providerId="ADAL" clId="{B36A1139-BFF9-47CA-84E3-9EDAFD4BC048}" dt="2023-11-23T18:48:45.085" v="1659"/>
        <pc:sldMkLst>
          <pc:docMk/>
          <pc:sldMk cId="3666613013" sldId="279"/>
        </pc:sldMkLst>
        <pc:spChg chg="mod topLvl">
          <ac:chgData name="Qiong Pan" userId="93dd684f-5aa0-45e7-b9a8-3bc69d77ac87" providerId="ADAL" clId="{B36A1139-BFF9-47CA-84E3-9EDAFD4BC048}" dt="2023-11-23T18:28:48.498" v="1613" actId="164"/>
          <ac:spMkLst>
            <pc:docMk/>
            <pc:sldMk cId="3666613013" sldId="279"/>
            <ac:spMk id="10" creationId="{A48C23E6-4258-F6C8-86A5-959177D105D4}"/>
          </ac:spMkLst>
        </pc:spChg>
        <pc:spChg chg="mod topLvl">
          <ac:chgData name="Qiong Pan" userId="93dd684f-5aa0-45e7-b9a8-3bc69d77ac87" providerId="ADAL" clId="{B36A1139-BFF9-47CA-84E3-9EDAFD4BC048}" dt="2023-11-23T18:28:48.498" v="1613" actId="164"/>
          <ac:spMkLst>
            <pc:docMk/>
            <pc:sldMk cId="3666613013" sldId="279"/>
            <ac:spMk id="11" creationId="{D3271FD7-A55B-1260-5904-22DE3F34964D}"/>
          </ac:spMkLst>
        </pc:spChg>
        <pc:spChg chg="mod ord topLvl">
          <ac:chgData name="Qiong Pan" userId="93dd684f-5aa0-45e7-b9a8-3bc69d77ac87" providerId="ADAL" clId="{B36A1139-BFF9-47CA-84E3-9EDAFD4BC048}" dt="2023-11-23T18:29:42.120" v="1642" actId="164"/>
          <ac:spMkLst>
            <pc:docMk/>
            <pc:sldMk cId="3666613013" sldId="279"/>
            <ac:spMk id="15" creationId="{64E6D93A-4F05-4940-498C-A8AD97B5821E}"/>
          </ac:spMkLst>
        </pc:spChg>
        <pc:spChg chg="mod ord topLvl">
          <ac:chgData name="Qiong Pan" userId="93dd684f-5aa0-45e7-b9a8-3bc69d77ac87" providerId="ADAL" clId="{B36A1139-BFF9-47CA-84E3-9EDAFD4BC048}" dt="2023-11-23T18:29:42.120" v="1642" actId="164"/>
          <ac:spMkLst>
            <pc:docMk/>
            <pc:sldMk cId="3666613013" sldId="279"/>
            <ac:spMk id="16" creationId="{A5283BD0-5D93-04C7-D084-DEC2D8657F92}"/>
          </ac:spMkLst>
        </pc:spChg>
        <pc:spChg chg="mod ord topLvl">
          <ac:chgData name="Qiong Pan" userId="93dd684f-5aa0-45e7-b9a8-3bc69d77ac87" providerId="ADAL" clId="{B36A1139-BFF9-47CA-84E3-9EDAFD4BC048}" dt="2023-11-23T18:29:42.120" v="1642" actId="164"/>
          <ac:spMkLst>
            <pc:docMk/>
            <pc:sldMk cId="3666613013" sldId="279"/>
            <ac:spMk id="17" creationId="{321F0CE8-2B57-B232-0BAC-63AE0690D6A4}"/>
          </ac:spMkLst>
        </pc:spChg>
        <pc:spChg chg="mod topLvl">
          <ac:chgData name="Qiong Pan" userId="93dd684f-5aa0-45e7-b9a8-3bc69d77ac87" providerId="ADAL" clId="{B36A1139-BFF9-47CA-84E3-9EDAFD4BC048}" dt="2023-11-23T18:29:42.120" v="1642" actId="164"/>
          <ac:spMkLst>
            <pc:docMk/>
            <pc:sldMk cId="3666613013" sldId="279"/>
            <ac:spMk id="18" creationId="{6A8AA66F-140B-A2A2-1242-6915D534E937}"/>
          </ac:spMkLst>
        </pc:spChg>
        <pc:spChg chg="mod topLvl">
          <ac:chgData name="Qiong Pan" userId="93dd684f-5aa0-45e7-b9a8-3bc69d77ac87" providerId="ADAL" clId="{B36A1139-BFF9-47CA-84E3-9EDAFD4BC048}" dt="2023-11-23T18:29:42.120" v="1642" actId="164"/>
          <ac:spMkLst>
            <pc:docMk/>
            <pc:sldMk cId="3666613013" sldId="279"/>
            <ac:spMk id="19" creationId="{98E0B91C-BB7E-EC72-9896-EA9B1EA3586F}"/>
          </ac:spMkLst>
        </pc:spChg>
        <pc:spChg chg="mod topLvl">
          <ac:chgData name="Qiong Pan" userId="93dd684f-5aa0-45e7-b9a8-3bc69d77ac87" providerId="ADAL" clId="{B36A1139-BFF9-47CA-84E3-9EDAFD4BC048}" dt="2023-11-23T18:28:48.498" v="1613" actId="164"/>
          <ac:spMkLst>
            <pc:docMk/>
            <pc:sldMk cId="3666613013" sldId="279"/>
            <ac:spMk id="20" creationId="{1B6AD258-4004-2806-0245-FA0EA3FE0E6A}"/>
          </ac:spMkLst>
        </pc:spChg>
        <pc:spChg chg="mod topLvl">
          <ac:chgData name="Qiong Pan" userId="93dd684f-5aa0-45e7-b9a8-3bc69d77ac87" providerId="ADAL" clId="{B36A1139-BFF9-47CA-84E3-9EDAFD4BC048}" dt="2023-11-23T18:28:48.498" v="1613" actId="164"/>
          <ac:spMkLst>
            <pc:docMk/>
            <pc:sldMk cId="3666613013" sldId="279"/>
            <ac:spMk id="21" creationId="{540EE5BC-4524-B2B4-5464-7E6B5AF9D4C7}"/>
          </ac:spMkLst>
        </pc:spChg>
        <pc:spChg chg="mod topLvl">
          <ac:chgData name="Qiong Pan" userId="93dd684f-5aa0-45e7-b9a8-3bc69d77ac87" providerId="ADAL" clId="{B36A1139-BFF9-47CA-84E3-9EDAFD4BC048}" dt="2023-11-23T18:28:48.498" v="1613" actId="164"/>
          <ac:spMkLst>
            <pc:docMk/>
            <pc:sldMk cId="3666613013" sldId="279"/>
            <ac:spMk id="22" creationId="{2DB2891A-889A-22F8-92EE-87779FC1AB04}"/>
          </ac:spMkLst>
        </pc:spChg>
        <pc:spChg chg="mod topLvl">
          <ac:chgData name="Qiong Pan" userId="93dd684f-5aa0-45e7-b9a8-3bc69d77ac87" providerId="ADAL" clId="{B36A1139-BFF9-47CA-84E3-9EDAFD4BC048}" dt="2023-11-23T18:28:48.498" v="1613" actId="164"/>
          <ac:spMkLst>
            <pc:docMk/>
            <pc:sldMk cId="3666613013" sldId="279"/>
            <ac:spMk id="23" creationId="{1F11CF8C-50DE-83A0-562C-3DD7C59587D8}"/>
          </ac:spMkLst>
        </pc:spChg>
        <pc:spChg chg="mod topLvl">
          <ac:chgData name="Qiong Pan" userId="93dd684f-5aa0-45e7-b9a8-3bc69d77ac87" providerId="ADAL" clId="{B36A1139-BFF9-47CA-84E3-9EDAFD4BC048}" dt="2023-11-23T18:28:48.498" v="1613" actId="164"/>
          <ac:spMkLst>
            <pc:docMk/>
            <pc:sldMk cId="3666613013" sldId="279"/>
            <ac:spMk id="24" creationId="{B2ECB4E8-18BD-B8EE-D5B0-4C7065C73AF6}"/>
          </ac:spMkLst>
        </pc:spChg>
        <pc:spChg chg="mod topLvl">
          <ac:chgData name="Qiong Pan" userId="93dd684f-5aa0-45e7-b9a8-3bc69d77ac87" providerId="ADAL" clId="{B36A1139-BFF9-47CA-84E3-9EDAFD4BC048}" dt="2023-11-23T18:28:48.498" v="1613" actId="164"/>
          <ac:spMkLst>
            <pc:docMk/>
            <pc:sldMk cId="3666613013" sldId="279"/>
            <ac:spMk id="25" creationId="{F8B6DC4B-F95A-3CAC-FBCB-49DF938D75CA}"/>
          </ac:spMkLst>
        </pc:spChg>
        <pc:spChg chg="add mod">
          <ac:chgData name="Qiong Pan" userId="93dd684f-5aa0-45e7-b9a8-3bc69d77ac87" providerId="ADAL" clId="{B36A1139-BFF9-47CA-84E3-9EDAFD4BC048}" dt="2023-11-23T18:48:45.085" v="1659"/>
          <ac:spMkLst>
            <pc:docMk/>
            <pc:sldMk cId="3666613013" sldId="279"/>
            <ac:spMk id="47" creationId="{23205224-AAB0-1CE0-9C3B-A19CC3A2830F}"/>
          </ac:spMkLst>
        </pc:spChg>
        <pc:grpChg chg="add del mod">
          <ac:chgData name="Qiong Pan" userId="93dd684f-5aa0-45e7-b9a8-3bc69d77ac87" providerId="ADAL" clId="{B36A1139-BFF9-47CA-84E3-9EDAFD4BC048}" dt="2023-11-23T18:23:28.209" v="1518" actId="165"/>
          <ac:grpSpMkLst>
            <pc:docMk/>
            <pc:sldMk cId="3666613013" sldId="279"/>
            <ac:grpSpMk id="2" creationId="{33B71EDC-7F14-3070-0784-A834A7FB0118}"/>
          </ac:grpSpMkLst>
        </pc:grpChg>
        <pc:grpChg chg="del mod topLvl">
          <ac:chgData name="Qiong Pan" userId="93dd684f-5aa0-45e7-b9a8-3bc69d77ac87" providerId="ADAL" clId="{B36A1139-BFF9-47CA-84E3-9EDAFD4BC048}" dt="2023-11-23T18:27:58.130" v="1570" actId="165"/>
          <ac:grpSpMkLst>
            <pc:docMk/>
            <pc:sldMk cId="3666613013" sldId="279"/>
            <ac:grpSpMk id="12" creationId="{F86DC81F-ED6B-2913-B2A5-6D231001AAD4}"/>
          </ac:grpSpMkLst>
        </pc:grpChg>
        <pc:grpChg chg="add mod">
          <ac:chgData name="Qiong Pan" userId="93dd684f-5aa0-45e7-b9a8-3bc69d77ac87" providerId="ADAL" clId="{B36A1139-BFF9-47CA-84E3-9EDAFD4BC048}" dt="2023-11-23T18:29:42.120" v="1642" actId="164"/>
          <ac:grpSpMkLst>
            <pc:docMk/>
            <pc:sldMk cId="3666613013" sldId="279"/>
            <ac:grpSpMk id="35" creationId="{925AA4DF-43CA-F70D-35F7-EF6100030986}"/>
          </ac:grpSpMkLst>
        </pc:grpChg>
        <pc:grpChg chg="add del mod">
          <ac:chgData name="Qiong Pan" userId="93dd684f-5aa0-45e7-b9a8-3bc69d77ac87" providerId="ADAL" clId="{B36A1139-BFF9-47CA-84E3-9EDAFD4BC048}" dt="2023-11-23T18:28:43.111" v="1612" actId="165"/>
          <ac:grpSpMkLst>
            <pc:docMk/>
            <pc:sldMk cId="3666613013" sldId="279"/>
            <ac:grpSpMk id="36" creationId="{F220CCF5-F12F-D556-F1A2-D2C5FFFA0F2F}"/>
          </ac:grpSpMkLst>
        </pc:grpChg>
        <pc:grpChg chg="add mod">
          <ac:chgData name="Qiong Pan" userId="93dd684f-5aa0-45e7-b9a8-3bc69d77ac87" providerId="ADAL" clId="{B36A1139-BFF9-47CA-84E3-9EDAFD4BC048}" dt="2023-11-23T18:29:42.120" v="1642" actId="164"/>
          <ac:grpSpMkLst>
            <pc:docMk/>
            <pc:sldMk cId="3666613013" sldId="279"/>
            <ac:grpSpMk id="37" creationId="{4E13E479-A09A-9848-4D55-916586B909A1}"/>
          </ac:grpSpMkLst>
        </pc:grpChg>
        <pc:grpChg chg="add mod">
          <ac:chgData name="Qiong Pan" userId="93dd684f-5aa0-45e7-b9a8-3bc69d77ac87" providerId="ADAL" clId="{B36A1139-BFF9-47CA-84E3-9EDAFD4BC048}" dt="2023-11-23T18:44:49.361" v="1658" actId="164"/>
          <ac:grpSpMkLst>
            <pc:docMk/>
            <pc:sldMk cId="3666613013" sldId="279"/>
            <ac:grpSpMk id="41" creationId="{C9ABEACC-B753-51AE-9E62-683E0EF6CBEE}"/>
          </ac:grpSpMkLst>
        </pc:grpChg>
        <pc:grpChg chg="add mod">
          <ac:chgData name="Qiong Pan" userId="93dd684f-5aa0-45e7-b9a8-3bc69d77ac87" providerId="ADAL" clId="{B36A1139-BFF9-47CA-84E3-9EDAFD4BC048}" dt="2023-11-23T18:44:49.361" v="1658" actId="164"/>
          <ac:grpSpMkLst>
            <pc:docMk/>
            <pc:sldMk cId="3666613013" sldId="279"/>
            <ac:grpSpMk id="46" creationId="{25D0CF17-4203-B6E5-E5F4-CCBCB901DC40}"/>
          </ac:grpSpMkLst>
        </pc:grpChg>
        <pc:picChg chg="del mod topLvl">
          <ac:chgData name="Qiong Pan" userId="93dd684f-5aa0-45e7-b9a8-3bc69d77ac87" providerId="ADAL" clId="{B36A1139-BFF9-47CA-84E3-9EDAFD4BC048}" dt="2023-11-23T18:23:59.895" v="1520" actId="478"/>
          <ac:picMkLst>
            <pc:docMk/>
            <pc:sldMk cId="3666613013" sldId="279"/>
            <ac:picMk id="3" creationId="{42778AAB-D8A5-0B75-B89F-1CBE7E55F187}"/>
          </ac:picMkLst>
        </pc:picChg>
        <pc:picChg chg="del mod topLvl">
          <ac:chgData name="Qiong Pan" userId="93dd684f-5aa0-45e7-b9a8-3bc69d77ac87" providerId="ADAL" clId="{B36A1139-BFF9-47CA-84E3-9EDAFD4BC048}" dt="2023-11-23T18:26:15.206" v="1528" actId="478"/>
          <ac:picMkLst>
            <pc:docMk/>
            <pc:sldMk cId="3666613013" sldId="279"/>
            <ac:picMk id="4" creationId="{CEDB4666-150E-D137-5F28-FFC478453316}"/>
          </ac:picMkLst>
        </pc:picChg>
        <pc:picChg chg="del mod">
          <ac:chgData name="Qiong Pan" userId="93dd684f-5aa0-45e7-b9a8-3bc69d77ac87" providerId="ADAL" clId="{B36A1139-BFF9-47CA-84E3-9EDAFD4BC048}" dt="2023-11-23T18:21:46.492" v="1500" actId="478"/>
          <ac:picMkLst>
            <pc:docMk/>
            <pc:sldMk cId="3666613013" sldId="279"/>
            <ac:picMk id="5" creationId="{91C80301-50C2-B711-6BAE-47A074DB14D3}"/>
          </ac:picMkLst>
        </pc:picChg>
        <pc:picChg chg="del mod">
          <ac:chgData name="Qiong Pan" userId="93dd684f-5aa0-45e7-b9a8-3bc69d77ac87" providerId="ADAL" clId="{B36A1139-BFF9-47CA-84E3-9EDAFD4BC048}" dt="2023-11-23T18:20:34.581" v="1476" actId="478"/>
          <ac:picMkLst>
            <pc:docMk/>
            <pc:sldMk cId="3666613013" sldId="279"/>
            <ac:picMk id="6" creationId="{C581200A-0F2A-C79D-B706-16D1764284BF}"/>
          </ac:picMkLst>
        </pc:picChg>
        <pc:picChg chg="del mod">
          <ac:chgData name="Qiong Pan" userId="93dd684f-5aa0-45e7-b9a8-3bc69d77ac87" providerId="ADAL" clId="{B36A1139-BFF9-47CA-84E3-9EDAFD4BC048}" dt="2023-11-23T18:19:14.143" v="1454" actId="478"/>
          <ac:picMkLst>
            <pc:docMk/>
            <pc:sldMk cId="3666613013" sldId="279"/>
            <ac:picMk id="7" creationId="{2035D6C4-A116-AEFA-8FCA-8ABCC448F71A}"/>
          </ac:picMkLst>
        </pc:picChg>
        <pc:picChg chg="add mod ord topLvl">
          <ac:chgData name="Qiong Pan" userId="93dd684f-5aa0-45e7-b9a8-3bc69d77ac87" providerId="ADAL" clId="{B36A1139-BFF9-47CA-84E3-9EDAFD4BC048}" dt="2023-11-23T18:28:48.498" v="1613" actId="164"/>
          <ac:picMkLst>
            <pc:docMk/>
            <pc:sldMk cId="3666613013" sldId="279"/>
            <ac:picMk id="27" creationId="{BEFD3FAB-6F4E-44D3-1A88-A8A2ADF7208F}"/>
          </ac:picMkLst>
        </pc:picChg>
        <pc:picChg chg="add mod ord topLvl">
          <ac:chgData name="Qiong Pan" userId="93dd684f-5aa0-45e7-b9a8-3bc69d77ac87" providerId="ADAL" clId="{B36A1139-BFF9-47CA-84E3-9EDAFD4BC048}" dt="2023-11-23T18:28:48.498" v="1613" actId="164"/>
          <ac:picMkLst>
            <pc:docMk/>
            <pc:sldMk cId="3666613013" sldId="279"/>
            <ac:picMk id="29" creationId="{E8E457F5-9EBA-2094-B951-F90027762AB1}"/>
          </ac:picMkLst>
        </pc:picChg>
        <pc:picChg chg="add mod topLvl">
          <ac:chgData name="Qiong Pan" userId="93dd684f-5aa0-45e7-b9a8-3bc69d77ac87" providerId="ADAL" clId="{B36A1139-BFF9-47CA-84E3-9EDAFD4BC048}" dt="2023-11-23T18:28:48.498" v="1613" actId="164"/>
          <ac:picMkLst>
            <pc:docMk/>
            <pc:sldMk cId="3666613013" sldId="279"/>
            <ac:picMk id="31" creationId="{A753764C-85A9-6EBF-66DD-5AF128E325AC}"/>
          </ac:picMkLst>
        </pc:picChg>
        <pc:picChg chg="add mod ord">
          <ac:chgData name="Qiong Pan" userId="93dd684f-5aa0-45e7-b9a8-3bc69d77ac87" providerId="ADAL" clId="{B36A1139-BFF9-47CA-84E3-9EDAFD4BC048}" dt="2023-11-23T18:28:23.145" v="1610" actId="164"/>
          <ac:picMkLst>
            <pc:docMk/>
            <pc:sldMk cId="3666613013" sldId="279"/>
            <ac:picMk id="32" creationId="{96A8C617-0F2F-B4A1-8A91-07FB51EB3AC0}"/>
          </ac:picMkLst>
        </pc:picChg>
        <pc:picChg chg="add mod ord">
          <ac:chgData name="Qiong Pan" userId="93dd684f-5aa0-45e7-b9a8-3bc69d77ac87" providerId="ADAL" clId="{B36A1139-BFF9-47CA-84E3-9EDAFD4BC048}" dt="2023-11-23T18:28:23.145" v="1610" actId="164"/>
          <ac:picMkLst>
            <pc:docMk/>
            <pc:sldMk cId="3666613013" sldId="279"/>
            <ac:picMk id="34" creationId="{32D76CF4-960D-377C-F24C-20903DE4062F}"/>
          </ac:picMkLst>
        </pc:picChg>
        <pc:picChg chg="add del mod">
          <ac:chgData name="Qiong Pan" userId="93dd684f-5aa0-45e7-b9a8-3bc69d77ac87" providerId="ADAL" clId="{B36A1139-BFF9-47CA-84E3-9EDAFD4BC048}" dt="2023-11-23T18:44:25.719" v="1652" actId="478"/>
          <ac:picMkLst>
            <pc:docMk/>
            <pc:sldMk cId="3666613013" sldId="279"/>
            <ac:picMk id="43" creationId="{4C611798-A7C4-CBED-1B2B-80D4F491DDA9}"/>
          </ac:picMkLst>
        </pc:picChg>
        <pc:picChg chg="add mod">
          <ac:chgData name="Qiong Pan" userId="93dd684f-5aa0-45e7-b9a8-3bc69d77ac87" providerId="ADAL" clId="{B36A1139-BFF9-47CA-84E3-9EDAFD4BC048}" dt="2023-11-23T18:44:49.361" v="1658" actId="164"/>
          <ac:picMkLst>
            <pc:docMk/>
            <pc:sldMk cId="3666613013" sldId="279"/>
            <ac:picMk id="45" creationId="{48A5EB3D-0D92-4A9B-8C59-5CB77494CC4A}"/>
          </ac:picMkLst>
        </pc:picChg>
        <pc:cxnChg chg="mod topLvl">
          <ac:chgData name="Qiong Pan" userId="93dd684f-5aa0-45e7-b9a8-3bc69d77ac87" providerId="ADAL" clId="{B36A1139-BFF9-47CA-84E3-9EDAFD4BC048}" dt="2023-11-23T18:29:22.722" v="1624" actId="14100"/>
          <ac:cxnSpMkLst>
            <pc:docMk/>
            <pc:sldMk cId="3666613013" sldId="279"/>
            <ac:cxnSpMk id="8" creationId="{85FEE8D4-14F3-D394-968B-3182C0D33041}"/>
          </ac:cxnSpMkLst>
        </pc:cxnChg>
        <pc:cxnChg chg="mod topLvl">
          <ac:chgData name="Qiong Pan" userId="93dd684f-5aa0-45e7-b9a8-3bc69d77ac87" providerId="ADAL" clId="{B36A1139-BFF9-47CA-84E3-9EDAFD4BC048}" dt="2023-11-23T18:29:15.196" v="1622" actId="14100"/>
          <ac:cxnSpMkLst>
            <pc:docMk/>
            <pc:sldMk cId="3666613013" sldId="279"/>
            <ac:cxnSpMk id="9" creationId="{0F18F253-7983-5288-6DAD-D942147F72B4}"/>
          </ac:cxnSpMkLst>
        </pc:cxnChg>
        <pc:cxnChg chg="mod topLvl">
          <ac:chgData name="Qiong Pan" userId="93dd684f-5aa0-45e7-b9a8-3bc69d77ac87" providerId="ADAL" clId="{B36A1139-BFF9-47CA-84E3-9EDAFD4BC048}" dt="2023-11-23T18:28:48.498" v="1613" actId="164"/>
          <ac:cxnSpMkLst>
            <pc:docMk/>
            <pc:sldMk cId="3666613013" sldId="279"/>
            <ac:cxnSpMk id="13" creationId="{5A2C5F54-91C8-B3B9-4910-8E24567EFFB5}"/>
          </ac:cxnSpMkLst>
        </pc:cxnChg>
        <pc:cxnChg chg="mod topLvl">
          <ac:chgData name="Qiong Pan" userId="93dd684f-5aa0-45e7-b9a8-3bc69d77ac87" providerId="ADAL" clId="{B36A1139-BFF9-47CA-84E3-9EDAFD4BC048}" dt="2023-11-23T18:28:48.498" v="1613" actId="164"/>
          <ac:cxnSpMkLst>
            <pc:docMk/>
            <pc:sldMk cId="3666613013" sldId="279"/>
            <ac:cxnSpMk id="14" creationId="{CEB46D43-8118-9F62-3F69-2A646641AC25}"/>
          </ac:cxnSpMkLst>
        </pc:cxnChg>
      </pc:sldChg>
      <pc:sldChg chg="addSp delSp modSp new del mod">
        <pc:chgData name="Qiong Pan" userId="93dd684f-5aa0-45e7-b9a8-3bc69d77ac87" providerId="ADAL" clId="{B36A1139-BFF9-47CA-84E3-9EDAFD4BC048}" dt="2023-11-23T20:21:33.740" v="2958" actId="47"/>
        <pc:sldMkLst>
          <pc:docMk/>
          <pc:sldMk cId="887623047" sldId="280"/>
        </pc:sldMkLst>
        <pc:spChg chg="del mod topLvl">
          <ac:chgData name="Qiong Pan" userId="93dd684f-5aa0-45e7-b9a8-3bc69d77ac87" providerId="ADAL" clId="{B36A1139-BFF9-47CA-84E3-9EDAFD4BC048}" dt="2023-11-23T19:24:54.935" v="2268" actId="478"/>
          <ac:spMkLst>
            <pc:docMk/>
            <pc:sldMk cId="887623047" sldId="280"/>
            <ac:spMk id="3" creationId="{11CF77CE-2800-46F9-57EF-1B999EF1A300}"/>
          </ac:spMkLst>
        </pc:spChg>
        <pc:spChg chg="del mod topLvl">
          <ac:chgData name="Qiong Pan" userId="93dd684f-5aa0-45e7-b9a8-3bc69d77ac87" providerId="ADAL" clId="{B36A1139-BFF9-47CA-84E3-9EDAFD4BC048}" dt="2023-11-23T18:58:39.022" v="1823" actId="478"/>
          <ac:spMkLst>
            <pc:docMk/>
            <pc:sldMk cId="887623047" sldId="280"/>
            <ac:spMk id="4" creationId="{C0313329-6F05-E48A-883B-4AD356367A0B}"/>
          </ac:spMkLst>
        </pc:spChg>
        <pc:spChg chg="del mod topLvl">
          <ac:chgData name="Qiong Pan" userId="93dd684f-5aa0-45e7-b9a8-3bc69d77ac87" providerId="ADAL" clId="{B36A1139-BFF9-47CA-84E3-9EDAFD4BC048}" dt="2023-11-23T19:25:03.125" v="2270" actId="478"/>
          <ac:spMkLst>
            <pc:docMk/>
            <pc:sldMk cId="887623047" sldId="280"/>
            <ac:spMk id="5" creationId="{61CA71F3-4DF1-2C91-83D1-F263BB8CB069}"/>
          </ac:spMkLst>
        </pc:spChg>
        <pc:spChg chg="del mod topLvl">
          <ac:chgData name="Qiong Pan" userId="93dd684f-5aa0-45e7-b9a8-3bc69d77ac87" providerId="ADAL" clId="{B36A1139-BFF9-47CA-84E3-9EDAFD4BC048}" dt="2023-11-23T19:24:54.935" v="2268" actId="478"/>
          <ac:spMkLst>
            <pc:docMk/>
            <pc:sldMk cId="887623047" sldId="280"/>
            <ac:spMk id="7" creationId="{F6969E64-2301-8980-6ED8-D629FC7D324C}"/>
          </ac:spMkLst>
        </pc:spChg>
        <pc:spChg chg="del mod topLvl">
          <ac:chgData name="Qiong Pan" userId="93dd684f-5aa0-45e7-b9a8-3bc69d77ac87" providerId="ADAL" clId="{B36A1139-BFF9-47CA-84E3-9EDAFD4BC048}" dt="2023-11-23T19:07:30.508" v="2043" actId="478"/>
          <ac:spMkLst>
            <pc:docMk/>
            <pc:sldMk cId="887623047" sldId="280"/>
            <ac:spMk id="8" creationId="{C347C0A8-BA06-C191-728B-C820883D78F3}"/>
          </ac:spMkLst>
        </pc:spChg>
        <pc:spChg chg="del mod topLvl">
          <ac:chgData name="Qiong Pan" userId="93dd684f-5aa0-45e7-b9a8-3bc69d77ac87" providerId="ADAL" clId="{B36A1139-BFF9-47CA-84E3-9EDAFD4BC048}" dt="2023-11-23T19:24:54.935" v="2268" actId="478"/>
          <ac:spMkLst>
            <pc:docMk/>
            <pc:sldMk cId="887623047" sldId="280"/>
            <ac:spMk id="10" creationId="{F323B42C-D9ED-DE7E-C4D0-16F971CDBCC7}"/>
          </ac:spMkLst>
        </pc:spChg>
        <pc:spChg chg="add del mod topLvl">
          <ac:chgData name="Qiong Pan" userId="93dd684f-5aa0-45e7-b9a8-3bc69d77ac87" providerId="ADAL" clId="{B36A1139-BFF9-47CA-84E3-9EDAFD4BC048}" dt="2023-11-23T19:07:17.095" v="2041" actId="478"/>
          <ac:spMkLst>
            <pc:docMk/>
            <pc:sldMk cId="887623047" sldId="280"/>
            <ac:spMk id="11" creationId="{3A8052B5-83CF-D6CA-4BB5-3D16C5447239}"/>
          </ac:spMkLst>
        </pc:spChg>
        <pc:spChg chg="del mod topLvl">
          <ac:chgData name="Qiong Pan" userId="93dd684f-5aa0-45e7-b9a8-3bc69d77ac87" providerId="ADAL" clId="{B36A1139-BFF9-47CA-84E3-9EDAFD4BC048}" dt="2023-11-23T18:57:15.758" v="1769" actId="478"/>
          <ac:spMkLst>
            <pc:docMk/>
            <pc:sldMk cId="887623047" sldId="280"/>
            <ac:spMk id="14" creationId="{20D904AF-29C1-7E90-4F52-5FFD1402911F}"/>
          </ac:spMkLst>
        </pc:spChg>
        <pc:spChg chg="del mod topLvl">
          <ac:chgData name="Qiong Pan" userId="93dd684f-5aa0-45e7-b9a8-3bc69d77ac87" providerId="ADAL" clId="{B36A1139-BFF9-47CA-84E3-9EDAFD4BC048}" dt="2023-11-23T19:07:17.095" v="2041" actId="478"/>
          <ac:spMkLst>
            <pc:docMk/>
            <pc:sldMk cId="887623047" sldId="280"/>
            <ac:spMk id="15" creationId="{68D034D5-111D-F3F3-1F22-420499B4EEEB}"/>
          </ac:spMkLst>
        </pc:spChg>
        <pc:spChg chg="mod">
          <ac:chgData name="Qiong Pan" userId="93dd684f-5aa0-45e7-b9a8-3bc69d77ac87" providerId="ADAL" clId="{B36A1139-BFF9-47CA-84E3-9EDAFD4BC048}" dt="2023-11-23T18:49:37.598" v="1662" actId="165"/>
          <ac:spMkLst>
            <pc:docMk/>
            <pc:sldMk cId="887623047" sldId="280"/>
            <ac:spMk id="19" creationId="{B3634137-E382-062F-3916-8F47C509BF9C}"/>
          </ac:spMkLst>
        </pc:spChg>
        <pc:spChg chg="mod">
          <ac:chgData name="Qiong Pan" userId="93dd684f-5aa0-45e7-b9a8-3bc69d77ac87" providerId="ADAL" clId="{B36A1139-BFF9-47CA-84E3-9EDAFD4BC048}" dt="2023-11-23T18:49:37.598" v="1662" actId="165"/>
          <ac:spMkLst>
            <pc:docMk/>
            <pc:sldMk cId="887623047" sldId="280"/>
            <ac:spMk id="20" creationId="{46351B33-2CC8-2150-A8C6-9C7290F7E2A6}"/>
          </ac:spMkLst>
        </pc:spChg>
        <pc:spChg chg="mod">
          <ac:chgData name="Qiong Pan" userId="93dd684f-5aa0-45e7-b9a8-3bc69d77ac87" providerId="ADAL" clId="{B36A1139-BFF9-47CA-84E3-9EDAFD4BC048}" dt="2023-11-23T18:49:37.598" v="1662" actId="165"/>
          <ac:spMkLst>
            <pc:docMk/>
            <pc:sldMk cId="887623047" sldId="280"/>
            <ac:spMk id="21" creationId="{C8E9C09B-4117-65E2-7DF4-CAB3CD72429A}"/>
          </ac:spMkLst>
        </pc:spChg>
        <pc:spChg chg="mod">
          <ac:chgData name="Qiong Pan" userId="93dd684f-5aa0-45e7-b9a8-3bc69d77ac87" providerId="ADAL" clId="{B36A1139-BFF9-47CA-84E3-9EDAFD4BC048}" dt="2023-11-23T18:49:37.598" v="1662" actId="165"/>
          <ac:spMkLst>
            <pc:docMk/>
            <pc:sldMk cId="887623047" sldId="280"/>
            <ac:spMk id="22" creationId="{079F24CA-CD72-A751-E879-D1B15293E988}"/>
          </ac:spMkLst>
        </pc:spChg>
        <pc:spChg chg="mod">
          <ac:chgData name="Qiong Pan" userId="93dd684f-5aa0-45e7-b9a8-3bc69d77ac87" providerId="ADAL" clId="{B36A1139-BFF9-47CA-84E3-9EDAFD4BC048}" dt="2023-11-23T18:49:37.598" v="1662" actId="165"/>
          <ac:spMkLst>
            <pc:docMk/>
            <pc:sldMk cId="887623047" sldId="280"/>
            <ac:spMk id="23" creationId="{6315CA51-68E1-F2FE-CB15-B97025A10FB1}"/>
          </ac:spMkLst>
        </pc:spChg>
        <pc:spChg chg="mod">
          <ac:chgData name="Qiong Pan" userId="93dd684f-5aa0-45e7-b9a8-3bc69d77ac87" providerId="ADAL" clId="{B36A1139-BFF9-47CA-84E3-9EDAFD4BC048}" dt="2023-11-23T18:49:37.598" v="1662" actId="165"/>
          <ac:spMkLst>
            <pc:docMk/>
            <pc:sldMk cId="887623047" sldId="280"/>
            <ac:spMk id="24" creationId="{A487FFB3-C78B-8839-93C0-C46779890C4C}"/>
          </ac:spMkLst>
        </pc:spChg>
        <pc:spChg chg="mod">
          <ac:chgData name="Qiong Pan" userId="93dd684f-5aa0-45e7-b9a8-3bc69d77ac87" providerId="ADAL" clId="{B36A1139-BFF9-47CA-84E3-9EDAFD4BC048}" dt="2023-11-23T18:49:37.598" v="1662" actId="165"/>
          <ac:spMkLst>
            <pc:docMk/>
            <pc:sldMk cId="887623047" sldId="280"/>
            <ac:spMk id="28" creationId="{EE1CA23B-E72E-9C59-61CD-D41F69201F7C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30" creationId="{F5558246-5A0E-5956-866B-A0B63479B948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31" creationId="{90C9F55A-6130-DF2C-6E50-66AEEA532196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32" creationId="{CB542933-FD23-C288-1EF3-E78C70172900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33" creationId="{ACDC67DE-02BA-356A-8B6C-B72B56F58158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34" creationId="{DF26AE3D-7D98-02FD-D2FF-DAB7A3BB279B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35" creationId="{9C0175FB-EFB2-9D37-3A4B-C4A2FFCBEC73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36" creationId="{5225EDD4-EC4D-0BBF-1E62-8A03FDA96167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37" creationId="{1D5BF7D8-7421-2C1C-B9C1-26E64469CCA6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40" creationId="{7EE488F9-C3C6-C059-658E-7A66FADF5B4E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42" creationId="{FAB56150-1F7B-D176-DC7F-DC0A123002DE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43" creationId="{F21C6456-CC2D-A62B-8A2E-C61C32B5258C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44" creationId="{5C145AEB-F201-9B92-F06C-AB3C5CACB882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45" creationId="{CE67E62E-17CD-322E-73C5-33FD9A817320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46" creationId="{36E1B37D-4431-D677-456A-0928047A89D9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47" creationId="{FEEA984A-7530-7783-D484-1CA1D69D710C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48" creationId="{4E61D195-4CC1-2D6F-DE06-F7D30597170A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50" creationId="{CD8AC225-C797-54BE-F45A-92C4E5ADA172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55" creationId="{2B928278-01AC-62B2-B055-747E70768DC4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56" creationId="{D1DDC211-2942-82F5-323D-BB105685413F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57" creationId="{EA7D5C29-908B-9D37-17BE-79FEE7B030C5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58" creationId="{9E0BA6CB-71DD-7DA3-4D2E-3541464BBC55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59" creationId="{DD663995-A65D-7D71-DA95-87A9A8293D8A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60" creationId="{259DFA9C-B3AB-8859-DD18-21B1695E25AF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61" creationId="{F9627972-4678-3E5C-E8B1-23377CC3ADA4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62" creationId="{929572D9-36C6-051F-8F03-E0BCAB4993A3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63" creationId="{F5776323-FC4C-1F34-8BAE-DF785EA868E1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64" creationId="{D5CBDEDA-73DB-1EBF-FE98-485ABDD4F5B6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65" creationId="{05FFE707-AEE2-0B3D-765F-2BE50654540B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66" creationId="{495EAD88-229A-058D-86CB-E2542D424A8F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67" creationId="{8D24CAEC-99B0-B463-3F4A-A2B8AE278C2F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68" creationId="{841DEE1E-F725-9EEC-08F7-3E2573B8F087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69" creationId="{AEFBB5EB-5276-1C89-8288-56C11F0F5104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70" creationId="{8B7E1A83-85FE-64B4-11AB-BCB64E177281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71" creationId="{CB2C46B3-D245-2A7D-69D6-460FAA822970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72" creationId="{CE97F723-3167-2F90-9891-38A06EB45E6E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73" creationId="{5C86CCF9-35F9-0066-65FE-B24392590955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74" creationId="{B51F7C5C-9E71-2F19-D7AC-E9AA916AB9FF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75" creationId="{A2D037C2-5C15-337E-7CC7-72C7B619B533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76" creationId="{0DFA6FB7-2187-8112-1FEC-8E39A9B9B28B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77" creationId="{A9F9541B-0F59-B7AC-3AF6-842A5A051927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78" creationId="{C61A0A93-3D19-CD44-DE23-973A973EE5E4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79" creationId="{A12717B4-CEC8-D762-0787-39EE274A7AF9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80" creationId="{D526B92D-F1B2-AF1C-0C5D-76E0F4384B41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81" creationId="{130EE0F8-E754-2410-BE25-AE01F7149BD4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82" creationId="{CA49B643-285A-0ECB-9E86-38FC2F0B53CE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83" creationId="{4DA66E4A-190B-5A0E-5637-7B65B3C8FD4C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84" creationId="{9502ED9E-8EA0-ADEF-18D9-06A96527D445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85" creationId="{60B8335B-B6C6-1A44-DE3D-A84C4C9FE23B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86" creationId="{164BB274-4913-D4DC-4197-F78DF0DFEA1D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87" creationId="{1BBA68F9-6CDD-E094-CFDF-714BC9B32E29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89" creationId="{6F79B3C4-7975-AED3-FAF1-C93AE94295E7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90" creationId="{E458433A-A5FA-41F1-E9E0-4398523335BC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91" creationId="{C962FAEE-A73E-7986-B517-754EA106202C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92" creationId="{82EE71F0-0A67-AF37-62BB-2199F366E480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93" creationId="{DFBBE4A7-95BC-2514-0E13-7281F265BA78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94" creationId="{2D2709F4-C77E-94E8-0387-F68B5F40FE1A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95" creationId="{12E8359C-9917-A0D2-40AA-0D171AF4F4F5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96" creationId="{A740F868-922C-0EFD-2140-C44D60E82B94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97" creationId="{A0BB9BE4-2A46-F4EC-DAAA-B10CBD46DEDD}"/>
          </ac:spMkLst>
        </pc:spChg>
        <pc:spChg chg="mod">
          <ac:chgData name="Qiong Pan" userId="93dd684f-5aa0-45e7-b9a8-3bc69d77ac87" providerId="ADAL" clId="{B36A1139-BFF9-47CA-84E3-9EDAFD4BC048}" dt="2023-11-23T19:00:17.624" v="1882" actId="1076"/>
          <ac:spMkLst>
            <pc:docMk/>
            <pc:sldMk cId="887623047" sldId="280"/>
            <ac:spMk id="98" creationId="{D1D5C77F-0DBB-1D58-33C5-8659B81B78F8}"/>
          </ac:spMkLst>
        </pc:spChg>
        <pc:spChg chg="add del mod">
          <ac:chgData name="Qiong Pan" userId="93dd684f-5aa0-45e7-b9a8-3bc69d77ac87" providerId="ADAL" clId="{B36A1139-BFF9-47CA-84E3-9EDAFD4BC048}" dt="2023-11-23T19:25:21.290" v="2273" actId="12084"/>
          <ac:spMkLst>
            <pc:docMk/>
            <pc:sldMk cId="887623047" sldId="280"/>
            <ac:spMk id="102" creationId="{63867E12-52BB-B4AF-1231-ED81104B4691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06" creationId="{09DEE366-2AEA-B870-73CE-F7E82926ADE2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07" creationId="{F8486091-E7FC-FC97-A876-5A0938A6CF2B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08" creationId="{F9A66816-39F0-B106-D81B-6497B1F29096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09" creationId="{A58A3A57-3979-EC7E-31EA-3889733DE654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10" creationId="{59507DC3-7E50-46F9-F140-31E8B14CA5EC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11" creationId="{E20B04C6-7D94-D422-35C2-D47E211AF1CE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12" creationId="{17E87492-198B-A95C-7BC8-9BBFC896A5E6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13" creationId="{AEE19205-D5E1-B87D-9068-AB9BF9DA53A8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14" creationId="{F9BA786F-8AC4-EC74-5A75-240DE7882B47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15" creationId="{AA0B1F47-2D34-FBFF-C8F9-46A29CA6751B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21" creationId="{6EFE0D60-02C8-9CAA-4D35-B9B9E3360672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22" creationId="{727FB9D8-A009-0A1D-BC7E-F7E07450AD66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24" creationId="{1DA11C4E-A5A2-E8F8-2195-E58F6F5228D8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25" creationId="{86D0F1CD-3B07-DB24-3B5E-E5A30BE61D07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26" creationId="{502BED66-6F18-47BF-DF8D-6C698B7533D3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27" creationId="{499633F8-A971-DE2B-FF96-F3DD0E2F627B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28" creationId="{99CDB426-C660-4093-0B70-380CAE941C10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29" creationId="{68351921-B2AB-FBFA-EE3D-E92225E14953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30" creationId="{BE8667BB-C6BE-DDB7-2986-CBF5C12642FB}"/>
          </ac:spMkLst>
        </pc:spChg>
        <pc:spChg chg="mod">
          <ac:chgData name="Qiong Pan" userId="93dd684f-5aa0-45e7-b9a8-3bc69d77ac87" providerId="ADAL" clId="{B36A1139-BFF9-47CA-84E3-9EDAFD4BC048}" dt="2023-11-23T18:59:35.191" v="1874" actId="1076"/>
          <ac:spMkLst>
            <pc:docMk/>
            <pc:sldMk cId="887623047" sldId="280"/>
            <ac:spMk id="131" creationId="{EE94A0D7-0325-C83A-7B28-0647178F93F6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34" creationId="{7889EE22-A978-6152-8C2C-A22D512EF18D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35" creationId="{E662129A-B99F-FF22-0D56-50CFBD6F612F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36" creationId="{BAFACA90-1EDD-38DF-0871-8B8E51CB9F3A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37" creationId="{F22F4BE0-F33F-1465-4583-EABE944793CF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38" creationId="{28837022-70C8-7D2F-A5A7-6A4D19FF301E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39" creationId="{890946C7-D702-2166-FF0B-73F3964BFB97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40" creationId="{41E16170-38C0-B1E4-961D-70069A813213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41" creationId="{B36C4F78-D417-AC4E-06C3-7B43DCB92812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42" creationId="{011708DB-6C7D-FEA3-47F0-B259E627A0B1}"/>
          </ac:spMkLst>
        </pc:spChg>
        <pc:spChg chg="del mod topLvl">
          <ac:chgData name="Qiong Pan" userId="93dd684f-5aa0-45e7-b9a8-3bc69d77ac87" providerId="ADAL" clId="{B36A1139-BFF9-47CA-84E3-9EDAFD4BC048}" dt="2023-11-23T19:06:00.923" v="2023" actId="478"/>
          <ac:spMkLst>
            <pc:docMk/>
            <pc:sldMk cId="887623047" sldId="280"/>
            <ac:spMk id="143" creationId="{06FDF6C8-6B7C-8F32-9778-D4223478E60F}"/>
          </ac:spMkLst>
        </pc:spChg>
        <pc:spChg chg="mod topLvl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144" creationId="{A3D54E67-EA98-1653-26B7-9CA0C39A5A2B}"/>
          </ac:spMkLst>
        </pc:spChg>
        <pc:spChg chg="mod topLvl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145" creationId="{D8FF4E55-0685-6E85-248C-394326E9A89A}"/>
          </ac:spMkLst>
        </pc:spChg>
        <pc:spChg chg="mod topLvl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146" creationId="{75954488-FF8B-C125-DE0C-AAAA995110B3}"/>
          </ac:spMkLst>
        </pc:spChg>
        <pc:spChg chg="mod topLvl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147" creationId="{8674E97A-71C3-F959-FCEE-67F90804EB94}"/>
          </ac:spMkLst>
        </pc:spChg>
        <pc:spChg chg="mod ord topLvl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148" creationId="{0031CC5B-F65C-174C-A4ED-C2F0A2AAB6E4}"/>
          </ac:spMkLst>
        </pc:spChg>
        <pc:spChg chg="mod ord topLvl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149" creationId="{B32BBDFB-772A-0380-EE6A-C7C8FF563DCA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50" creationId="{79DD999F-D588-E437-D50D-6506E7ED052D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51" creationId="{2B7D9DF9-C443-BA05-BA6B-76E74947D52E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52" creationId="{74945EC8-575A-72FC-2CC0-CA887C994645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53" creationId="{6D70041E-B955-5046-755D-F96229DD5421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54" creationId="{B5E4EC45-99A0-38FE-2532-8BFC89BDDCF3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55" creationId="{38FCAE55-4022-1C2B-2FC1-DB9DCA841310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56" creationId="{210E98E5-B9AF-0306-DF00-67CB790DF97D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57" creationId="{0F11F9BB-3FDF-0F1B-C4C0-B167E66AF3B1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58" creationId="{6D608C44-CAE6-3DA5-5311-FB7B9FD10274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59" creationId="{C5F7A0EB-E10F-2A2A-2E90-2D40EB732746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60" creationId="{BA327C9E-3BD3-3EBE-20C4-CD9C6901D4F9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61" creationId="{BB112FD7-26D6-8A25-6A74-156FFB413C4D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62" creationId="{6F52F390-CD71-06C0-DAD2-2FF6B1AEB342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63" creationId="{DBFF652E-3809-9525-C453-F7C0C2711FC2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64" creationId="{C6E5EE10-3172-2E47-87AE-3A449FBE2CB3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65" creationId="{151A8E89-561C-5DC6-7D3B-476DFA781DA8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66" creationId="{3C2A7088-58DB-7BB2-9E44-18F2E0396664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67" creationId="{0CF6C0D2-45D7-12DE-3355-8DF64A13A990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68" creationId="{00B749C1-B435-C1B5-FB36-34E983675ECF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69" creationId="{3383DF06-6368-CC2E-0BD3-99FE02B8DCEB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70" creationId="{BEF3A39D-21F5-4BFE-05C0-D06D8D809D5D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71" creationId="{1E29BED8-D391-D6C6-12A6-D8F94BF635A3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72" creationId="{7EB42474-CBC8-5291-2B02-B0C9AFE3506B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73" creationId="{D779FC8B-7D12-B1D0-215B-4B66FC6AFE25}"/>
          </ac:spMkLst>
        </pc:spChg>
        <pc:spChg chg="del mod topLvl">
          <ac:chgData name="Qiong Pan" userId="93dd684f-5aa0-45e7-b9a8-3bc69d77ac87" providerId="ADAL" clId="{B36A1139-BFF9-47CA-84E3-9EDAFD4BC048}" dt="2023-11-23T19:01:10.958" v="1888" actId="478"/>
          <ac:spMkLst>
            <pc:docMk/>
            <pc:sldMk cId="887623047" sldId="280"/>
            <ac:spMk id="174" creationId="{E8F7EFDC-7850-2BC9-9F3D-2E9DF137B725}"/>
          </ac:spMkLst>
        </pc:spChg>
        <pc:spChg chg="add mod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175" creationId="{44D1E3FE-EFBE-F7FD-F243-77D5BB363C44}"/>
          </ac:spMkLst>
        </pc:spChg>
        <pc:spChg chg="del mod">
          <ac:chgData name="Qiong Pan" userId="93dd684f-5aa0-45e7-b9a8-3bc69d77ac87" providerId="ADAL" clId="{B36A1139-BFF9-47CA-84E3-9EDAFD4BC048}" dt="2023-11-23T19:06:08.334" v="2025" actId="478"/>
          <ac:spMkLst>
            <pc:docMk/>
            <pc:sldMk cId="887623047" sldId="280"/>
            <ac:spMk id="178" creationId="{F6405E90-C21A-0C48-49E9-72E6DB0E67E5}"/>
          </ac:spMkLst>
        </pc:spChg>
        <pc:spChg chg="mod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179" creationId="{C7103D5C-46FE-548B-2983-3C2C696B6054}"/>
          </ac:spMkLst>
        </pc:spChg>
        <pc:spChg chg="mod">
          <ac:chgData name="Qiong Pan" userId="93dd684f-5aa0-45e7-b9a8-3bc69d77ac87" providerId="ADAL" clId="{B36A1139-BFF9-47CA-84E3-9EDAFD4BC048}" dt="2023-11-23T19:02:36.163" v="1902"/>
          <ac:spMkLst>
            <pc:docMk/>
            <pc:sldMk cId="887623047" sldId="280"/>
            <ac:spMk id="182" creationId="{F57B30EB-90F6-9621-ED40-21EEF00B2BC3}"/>
          </ac:spMkLst>
        </pc:spChg>
        <pc:spChg chg="mod">
          <ac:chgData name="Qiong Pan" userId="93dd684f-5aa0-45e7-b9a8-3bc69d77ac87" providerId="ADAL" clId="{B36A1139-BFF9-47CA-84E3-9EDAFD4BC048}" dt="2023-11-23T19:02:36.163" v="1902"/>
          <ac:spMkLst>
            <pc:docMk/>
            <pc:sldMk cId="887623047" sldId="280"/>
            <ac:spMk id="183" creationId="{99588D32-9113-FA1C-F58D-26C986F86376}"/>
          </ac:spMkLst>
        </pc:spChg>
        <pc:spChg chg="mod">
          <ac:chgData name="Qiong Pan" userId="93dd684f-5aa0-45e7-b9a8-3bc69d77ac87" providerId="ADAL" clId="{B36A1139-BFF9-47CA-84E3-9EDAFD4BC048}" dt="2023-11-23T19:02:36.163" v="1902"/>
          <ac:spMkLst>
            <pc:docMk/>
            <pc:sldMk cId="887623047" sldId="280"/>
            <ac:spMk id="186" creationId="{A7C83E07-8C32-D0C2-FF9C-4BF401CF9A0B}"/>
          </ac:spMkLst>
        </pc:spChg>
        <pc:spChg chg="mod">
          <ac:chgData name="Qiong Pan" userId="93dd684f-5aa0-45e7-b9a8-3bc69d77ac87" providerId="ADAL" clId="{B36A1139-BFF9-47CA-84E3-9EDAFD4BC048}" dt="2023-11-23T19:02:36.163" v="1902"/>
          <ac:spMkLst>
            <pc:docMk/>
            <pc:sldMk cId="887623047" sldId="280"/>
            <ac:spMk id="187" creationId="{9C75850E-B9B4-E69C-7B5A-951465AA0C4A}"/>
          </ac:spMkLst>
        </pc:spChg>
        <pc:spChg chg="mod">
          <ac:chgData name="Qiong Pan" userId="93dd684f-5aa0-45e7-b9a8-3bc69d77ac87" providerId="ADAL" clId="{B36A1139-BFF9-47CA-84E3-9EDAFD4BC048}" dt="2023-11-23T19:02:36.163" v="1902"/>
          <ac:spMkLst>
            <pc:docMk/>
            <pc:sldMk cId="887623047" sldId="280"/>
            <ac:spMk id="188" creationId="{B68FB452-A42D-7AC8-3D7F-DE36345ADBF0}"/>
          </ac:spMkLst>
        </pc:spChg>
        <pc:spChg chg="mod">
          <ac:chgData name="Qiong Pan" userId="93dd684f-5aa0-45e7-b9a8-3bc69d77ac87" providerId="ADAL" clId="{B36A1139-BFF9-47CA-84E3-9EDAFD4BC048}" dt="2023-11-23T19:02:36.163" v="1902"/>
          <ac:spMkLst>
            <pc:docMk/>
            <pc:sldMk cId="887623047" sldId="280"/>
            <ac:spMk id="189" creationId="{231F6554-B23A-69BB-7F73-FF4A7E56FD51}"/>
          </ac:spMkLst>
        </pc:spChg>
        <pc:spChg chg="mod">
          <ac:chgData name="Qiong Pan" userId="93dd684f-5aa0-45e7-b9a8-3bc69d77ac87" providerId="ADAL" clId="{B36A1139-BFF9-47CA-84E3-9EDAFD4BC048}" dt="2023-11-23T19:02:36.163" v="1902"/>
          <ac:spMkLst>
            <pc:docMk/>
            <pc:sldMk cId="887623047" sldId="280"/>
            <ac:spMk id="190" creationId="{814F45D8-B330-58F2-30A5-552A9000BACB}"/>
          </ac:spMkLst>
        </pc:spChg>
        <pc:spChg chg="mod">
          <ac:chgData name="Qiong Pan" userId="93dd684f-5aa0-45e7-b9a8-3bc69d77ac87" providerId="ADAL" clId="{B36A1139-BFF9-47CA-84E3-9EDAFD4BC048}" dt="2023-11-23T19:02:36.163" v="1902"/>
          <ac:spMkLst>
            <pc:docMk/>
            <pc:sldMk cId="887623047" sldId="280"/>
            <ac:spMk id="191" creationId="{F5824A13-5291-C33F-2D91-4AF0532E7EAE}"/>
          </ac:spMkLst>
        </pc:spChg>
        <pc:spChg chg="mod">
          <ac:chgData name="Qiong Pan" userId="93dd684f-5aa0-45e7-b9a8-3bc69d77ac87" providerId="ADAL" clId="{B36A1139-BFF9-47CA-84E3-9EDAFD4BC048}" dt="2023-11-23T19:02:36.163" v="1902"/>
          <ac:spMkLst>
            <pc:docMk/>
            <pc:sldMk cId="887623047" sldId="280"/>
            <ac:spMk id="192" creationId="{5AAE9577-94C8-4071-B0DE-82C823751F6F}"/>
          </ac:spMkLst>
        </pc:spChg>
        <pc:spChg chg="mod">
          <ac:chgData name="Qiong Pan" userId="93dd684f-5aa0-45e7-b9a8-3bc69d77ac87" providerId="ADAL" clId="{B36A1139-BFF9-47CA-84E3-9EDAFD4BC048}" dt="2023-11-23T19:02:36.163" v="1902"/>
          <ac:spMkLst>
            <pc:docMk/>
            <pc:sldMk cId="887623047" sldId="280"/>
            <ac:spMk id="193" creationId="{860F0B07-5B17-A165-F45E-7E6B3627D588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195" creationId="{E261A253-8DC6-D3EB-DC3F-F5CD24E0C1CA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196" creationId="{C2A5FE4A-47F7-E2B1-B7B3-FD00E6728E8E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197" creationId="{F1835D52-F898-04E2-D8D5-BA6366691649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198" creationId="{165D6B63-C062-5C4A-52E4-BF82818DC553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199" creationId="{5DF3ACB5-D843-DBD7-319B-85628F48CEB9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00" creationId="{AFD05358-1DDC-9627-52C6-FE43EF6BF7BA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01" creationId="{5AD06ADB-C3EE-D7E2-C422-A29CA2A71C49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02" creationId="{6A3CBB33-96F3-5A07-E4E2-6B20D0A2684A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03" creationId="{D7EFD403-E402-54C5-4068-820CF9FA4231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04" creationId="{CBF4A2D7-D079-156B-474E-0E38E6441C4D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05" creationId="{ACAF2536-33AE-773D-E8D6-49D4D58D7884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06" creationId="{5449547E-322E-4FA2-67AB-2E44CF73CF2E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07" creationId="{E48C8395-BB6F-4661-2304-21F5D2852DC6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08" creationId="{795C76F9-5C90-4728-4AAE-27DB0865BBF7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09" creationId="{957AB1DD-1AF4-F5C3-8353-C10992441F04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10" creationId="{F04A369F-9DED-9F5F-B5F8-26C54268A174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11" creationId="{01536C77-24B8-555F-9845-571A1CBCBE8F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12" creationId="{4BC03476-0B7A-65D5-B0B8-D897951BD78F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13" creationId="{63A80EAF-633A-678D-5FF9-863230191494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14" creationId="{0D7B8F1C-9419-E990-29D3-A3E206C65F71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15" creationId="{F450060D-5ADD-7569-1A27-E762D7FDCB72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16" creationId="{BFD06672-F784-D6A5-A3EA-52EE2D27E48B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17" creationId="{36FE4448-8778-8222-F4A8-3C4B1BD90E7E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18" creationId="{8DBDC545-7F18-A8BE-A2B1-A1BFDE57E8C3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19" creationId="{C9821CE2-6DDD-7405-65CC-399E3D1662B7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20" creationId="{F3A1764C-592B-98AE-46BC-2EAC8EEA177A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21" creationId="{6C811DE0-9090-3FF6-17E9-00C3780CB9B0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22" creationId="{BEAA1197-4689-2959-A352-A62B1E748F44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23" creationId="{3E4DBC24-7D07-8530-9E20-338F28DC393D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24" creationId="{FA7E4F08-357B-4E8A-4633-04E8DC4C0EA0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25" creationId="{D18ACDDF-E947-77E4-980C-61F7423794CC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26" creationId="{0274E071-D05A-4711-37C2-7803D0AE7943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28" creationId="{5F09CE7E-C7A3-D180-FEE6-754B21AD4561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29" creationId="{C514D96B-F481-9816-0C83-C9AD224ECCB4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30" creationId="{260EE50C-2365-FB78-C749-B1CB8A085EF8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31" creationId="{441925A0-F603-22D6-D8C1-3707C6D6FD80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32" creationId="{D54B7782-2641-3270-3EA4-BBE48EE72643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33" creationId="{CC0E98EE-532B-784E-1BDD-512A4D2C8ABD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34" creationId="{DE490804-5970-3C45-E047-9F3D0AA37510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35" creationId="{C29D2003-3FDA-313F-49D1-311FD68312DB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36" creationId="{D42AA830-DD83-1B80-028B-2D684E59F5E6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237" creationId="{EB535A3C-41F2-DE53-2633-E27067D09618}"/>
          </ac:spMkLst>
        </pc:spChg>
        <pc:spChg chg="add del mod topLvl">
          <ac:chgData name="Qiong Pan" userId="93dd684f-5aa0-45e7-b9a8-3bc69d77ac87" providerId="ADAL" clId="{B36A1139-BFF9-47CA-84E3-9EDAFD4BC048}" dt="2023-11-23T19:27:25.998" v="2299" actId="478"/>
          <ac:spMkLst>
            <pc:docMk/>
            <pc:sldMk cId="887623047" sldId="280"/>
            <ac:spMk id="240" creationId="{A96B4C61-8D9E-B4C4-285A-E8C5C26D41EA}"/>
          </ac:spMkLst>
        </pc:spChg>
        <pc:spChg chg="add del mod">
          <ac:chgData name="Qiong Pan" userId="93dd684f-5aa0-45e7-b9a8-3bc69d77ac87" providerId="ADAL" clId="{B36A1139-BFF9-47CA-84E3-9EDAFD4BC048}" dt="2023-11-23T19:27:31.524" v="2300" actId="478"/>
          <ac:spMkLst>
            <pc:docMk/>
            <pc:sldMk cId="887623047" sldId="280"/>
            <ac:spMk id="241" creationId="{C7B6B677-3AE8-5041-14D1-FCA423AB4F3A}"/>
          </ac:spMkLst>
        </pc:spChg>
        <pc:spChg chg="add mod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242" creationId="{949C2DDD-CDAD-EA85-D0B6-C150DA50A8D4}"/>
          </ac:spMkLst>
        </pc:spChg>
        <pc:spChg chg="add mod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243" creationId="{0D0680A9-7906-F7CC-33DC-D9692F554B86}"/>
          </ac:spMkLst>
        </pc:spChg>
        <pc:spChg chg="add mod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245" creationId="{547ED833-E2D3-0069-907D-F93B1CBC9CB9}"/>
          </ac:spMkLst>
        </pc:spChg>
        <pc:spChg chg="add del mod topLvl">
          <ac:chgData name="Qiong Pan" userId="93dd684f-5aa0-45e7-b9a8-3bc69d77ac87" providerId="ADAL" clId="{B36A1139-BFF9-47CA-84E3-9EDAFD4BC048}" dt="2023-11-23T19:27:42.987" v="2304" actId="478"/>
          <ac:spMkLst>
            <pc:docMk/>
            <pc:sldMk cId="887623047" sldId="280"/>
            <ac:spMk id="246" creationId="{A7FC2D9D-EF79-63F9-E573-04680835EB55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50" creationId="{4389C358-3DF5-1D08-9991-7B99E36E8D7E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51" creationId="{9DC19CC6-DBDC-00ED-2893-CC1874F880E6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52" creationId="{E6999C22-33D1-EAEA-E4FE-09B7645C2262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53" creationId="{286D7FC6-C6F8-EC13-22E4-E65D55B46BC8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54" creationId="{9626CBCD-D2CD-8ADD-7E7E-2FCBE0867838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55" creationId="{842BD182-8FF1-3B4E-9D93-FCD8E99CF40A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56" creationId="{2AB4384E-2978-7E6B-7852-AD48807C7FFE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57" creationId="{40442FFE-119C-4574-1ED7-AD9BDBA70CB4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58" creationId="{C0E75D9F-C567-38F5-DFF3-51D0A3C6C063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59" creationId="{91D5F9C6-8C08-D0AA-EBA1-60AEB0CD82F8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65" creationId="{D92C8254-5E90-CD1C-3A4D-2AFF61A7634D}"/>
          </ac:spMkLst>
        </pc:spChg>
        <pc:spChg chg="mod topLvl">
          <ac:chgData name="Qiong Pan" userId="93dd684f-5aa0-45e7-b9a8-3bc69d77ac87" providerId="ADAL" clId="{B36A1139-BFF9-47CA-84E3-9EDAFD4BC048}" dt="2023-11-23T20:20:57.020" v="2935" actId="165"/>
          <ac:spMkLst>
            <pc:docMk/>
            <pc:sldMk cId="887623047" sldId="280"/>
            <ac:spMk id="266" creationId="{44EEF971-F565-60F8-1E86-7C122A76E682}"/>
          </ac:spMkLst>
        </pc:spChg>
        <pc:spChg chg="del mod topLvl">
          <ac:chgData name="Qiong Pan" userId="93dd684f-5aa0-45e7-b9a8-3bc69d77ac87" providerId="ADAL" clId="{B36A1139-BFF9-47CA-84E3-9EDAFD4BC048}" dt="2023-11-23T20:21:26.913" v="2955" actId="478"/>
          <ac:spMkLst>
            <pc:docMk/>
            <pc:sldMk cId="887623047" sldId="280"/>
            <ac:spMk id="268" creationId="{26883967-2D5B-53E8-6984-EFF49B0A1EBF}"/>
          </ac:spMkLst>
        </pc:spChg>
        <pc:spChg chg="del mod topLvl">
          <ac:chgData name="Qiong Pan" userId="93dd684f-5aa0-45e7-b9a8-3bc69d77ac87" providerId="ADAL" clId="{B36A1139-BFF9-47CA-84E3-9EDAFD4BC048}" dt="2023-11-23T20:21:25.226" v="2954" actId="478"/>
          <ac:spMkLst>
            <pc:docMk/>
            <pc:sldMk cId="887623047" sldId="280"/>
            <ac:spMk id="269" creationId="{CFF7A6F2-58BA-15E0-1E8D-4B5C74DA800C}"/>
          </ac:spMkLst>
        </pc:spChg>
        <pc:spChg chg="del mod topLvl">
          <ac:chgData name="Qiong Pan" userId="93dd684f-5aa0-45e7-b9a8-3bc69d77ac87" providerId="ADAL" clId="{B36A1139-BFF9-47CA-84E3-9EDAFD4BC048}" dt="2023-11-23T20:21:28.926" v="2956" actId="478"/>
          <ac:spMkLst>
            <pc:docMk/>
            <pc:sldMk cId="887623047" sldId="280"/>
            <ac:spMk id="270" creationId="{90429321-A2B9-4565-E904-A6BE0A8A95C7}"/>
          </ac:spMkLst>
        </pc:spChg>
        <pc:spChg chg="del mod topLvl">
          <ac:chgData name="Qiong Pan" userId="93dd684f-5aa0-45e7-b9a8-3bc69d77ac87" providerId="ADAL" clId="{B36A1139-BFF9-47CA-84E3-9EDAFD4BC048}" dt="2023-11-23T20:21:12.689" v="2943" actId="478"/>
          <ac:spMkLst>
            <pc:docMk/>
            <pc:sldMk cId="887623047" sldId="280"/>
            <ac:spMk id="271" creationId="{34ACDEF9-6C6A-B3A3-0D53-19172C13C76E}"/>
          </ac:spMkLst>
        </pc:spChg>
        <pc:spChg chg="del mod topLvl">
          <ac:chgData name="Qiong Pan" userId="93dd684f-5aa0-45e7-b9a8-3bc69d77ac87" providerId="ADAL" clId="{B36A1139-BFF9-47CA-84E3-9EDAFD4BC048}" dt="2023-11-23T20:21:11.438" v="2942" actId="478"/>
          <ac:spMkLst>
            <pc:docMk/>
            <pc:sldMk cId="887623047" sldId="280"/>
            <ac:spMk id="272" creationId="{76D2A5FB-4A2C-296B-52BF-92DE7EA86373}"/>
          </ac:spMkLst>
        </pc:spChg>
        <pc:spChg chg="del mod topLvl">
          <ac:chgData name="Qiong Pan" userId="93dd684f-5aa0-45e7-b9a8-3bc69d77ac87" providerId="ADAL" clId="{B36A1139-BFF9-47CA-84E3-9EDAFD4BC048}" dt="2023-11-23T20:21:08.912" v="2940" actId="478"/>
          <ac:spMkLst>
            <pc:docMk/>
            <pc:sldMk cId="887623047" sldId="280"/>
            <ac:spMk id="273" creationId="{242F1241-96A9-FAA8-8512-00F000C44806}"/>
          </ac:spMkLst>
        </pc:spChg>
        <pc:spChg chg="del mod topLvl">
          <ac:chgData name="Qiong Pan" userId="93dd684f-5aa0-45e7-b9a8-3bc69d77ac87" providerId="ADAL" clId="{B36A1139-BFF9-47CA-84E3-9EDAFD4BC048}" dt="2023-11-23T20:21:19.600" v="2952" actId="478"/>
          <ac:spMkLst>
            <pc:docMk/>
            <pc:sldMk cId="887623047" sldId="280"/>
            <ac:spMk id="274" creationId="{BE15BE36-FDD2-9106-78A9-A784017E7A16}"/>
          </ac:spMkLst>
        </pc:spChg>
        <pc:spChg chg="del mod topLvl">
          <ac:chgData name="Qiong Pan" userId="93dd684f-5aa0-45e7-b9a8-3bc69d77ac87" providerId="ADAL" clId="{B36A1139-BFF9-47CA-84E3-9EDAFD4BC048}" dt="2023-11-23T20:21:00.275" v="2936" actId="478"/>
          <ac:spMkLst>
            <pc:docMk/>
            <pc:sldMk cId="887623047" sldId="280"/>
            <ac:spMk id="275" creationId="{321606E1-528D-60AA-2A2D-8D70152F2EC7}"/>
          </ac:spMkLst>
        </pc:spChg>
        <pc:spChg chg="add mod">
          <ac:chgData name="Qiong Pan" userId="93dd684f-5aa0-45e7-b9a8-3bc69d77ac87" providerId="ADAL" clId="{B36A1139-BFF9-47CA-84E3-9EDAFD4BC048}" dt="2023-11-23T19:08:42.987" v="2059" actId="571"/>
          <ac:spMkLst>
            <pc:docMk/>
            <pc:sldMk cId="887623047" sldId="280"/>
            <ac:spMk id="293" creationId="{5940C923-EAC4-D979-7A20-D05043A07C1B}"/>
          </ac:spMkLst>
        </pc:spChg>
        <pc:spChg chg="add mod">
          <ac:chgData name="Qiong Pan" userId="93dd684f-5aa0-45e7-b9a8-3bc69d77ac87" providerId="ADAL" clId="{B36A1139-BFF9-47CA-84E3-9EDAFD4BC048}" dt="2023-11-23T19:08:42.987" v="2059" actId="571"/>
          <ac:spMkLst>
            <pc:docMk/>
            <pc:sldMk cId="887623047" sldId="280"/>
            <ac:spMk id="294" creationId="{EFEBB236-EF51-39D1-42F4-2910B02ECD06}"/>
          </ac:spMkLst>
        </pc:spChg>
        <pc:spChg chg="add mod">
          <ac:chgData name="Qiong Pan" userId="93dd684f-5aa0-45e7-b9a8-3bc69d77ac87" providerId="ADAL" clId="{B36A1139-BFF9-47CA-84E3-9EDAFD4BC048}" dt="2023-11-23T19:08:42.987" v="2059" actId="571"/>
          <ac:spMkLst>
            <pc:docMk/>
            <pc:sldMk cId="887623047" sldId="280"/>
            <ac:spMk id="295" creationId="{75AA3722-2CB6-817F-F471-5439211583B0}"/>
          </ac:spMkLst>
        </pc:spChg>
        <pc:spChg chg="add mod">
          <ac:chgData name="Qiong Pan" userId="93dd684f-5aa0-45e7-b9a8-3bc69d77ac87" providerId="ADAL" clId="{B36A1139-BFF9-47CA-84E3-9EDAFD4BC048}" dt="2023-11-23T19:08:42.987" v="2059" actId="571"/>
          <ac:spMkLst>
            <pc:docMk/>
            <pc:sldMk cId="887623047" sldId="280"/>
            <ac:spMk id="296" creationId="{EB0DB862-289E-1382-B084-D24932BF7B4A}"/>
          </ac:spMkLst>
        </pc:spChg>
        <pc:spChg chg="add mod">
          <ac:chgData name="Qiong Pan" userId="93dd684f-5aa0-45e7-b9a8-3bc69d77ac87" providerId="ADAL" clId="{B36A1139-BFF9-47CA-84E3-9EDAFD4BC048}" dt="2023-11-23T19:08:42.987" v="2059" actId="571"/>
          <ac:spMkLst>
            <pc:docMk/>
            <pc:sldMk cId="887623047" sldId="280"/>
            <ac:spMk id="297" creationId="{F3E11594-53B3-D123-133C-4623CBCF7F43}"/>
          </ac:spMkLst>
        </pc:spChg>
        <pc:spChg chg="add mod">
          <ac:chgData name="Qiong Pan" userId="93dd684f-5aa0-45e7-b9a8-3bc69d77ac87" providerId="ADAL" clId="{B36A1139-BFF9-47CA-84E3-9EDAFD4BC048}" dt="2023-11-23T19:08:42.987" v="2059" actId="571"/>
          <ac:spMkLst>
            <pc:docMk/>
            <pc:sldMk cId="887623047" sldId="280"/>
            <ac:spMk id="299" creationId="{8B6CB682-9769-316A-2F91-710EC1AEAD6B}"/>
          </ac:spMkLst>
        </pc:spChg>
        <pc:spChg chg="add del mod">
          <ac:chgData name="Qiong Pan" userId="93dd684f-5aa0-45e7-b9a8-3bc69d77ac87" providerId="ADAL" clId="{B36A1139-BFF9-47CA-84E3-9EDAFD4BC048}" dt="2023-11-23T19:27:34.101" v="2301" actId="478"/>
          <ac:spMkLst>
            <pc:docMk/>
            <pc:sldMk cId="887623047" sldId="280"/>
            <ac:spMk id="311" creationId="{D6287BEE-1296-AE19-8324-1DBC2D22D76C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17" creationId="{E18ACEE2-A06D-103F-558F-CEEBFEEA19DE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18" creationId="{E22A6ACB-AE38-E4DA-7C0F-06F1FC397D76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19" creationId="{D468EDD7-CE95-D5A9-3063-089EDAFA342E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20" creationId="{BEAE0775-8AEB-7750-C9BD-EB90D701323B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21" creationId="{6CA473A8-AF67-2E9C-E8E0-6C4E95A0A6D8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22" creationId="{CADC344A-6BC8-069F-9D1D-4E46CEB0008E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24" creationId="{59595654-5BCB-6A22-525C-6192554F901E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25" creationId="{E0377775-E539-324C-889B-2B0DA6DA793A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26" creationId="{CE088FBA-D315-FF5C-E4EE-7C671838810C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30" creationId="{3EECCF29-AFA7-C913-3575-553201193D1E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31" creationId="{432E6B71-F321-1A07-9035-EDD8E04F9DAC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32" creationId="{F27AB1C5-7D1E-7B46-2340-E9B984D8F549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33" creationId="{4E7D4340-E195-0C9C-CF66-9BA8FBF0F7C8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34" creationId="{1058182F-DC74-C3A7-FD22-1B20CA98311D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35" creationId="{C4D5B814-7597-79DF-228D-F12944A1F4AC}"/>
          </ac:spMkLst>
        </pc:spChg>
        <pc:spChg chg="del mod topLvl">
          <ac:chgData name="Qiong Pan" userId="93dd684f-5aa0-45e7-b9a8-3bc69d77ac87" providerId="ADAL" clId="{B36A1139-BFF9-47CA-84E3-9EDAFD4BC048}" dt="2023-11-23T19:32:36.386" v="2369" actId="478"/>
          <ac:spMkLst>
            <pc:docMk/>
            <pc:sldMk cId="887623047" sldId="280"/>
            <ac:spMk id="339" creationId="{3CFE5D1A-E06B-2E96-EB97-84ACB967A573}"/>
          </ac:spMkLst>
        </pc:spChg>
        <pc:spChg chg="del mod">
          <ac:chgData name="Qiong Pan" userId="93dd684f-5aa0-45e7-b9a8-3bc69d77ac87" providerId="ADAL" clId="{B36A1139-BFF9-47CA-84E3-9EDAFD4BC048}" dt="2023-11-23T19:32:21.835" v="2366" actId="478"/>
          <ac:spMkLst>
            <pc:docMk/>
            <pc:sldMk cId="887623047" sldId="280"/>
            <ac:spMk id="340" creationId="{6A3BF828-0388-D14B-5005-59F3E3D803F0}"/>
          </ac:spMkLst>
        </pc:spChg>
        <pc:spChg chg="mod topLvl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41" creationId="{DE46F470-0041-387E-6C04-30ED02762BBF}"/>
          </ac:spMkLst>
        </pc:spChg>
        <pc:spChg chg="mod topLvl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42" creationId="{62190593-A4DD-BC51-A9CE-734D35A87033}"/>
          </ac:spMkLst>
        </pc:spChg>
        <pc:spChg chg="mod topLvl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43" creationId="{ADAA51EF-AB6D-54F6-CDDF-CAD095C355BE}"/>
          </ac:spMkLst>
        </pc:spChg>
        <pc:spChg chg="mod ord topLvl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44" creationId="{EC428BAD-8C64-0BF4-299A-13EC2910F424}"/>
          </ac:spMkLst>
        </pc:spChg>
        <pc:spChg chg="del mod topLvl">
          <ac:chgData name="Qiong Pan" userId="93dd684f-5aa0-45e7-b9a8-3bc69d77ac87" providerId="ADAL" clId="{B36A1139-BFF9-47CA-84E3-9EDAFD4BC048}" dt="2023-11-23T19:27:36.273" v="2302" actId="478"/>
          <ac:spMkLst>
            <pc:docMk/>
            <pc:sldMk cId="887623047" sldId="280"/>
            <ac:spMk id="349" creationId="{490B7222-B947-919B-D19B-19963156C08E}"/>
          </ac:spMkLst>
        </pc:spChg>
        <pc:spChg chg="mod">
          <ac:chgData name="Qiong Pan" userId="93dd684f-5aa0-45e7-b9a8-3bc69d77ac87" providerId="ADAL" clId="{B36A1139-BFF9-47CA-84E3-9EDAFD4BC048}" dt="2023-11-23T19:38:11.904" v="2431"/>
          <ac:spMkLst>
            <pc:docMk/>
            <pc:sldMk cId="887623047" sldId="280"/>
            <ac:spMk id="352" creationId="{66B87ECB-6E17-6AEE-27F0-5F7B1529A7FD}"/>
          </ac:spMkLst>
        </pc:spChg>
        <pc:spChg chg="mod">
          <ac:chgData name="Qiong Pan" userId="93dd684f-5aa0-45e7-b9a8-3bc69d77ac87" providerId="ADAL" clId="{B36A1139-BFF9-47CA-84E3-9EDAFD4BC048}" dt="2023-11-23T19:38:11.904" v="2431"/>
          <ac:spMkLst>
            <pc:docMk/>
            <pc:sldMk cId="887623047" sldId="280"/>
            <ac:spMk id="354" creationId="{5E11A59E-BF89-D95E-4D39-CE8B92534516}"/>
          </ac:spMkLst>
        </pc:spChg>
        <pc:spChg chg="mod">
          <ac:chgData name="Qiong Pan" userId="93dd684f-5aa0-45e7-b9a8-3bc69d77ac87" providerId="ADAL" clId="{B36A1139-BFF9-47CA-84E3-9EDAFD4BC048}" dt="2023-11-23T19:38:11.904" v="2431"/>
          <ac:spMkLst>
            <pc:docMk/>
            <pc:sldMk cId="887623047" sldId="280"/>
            <ac:spMk id="355" creationId="{88397959-886A-9971-B943-ABB1B04CA299}"/>
          </ac:spMkLst>
        </pc:spChg>
        <pc:spChg chg="mod">
          <ac:chgData name="Qiong Pan" userId="93dd684f-5aa0-45e7-b9a8-3bc69d77ac87" providerId="ADAL" clId="{B36A1139-BFF9-47CA-84E3-9EDAFD4BC048}" dt="2023-11-23T19:38:11.904" v="2431"/>
          <ac:spMkLst>
            <pc:docMk/>
            <pc:sldMk cId="887623047" sldId="280"/>
            <ac:spMk id="356" creationId="{D34DEAFA-62DE-69EB-7B7C-8940C16DE2CF}"/>
          </ac:spMkLst>
        </pc:spChg>
        <pc:spChg chg="mod">
          <ac:chgData name="Qiong Pan" userId="93dd684f-5aa0-45e7-b9a8-3bc69d77ac87" providerId="ADAL" clId="{B36A1139-BFF9-47CA-84E3-9EDAFD4BC048}" dt="2023-11-23T19:38:11.904" v="2431"/>
          <ac:spMkLst>
            <pc:docMk/>
            <pc:sldMk cId="887623047" sldId="280"/>
            <ac:spMk id="357" creationId="{E3E9E506-11F9-7395-47A2-74D7E9EF1CC6}"/>
          </ac:spMkLst>
        </pc:spChg>
        <pc:spChg chg="mod">
          <ac:chgData name="Qiong Pan" userId="93dd684f-5aa0-45e7-b9a8-3bc69d77ac87" providerId="ADAL" clId="{B36A1139-BFF9-47CA-84E3-9EDAFD4BC048}" dt="2023-11-23T19:38:11.904" v="2431"/>
          <ac:spMkLst>
            <pc:docMk/>
            <pc:sldMk cId="887623047" sldId="280"/>
            <ac:spMk id="358" creationId="{7417DB20-60B3-E836-AEBA-1F1213A69516}"/>
          </ac:spMkLst>
        </pc:spChg>
        <pc:spChg chg="mod">
          <ac:chgData name="Qiong Pan" userId="93dd684f-5aa0-45e7-b9a8-3bc69d77ac87" providerId="ADAL" clId="{B36A1139-BFF9-47CA-84E3-9EDAFD4BC048}" dt="2023-11-23T19:38:11.904" v="2431"/>
          <ac:spMkLst>
            <pc:docMk/>
            <pc:sldMk cId="887623047" sldId="280"/>
            <ac:spMk id="359" creationId="{081BFCC7-3DF2-8DC3-4186-8AE51E28CE52}"/>
          </ac:spMkLst>
        </pc:spChg>
        <pc:spChg chg="mod">
          <ac:chgData name="Qiong Pan" userId="93dd684f-5aa0-45e7-b9a8-3bc69d77ac87" providerId="ADAL" clId="{B36A1139-BFF9-47CA-84E3-9EDAFD4BC048}" dt="2023-11-23T19:38:11.904" v="2431"/>
          <ac:spMkLst>
            <pc:docMk/>
            <pc:sldMk cId="887623047" sldId="280"/>
            <ac:spMk id="360" creationId="{B3A2298D-1C30-FFBC-9DDC-1D4B27005DA6}"/>
          </ac:spMkLst>
        </pc:spChg>
        <pc:spChg chg="mod">
          <ac:chgData name="Qiong Pan" userId="93dd684f-5aa0-45e7-b9a8-3bc69d77ac87" providerId="ADAL" clId="{B36A1139-BFF9-47CA-84E3-9EDAFD4BC048}" dt="2023-11-23T19:38:11.904" v="2431"/>
          <ac:spMkLst>
            <pc:docMk/>
            <pc:sldMk cId="887623047" sldId="280"/>
            <ac:spMk id="362" creationId="{001CB7CA-3244-695E-9AD9-7D24FBA9B5C1}"/>
          </ac:spMkLst>
        </pc:spChg>
        <pc:spChg chg="mod">
          <ac:chgData name="Qiong Pan" userId="93dd684f-5aa0-45e7-b9a8-3bc69d77ac87" providerId="ADAL" clId="{B36A1139-BFF9-47CA-84E3-9EDAFD4BC048}" dt="2023-11-23T19:38:11.904" v="2431"/>
          <ac:spMkLst>
            <pc:docMk/>
            <pc:sldMk cId="887623047" sldId="280"/>
            <ac:spMk id="367" creationId="{CF49CFC4-9DD7-F608-D67C-203E3A82B80A}"/>
          </ac:spMkLst>
        </pc:spChg>
        <pc:spChg chg="del mod topLvl">
          <ac:chgData name="Qiong Pan" userId="93dd684f-5aa0-45e7-b9a8-3bc69d77ac87" providerId="ADAL" clId="{B36A1139-BFF9-47CA-84E3-9EDAFD4BC048}" dt="2023-11-23T19:27:40.423" v="2303" actId="478"/>
          <ac:spMkLst>
            <pc:docMk/>
            <pc:sldMk cId="887623047" sldId="280"/>
            <ac:spMk id="370" creationId="{F5C26E7F-44C8-1395-03E3-DE7D41BEA021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72" creationId="{DEF5DD83-F71B-4D30-21D2-EB3079F4D79F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73" creationId="{2216B0F6-1D36-2DCA-7131-5E6E0E17F53D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74" creationId="{B4F2D4DB-4A52-E896-4F99-C6FD64766D22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75" creationId="{37E7F7ED-0CB8-5158-3849-EE2974D01BFA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77" creationId="{8DA5C422-238A-0B1F-8CAE-5D64093EA66A}"/>
          </ac:spMkLst>
        </pc:spChg>
        <pc:spChg chg="mod ord topLvl">
          <ac:chgData name="Qiong Pan" userId="93dd684f-5aa0-45e7-b9a8-3bc69d77ac87" providerId="ADAL" clId="{B36A1139-BFF9-47CA-84E3-9EDAFD4BC048}" dt="2023-11-23T19:39:51.836" v="2452" actId="164"/>
          <ac:spMkLst>
            <pc:docMk/>
            <pc:sldMk cId="887623047" sldId="280"/>
            <ac:spMk id="380" creationId="{0BEA0B8F-3015-3822-204A-9B1F842D3059}"/>
          </ac:spMkLst>
        </pc:spChg>
        <pc:spChg chg="mod topLvl">
          <ac:chgData name="Qiong Pan" userId="93dd684f-5aa0-45e7-b9a8-3bc69d77ac87" providerId="ADAL" clId="{B36A1139-BFF9-47CA-84E3-9EDAFD4BC048}" dt="2023-11-23T19:39:51.836" v="2452" actId="164"/>
          <ac:spMkLst>
            <pc:docMk/>
            <pc:sldMk cId="887623047" sldId="280"/>
            <ac:spMk id="381" creationId="{E25CDCAB-24DB-F590-19FA-FCF7CC5725AA}"/>
          </ac:spMkLst>
        </pc:spChg>
        <pc:spChg chg="mod topLvl">
          <ac:chgData name="Qiong Pan" userId="93dd684f-5aa0-45e7-b9a8-3bc69d77ac87" providerId="ADAL" clId="{B36A1139-BFF9-47CA-84E3-9EDAFD4BC048}" dt="2023-11-23T19:39:51.836" v="2452" actId="164"/>
          <ac:spMkLst>
            <pc:docMk/>
            <pc:sldMk cId="887623047" sldId="280"/>
            <ac:spMk id="382" creationId="{B2F13E0E-F790-7DC3-26B6-E8ED22B63F37}"/>
          </ac:spMkLst>
        </pc:spChg>
        <pc:spChg chg="mod topLvl">
          <ac:chgData name="Qiong Pan" userId="93dd684f-5aa0-45e7-b9a8-3bc69d77ac87" providerId="ADAL" clId="{B36A1139-BFF9-47CA-84E3-9EDAFD4BC048}" dt="2023-11-23T19:39:51.836" v="2452" actId="164"/>
          <ac:spMkLst>
            <pc:docMk/>
            <pc:sldMk cId="887623047" sldId="280"/>
            <ac:spMk id="383" creationId="{221B6CC5-A0D6-D01E-C883-CF08215733CE}"/>
          </ac:spMkLst>
        </pc:spChg>
        <pc:spChg chg="del mod topLvl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384" creationId="{FF571167-EB1F-1E4A-08E2-EFFF84486304}"/>
          </ac:spMkLst>
        </pc:spChg>
        <pc:spChg chg="del mod topLvl">
          <ac:chgData name="Qiong Pan" userId="93dd684f-5aa0-45e7-b9a8-3bc69d77ac87" providerId="ADAL" clId="{B36A1139-BFF9-47CA-84E3-9EDAFD4BC048}" dt="2023-11-23T19:29:24.312" v="2323" actId="478"/>
          <ac:spMkLst>
            <pc:docMk/>
            <pc:sldMk cId="887623047" sldId="280"/>
            <ac:spMk id="385" creationId="{F4D864AC-0379-C305-F958-30EBFB85BDC3}"/>
          </ac:spMkLst>
        </pc:spChg>
        <pc:spChg chg="del mod topLvl">
          <ac:chgData name="Qiong Pan" userId="93dd684f-5aa0-45e7-b9a8-3bc69d77ac87" providerId="ADAL" clId="{B36A1139-BFF9-47CA-84E3-9EDAFD4BC048}" dt="2023-11-23T19:29:26.664" v="2324" actId="478"/>
          <ac:spMkLst>
            <pc:docMk/>
            <pc:sldMk cId="887623047" sldId="280"/>
            <ac:spMk id="386" creationId="{94B982A4-CA21-F83E-0505-36E18982096C}"/>
          </ac:spMkLst>
        </pc:spChg>
        <pc:spChg chg="mod topLvl">
          <ac:chgData name="Qiong Pan" userId="93dd684f-5aa0-45e7-b9a8-3bc69d77ac87" providerId="ADAL" clId="{B36A1139-BFF9-47CA-84E3-9EDAFD4BC048}" dt="2023-11-23T19:39:51.836" v="2452" actId="164"/>
          <ac:spMkLst>
            <pc:docMk/>
            <pc:sldMk cId="887623047" sldId="280"/>
            <ac:spMk id="387" creationId="{9F5851CA-6DBE-536A-A4B7-047EF4BEDE51}"/>
          </ac:spMkLst>
        </pc:spChg>
        <pc:spChg chg="del mod topLvl">
          <ac:chgData name="Qiong Pan" userId="93dd684f-5aa0-45e7-b9a8-3bc69d77ac87" providerId="ADAL" clId="{B36A1139-BFF9-47CA-84E3-9EDAFD4BC048}" dt="2023-11-23T19:29:24.312" v="2323" actId="478"/>
          <ac:spMkLst>
            <pc:docMk/>
            <pc:sldMk cId="887623047" sldId="280"/>
            <ac:spMk id="388" creationId="{A11EBFEE-5127-0C8B-33F7-0622B858D40F}"/>
          </ac:spMkLst>
        </pc:spChg>
        <pc:spChg chg="del mod topLvl">
          <ac:chgData name="Qiong Pan" userId="93dd684f-5aa0-45e7-b9a8-3bc69d77ac87" providerId="ADAL" clId="{B36A1139-BFF9-47CA-84E3-9EDAFD4BC048}" dt="2023-11-23T19:29:24.312" v="2323" actId="478"/>
          <ac:spMkLst>
            <pc:docMk/>
            <pc:sldMk cId="887623047" sldId="280"/>
            <ac:spMk id="389" creationId="{FF24868B-7F88-EAF5-1D70-14BFEE27E970}"/>
          </ac:spMkLst>
        </pc:spChg>
        <pc:spChg chg="del mod topLvl">
          <ac:chgData name="Qiong Pan" userId="93dd684f-5aa0-45e7-b9a8-3bc69d77ac87" providerId="ADAL" clId="{B36A1139-BFF9-47CA-84E3-9EDAFD4BC048}" dt="2023-11-23T19:29:24.312" v="2323" actId="478"/>
          <ac:spMkLst>
            <pc:docMk/>
            <pc:sldMk cId="887623047" sldId="280"/>
            <ac:spMk id="390" creationId="{98B1483C-961E-546A-2359-08959AD51363}"/>
          </ac:spMkLst>
        </pc:spChg>
        <pc:spChg chg="add del mod">
          <ac:chgData name="Qiong Pan" userId="93dd684f-5aa0-45e7-b9a8-3bc69d77ac87" providerId="ADAL" clId="{B36A1139-BFF9-47CA-84E3-9EDAFD4BC048}" dt="2023-11-23T20:21:31.894" v="2957" actId="21"/>
          <ac:spMkLst>
            <pc:docMk/>
            <pc:sldMk cId="887623047" sldId="280"/>
            <ac:spMk id="393" creationId="{8640A26F-2AC8-EFF1-1063-FED9D5E597D7}"/>
          </ac:spMkLst>
        </pc:spChg>
        <pc:spChg chg="add 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95" creationId="{F01F4144-AE56-E8FE-F51A-641A21F3683F}"/>
          </ac:spMkLst>
        </pc:spChg>
        <pc:spChg chg="add 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397" creationId="{C962A519-8469-F986-B36E-C20020F7EA01}"/>
          </ac:spMkLst>
        </pc:spChg>
        <pc:spChg chg="add mod">
          <ac:chgData name="Qiong Pan" userId="93dd684f-5aa0-45e7-b9a8-3bc69d77ac87" providerId="ADAL" clId="{B36A1139-BFF9-47CA-84E3-9EDAFD4BC048}" dt="2023-11-23T19:34:31.365" v="2390" actId="571"/>
          <ac:spMkLst>
            <pc:docMk/>
            <pc:sldMk cId="887623047" sldId="280"/>
            <ac:spMk id="398" creationId="{1458C056-3D25-4AEF-0C5C-E8AC6C5D8EF4}"/>
          </ac:spMkLst>
        </pc:spChg>
        <pc:spChg chg="add mod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400" creationId="{76B8983A-ABD0-B812-090B-BE924DA0EC75}"/>
          </ac:spMkLst>
        </pc:spChg>
        <pc:spChg chg="add mod">
          <ac:chgData name="Qiong Pan" userId="93dd684f-5aa0-45e7-b9a8-3bc69d77ac87" providerId="ADAL" clId="{B36A1139-BFF9-47CA-84E3-9EDAFD4BC048}" dt="2023-11-23T19:38:23.487" v="2434" actId="164"/>
          <ac:spMkLst>
            <pc:docMk/>
            <pc:sldMk cId="887623047" sldId="280"/>
            <ac:spMk id="401" creationId="{23DDE705-C485-43DC-25A3-F5D5F55EB0E4}"/>
          </ac:spMkLst>
        </pc:spChg>
        <pc:spChg chg="add 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403" creationId="{6BE47237-5ECD-8868-3E44-B1B472D7FCB0}"/>
          </ac:spMkLst>
        </pc:spChg>
        <pc:spChg chg="add del mod topLvl">
          <ac:chgData name="Qiong Pan" userId="93dd684f-5aa0-45e7-b9a8-3bc69d77ac87" providerId="ADAL" clId="{B36A1139-BFF9-47CA-84E3-9EDAFD4BC048}" dt="2023-11-23T20:20:42.426" v="2931" actId="478"/>
          <ac:spMkLst>
            <pc:docMk/>
            <pc:sldMk cId="887623047" sldId="280"/>
            <ac:spMk id="405" creationId="{A6C17C05-1BC8-DEDE-0D82-E1E38AD36B8B}"/>
          </ac:spMkLst>
        </pc:spChg>
        <pc:spChg chg="add del mod">
          <ac:chgData name="Qiong Pan" userId="93dd684f-5aa0-45e7-b9a8-3bc69d77ac87" providerId="ADAL" clId="{B36A1139-BFF9-47CA-84E3-9EDAFD4BC048}" dt="2023-11-23T19:41:05.208" v="2468"/>
          <ac:spMkLst>
            <pc:docMk/>
            <pc:sldMk cId="887623047" sldId="280"/>
            <ac:spMk id="409" creationId="{7FAB86CD-BA7B-4117-12FF-A9F689581BFA}"/>
          </ac:spMkLst>
        </pc:spChg>
        <pc:spChg chg="add del mod">
          <ac:chgData name="Qiong Pan" userId="93dd684f-5aa0-45e7-b9a8-3bc69d77ac87" providerId="ADAL" clId="{B36A1139-BFF9-47CA-84E3-9EDAFD4BC048}" dt="2023-11-23T19:41:31.451" v="2474" actId="12084"/>
          <ac:spMkLst>
            <pc:docMk/>
            <pc:sldMk cId="887623047" sldId="280"/>
            <ac:spMk id="410" creationId="{9496F840-D6B6-0887-3CFE-086B06E71F14}"/>
          </ac:spMkLst>
        </pc:spChg>
        <pc:spChg chg="del mod topLvl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13" creationId="{0F9D689A-BE00-C4B4-477D-EF83767D2D22}"/>
          </ac:spMkLst>
        </pc:spChg>
        <pc:spChg chg="del mod topLvl">
          <ac:chgData name="Qiong Pan" userId="93dd684f-5aa0-45e7-b9a8-3bc69d77ac87" providerId="ADAL" clId="{B36A1139-BFF9-47CA-84E3-9EDAFD4BC048}" dt="2023-11-23T19:42:07.097" v="2479" actId="478"/>
          <ac:spMkLst>
            <pc:docMk/>
            <pc:sldMk cId="887623047" sldId="280"/>
            <ac:spMk id="414" creationId="{CBB4A436-A6FE-24AC-6474-C6243644D415}"/>
          </ac:spMkLst>
        </pc:spChg>
        <pc:spChg chg="del mod topLvl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15" creationId="{A317EAED-837E-21A6-1691-919464E3E07A}"/>
          </ac:spMkLst>
        </pc:spChg>
        <pc:spChg chg="del mod topLvl">
          <ac:chgData name="Qiong Pan" userId="93dd684f-5aa0-45e7-b9a8-3bc69d77ac87" providerId="ADAL" clId="{B36A1139-BFF9-47CA-84E3-9EDAFD4BC048}" dt="2023-11-23T19:42:09.874" v="2480" actId="478"/>
          <ac:spMkLst>
            <pc:docMk/>
            <pc:sldMk cId="887623047" sldId="280"/>
            <ac:spMk id="416" creationId="{5B67C85A-566D-A1DB-FB1B-961285B83884}"/>
          </ac:spMkLst>
        </pc:spChg>
        <pc:spChg chg="del mod topLvl">
          <ac:chgData name="Qiong Pan" userId="93dd684f-5aa0-45e7-b9a8-3bc69d77ac87" providerId="ADAL" clId="{B36A1139-BFF9-47CA-84E3-9EDAFD4BC048}" dt="2023-11-23T19:46:58.085" v="2524" actId="478"/>
          <ac:spMkLst>
            <pc:docMk/>
            <pc:sldMk cId="887623047" sldId="280"/>
            <ac:spMk id="417" creationId="{6E7262F0-4019-CBF8-1C8E-2216724975D4}"/>
          </ac:spMkLst>
        </pc:spChg>
        <pc:spChg chg="del mod topLvl">
          <ac:chgData name="Qiong Pan" userId="93dd684f-5aa0-45e7-b9a8-3bc69d77ac87" providerId="ADAL" clId="{B36A1139-BFF9-47CA-84E3-9EDAFD4BC048}" dt="2023-11-23T19:42:07.097" v="2479" actId="478"/>
          <ac:spMkLst>
            <pc:docMk/>
            <pc:sldMk cId="887623047" sldId="280"/>
            <ac:spMk id="418" creationId="{47BE1152-437E-EAC1-64C5-88D4065D1F36}"/>
          </ac:spMkLst>
        </pc:spChg>
        <pc:spChg chg="del mod topLvl">
          <ac:chgData name="Qiong Pan" userId="93dd684f-5aa0-45e7-b9a8-3bc69d77ac87" providerId="ADAL" clId="{B36A1139-BFF9-47CA-84E3-9EDAFD4BC048}" dt="2023-11-23T19:46:58.085" v="2524" actId="478"/>
          <ac:spMkLst>
            <pc:docMk/>
            <pc:sldMk cId="887623047" sldId="280"/>
            <ac:spMk id="419" creationId="{6E498394-717E-3D26-2BD1-D294AFE20C4A}"/>
          </ac:spMkLst>
        </pc:spChg>
        <pc:spChg chg="del mod topLvl">
          <ac:chgData name="Qiong Pan" userId="93dd684f-5aa0-45e7-b9a8-3bc69d77ac87" providerId="ADAL" clId="{B36A1139-BFF9-47CA-84E3-9EDAFD4BC048}" dt="2023-11-23T19:42:09.874" v="2480" actId="478"/>
          <ac:spMkLst>
            <pc:docMk/>
            <pc:sldMk cId="887623047" sldId="280"/>
            <ac:spMk id="420" creationId="{78E36824-3BDC-E017-871F-28BF69789C27}"/>
          </ac:spMkLst>
        </pc:spChg>
        <pc:spChg chg="del mod topLvl">
          <ac:chgData name="Qiong Pan" userId="93dd684f-5aa0-45e7-b9a8-3bc69d77ac87" providerId="ADAL" clId="{B36A1139-BFF9-47CA-84E3-9EDAFD4BC048}" dt="2023-11-23T19:46:58.085" v="2524" actId="478"/>
          <ac:spMkLst>
            <pc:docMk/>
            <pc:sldMk cId="887623047" sldId="280"/>
            <ac:spMk id="421" creationId="{F48516AA-FC11-6F7A-79DB-11EDA112B111}"/>
          </ac:spMkLst>
        </pc:spChg>
        <pc:spChg chg="del mod topLvl">
          <ac:chgData name="Qiong Pan" userId="93dd684f-5aa0-45e7-b9a8-3bc69d77ac87" providerId="ADAL" clId="{B36A1139-BFF9-47CA-84E3-9EDAFD4BC048}" dt="2023-11-23T19:42:07.097" v="2479" actId="478"/>
          <ac:spMkLst>
            <pc:docMk/>
            <pc:sldMk cId="887623047" sldId="280"/>
            <ac:spMk id="422" creationId="{471BE39B-4429-01F5-FB43-BDABCD75F4E1}"/>
          </ac:spMkLst>
        </pc:spChg>
        <pc:spChg chg="del mod topLvl">
          <ac:chgData name="Qiong Pan" userId="93dd684f-5aa0-45e7-b9a8-3bc69d77ac87" providerId="ADAL" clId="{B36A1139-BFF9-47CA-84E3-9EDAFD4BC048}" dt="2023-11-23T19:46:58.085" v="2524" actId="478"/>
          <ac:spMkLst>
            <pc:docMk/>
            <pc:sldMk cId="887623047" sldId="280"/>
            <ac:spMk id="423" creationId="{A0183471-D995-4BE8-395B-47578A70F98B}"/>
          </ac:spMkLst>
        </pc:spChg>
        <pc:spChg chg="del mod topLvl">
          <ac:chgData name="Qiong Pan" userId="93dd684f-5aa0-45e7-b9a8-3bc69d77ac87" providerId="ADAL" clId="{B36A1139-BFF9-47CA-84E3-9EDAFD4BC048}" dt="2023-11-23T19:42:09.874" v="2480" actId="478"/>
          <ac:spMkLst>
            <pc:docMk/>
            <pc:sldMk cId="887623047" sldId="280"/>
            <ac:spMk id="424" creationId="{029894A9-B38B-9000-5273-5E5AA2F647E1}"/>
          </ac:spMkLst>
        </pc:spChg>
        <pc:spChg chg="del mod topLvl">
          <ac:chgData name="Qiong Pan" userId="93dd684f-5aa0-45e7-b9a8-3bc69d77ac87" providerId="ADAL" clId="{B36A1139-BFF9-47CA-84E3-9EDAFD4BC048}" dt="2023-11-23T19:46:58.085" v="2524" actId="478"/>
          <ac:spMkLst>
            <pc:docMk/>
            <pc:sldMk cId="887623047" sldId="280"/>
            <ac:spMk id="425" creationId="{6430BCD1-EBB8-84FA-CF4B-75954E914CA4}"/>
          </ac:spMkLst>
        </pc:spChg>
        <pc:spChg chg="add del mod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28" creationId="{6274942E-5CC3-8CF7-B30F-226D4755DB2D}"/>
          </ac:spMkLst>
        </pc:spChg>
        <pc:spChg chg="add del mod">
          <ac:chgData name="Qiong Pan" userId="93dd684f-5aa0-45e7-b9a8-3bc69d77ac87" providerId="ADAL" clId="{B36A1139-BFF9-47CA-84E3-9EDAFD4BC048}" dt="2023-11-23T19:46:58.085" v="2524" actId="478"/>
          <ac:spMkLst>
            <pc:docMk/>
            <pc:sldMk cId="887623047" sldId="280"/>
            <ac:spMk id="429" creationId="{E2A39357-1A3A-527A-5AB8-D2A0EE0C0A18}"/>
          </ac:spMkLst>
        </pc:spChg>
        <pc:spChg chg="add del mod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30" creationId="{3AF435DF-BE9C-9C2A-0A28-B8A6CA7697B4}"/>
          </ac:spMkLst>
        </pc:spChg>
        <pc:spChg chg="add del mod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31" creationId="{E588D1E5-3EDE-B9E1-8773-771C4C2D7ECD}"/>
          </ac:spMkLst>
        </pc:spChg>
        <pc:spChg chg="add del mod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32" creationId="{7D8DA1B4-8501-4B9A-F455-14699523FE1D}"/>
          </ac:spMkLst>
        </pc:spChg>
        <pc:spChg chg="add del mod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33" creationId="{B7CAD6FC-44FC-AD3B-C341-F39DBEF9825F}"/>
          </ac:spMkLst>
        </pc:spChg>
        <pc:spChg chg="add del mod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34" creationId="{1C5C380A-6B3E-B1D0-4E89-7D4A85256CD5}"/>
          </ac:spMkLst>
        </pc:spChg>
        <pc:spChg chg="add del mod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35" creationId="{5B766F54-9C7C-8A6D-69CE-C877167AF2C0}"/>
          </ac:spMkLst>
        </pc:spChg>
        <pc:spChg chg="add del mod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36" creationId="{9F35FA02-35FF-283E-0554-F392EDC122E3}"/>
          </ac:spMkLst>
        </pc:spChg>
        <pc:spChg chg="add del mod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37" creationId="{CB27AE96-7DB0-5BD9-3357-4DB954FACC49}"/>
          </ac:spMkLst>
        </pc:spChg>
        <pc:spChg chg="add del">
          <ac:chgData name="Qiong Pan" userId="93dd684f-5aa0-45e7-b9a8-3bc69d77ac87" providerId="ADAL" clId="{B36A1139-BFF9-47CA-84E3-9EDAFD4BC048}" dt="2023-11-23T19:49:31.625" v="2544" actId="478"/>
          <ac:spMkLst>
            <pc:docMk/>
            <pc:sldMk cId="887623047" sldId="280"/>
            <ac:spMk id="440" creationId="{B2C74F71-57AE-F599-D624-7DCD2F7FF4DE}"/>
          </ac:spMkLst>
        </pc:spChg>
        <pc:spChg chg="add mod topLvl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441" creationId="{D648DAEA-6021-CF7B-1457-E6E9A5B434AD}"/>
          </ac:spMkLst>
        </pc:spChg>
        <pc:spChg chg="add del mod topLvl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45" creationId="{C47EE8FD-0456-7A75-4BE8-B27AEC5656AB}"/>
          </ac:spMkLst>
        </pc:spChg>
        <pc:spChg chg="add mod topLvl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448" creationId="{2F0510FC-45E0-8F1F-3C67-F17BB2FDCCE2}"/>
          </ac:spMkLst>
        </pc:spChg>
        <pc:spChg chg="mod">
          <ac:chgData name="Qiong Pan" userId="93dd684f-5aa0-45e7-b9a8-3bc69d77ac87" providerId="ADAL" clId="{B36A1139-BFF9-47CA-84E3-9EDAFD4BC048}" dt="2023-11-23T19:52:28.243" v="2578" actId="571"/>
          <ac:spMkLst>
            <pc:docMk/>
            <pc:sldMk cId="887623047" sldId="280"/>
            <ac:spMk id="451" creationId="{E55D8F55-790E-543F-551F-132E1E3F44A7}"/>
          </ac:spMkLst>
        </pc:spChg>
        <pc:spChg chg="mod">
          <ac:chgData name="Qiong Pan" userId="93dd684f-5aa0-45e7-b9a8-3bc69d77ac87" providerId="ADAL" clId="{B36A1139-BFF9-47CA-84E3-9EDAFD4BC048}" dt="2023-11-23T19:52:55.916" v="2586" actId="20577"/>
          <ac:spMkLst>
            <pc:docMk/>
            <pc:sldMk cId="887623047" sldId="280"/>
            <ac:spMk id="452" creationId="{7B9276D0-C7F2-0039-0104-24959B5D560C}"/>
          </ac:spMkLst>
        </pc:spChg>
        <pc:spChg chg="add del mod">
          <ac:chgData name="Qiong Pan" userId="93dd684f-5aa0-45e7-b9a8-3bc69d77ac87" providerId="ADAL" clId="{B36A1139-BFF9-47CA-84E3-9EDAFD4BC048}" dt="2023-11-23T19:57:25.212" v="2636" actId="478"/>
          <ac:spMkLst>
            <pc:docMk/>
            <pc:sldMk cId="887623047" sldId="280"/>
            <ac:spMk id="453" creationId="{22DB8D9F-3A67-1281-6394-FEA05E518836}"/>
          </ac:spMkLst>
        </pc:spChg>
        <pc:spChg chg="del mod topLvl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57" creationId="{7D695D4E-9519-AB7C-F1F6-37DDAD8080CF}"/>
          </ac:spMkLst>
        </pc:spChg>
        <pc:spChg chg="mod">
          <ac:chgData name="Qiong Pan" userId="93dd684f-5aa0-45e7-b9a8-3bc69d77ac87" providerId="ADAL" clId="{B36A1139-BFF9-47CA-84E3-9EDAFD4BC048}" dt="2023-11-23T19:55:15.839" v="2612" actId="165"/>
          <ac:spMkLst>
            <pc:docMk/>
            <pc:sldMk cId="887623047" sldId="280"/>
            <ac:spMk id="458" creationId="{386CBD5B-6AA4-079D-848D-AD02C9FDDAB1}"/>
          </ac:spMkLst>
        </pc:spChg>
        <pc:spChg chg="mod">
          <ac:chgData name="Qiong Pan" userId="93dd684f-5aa0-45e7-b9a8-3bc69d77ac87" providerId="ADAL" clId="{B36A1139-BFF9-47CA-84E3-9EDAFD4BC048}" dt="2023-11-23T19:55:15.839" v="2612" actId="165"/>
          <ac:spMkLst>
            <pc:docMk/>
            <pc:sldMk cId="887623047" sldId="280"/>
            <ac:spMk id="459" creationId="{0229682B-622A-0E1D-94A7-E7766CACF3B7}"/>
          </ac:spMkLst>
        </pc:spChg>
        <pc:spChg chg="del mod topLvl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62" creationId="{34E47E05-4CDB-1F39-2215-3877DDF44C93}"/>
          </ac:spMkLst>
        </pc:spChg>
        <pc:spChg chg="mod">
          <ac:chgData name="Qiong Pan" userId="93dd684f-5aa0-45e7-b9a8-3bc69d77ac87" providerId="ADAL" clId="{B36A1139-BFF9-47CA-84E3-9EDAFD4BC048}" dt="2023-11-23T19:55:19.938" v="2613" actId="165"/>
          <ac:spMkLst>
            <pc:docMk/>
            <pc:sldMk cId="887623047" sldId="280"/>
            <ac:spMk id="463" creationId="{B3783D25-DBC4-3889-7FFD-2D1E9AC02FEF}"/>
          </ac:spMkLst>
        </pc:spChg>
        <pc:spChg chg="mod">
          <ac:chgData name="Qiong Pan" userId="93dd684f-5aa0-45e7-b9a8-3bc69d77ac87" providerId="ADAL" clId="{B36A1139-BFF9-47CA-84E3-9EDAFD4BC048}" dt="2023-11-23T19:55:19.938" v="2613" actId="165"/>
          <ac:spMkLst>
            <pc:docMk/>
            <pc:sldMk cId="887623047" sldId="280"/>
            <ac:spMk id="464" creationId="{5D8C3223-26EC-C897-0D08-CE3F344BE4DC}"/>
          </ac:spMkLst>
        </pc:spChg>
        <pc:spChg chg="mod">
          <ac:chgData name="Qiong Pan" userId="93dd684f-5aa0-45e7-b9a8-3bc69d77ac87" providerId="ADAL" clId="{B36A1139-BFF9-47CA-84E3-9EDAFD4BC048}" dt="2023-11-23T19:54:07.086" v="2599" actId="571"/>
          <ac:spMkLst>
            <pc:docMk/>
            <pc:sldMk cId="887623047" sldId="280"/>
            <ac:spMk id="467" creationId="{74E716CF-930D-2D56-C573-1B252FA7AEE3}"/>
          </ac:spMkLst>
        </pc:spChg>
        <pc:spChg chg="mod">
          <ac:chgData name="Qiong Pan" userId="93dd684f-5aa0-45e7-b9a8-3bc69d77ac87" providerId="ADAL" clId="{B36A1139-BFF9-47CA-84E3-9EDAFD4BC048}" dt="2023-11-23T19:54:07.086" v="2599" actId="571"/>
          <ac:spMkLst>
            <pc:docMk/>
            <pc:sldMk cId="887623047" sldId="280"/>
            <ac:spMk id="468" creationId="{688C677E-F1F0-7DBC-A82A-5849154C876C}"/>
          </ac:spMkLst>
        </pc:spChg>
        <pc:spChg chg="mod">
          <ac:chgData name="Qiong Pan" userId="93dd684f-5aa0-45e7-b9a8-3bc69d77ac87" providerId="ADAL" clId="{B36A1139-BFF9-47CA-84E3-9EDAFD4BC048}" dt="2023-11-23T19:54:07.086" v="2599" actId="571"/>
          <ac:spMkLst>
            <pc:docMk/>
            <pc:sldMk cId="887623047" sldId="280"/>
            <ac:spMk id="469" creationId="{BF439966-4275-798F-0207-334D594EC31E}"/>
          </ac:spMkLst>
        </pc:spChg>
        <pc:spChg chg="mod">
          <ac:chgData name="Qiong Pan" userId="93dd684f-5aa0-45e7-b9a8-3bc69d77ac87" providerId="ADAL" clId="{B36A1139-BFF9-47CA-84E3-9EDAFD4BC048}" dt="2023-11-23T19:54:21.226" v="2605" actId="571"/>
          <ac:spMkLst>
            <pc:docMk/>
            <pc:sldMk cId="887623047" sldId="280"/>
            <ac:spMk id="472" creationId="{30CAB6DD-F257-02A4-CB52-8FD575BEA6C7}"/>
          </ac:spMkLst>
        </pc:spChg>
        <pc:spChg chg="mod">
          <ac:chgData name="Qiong Pan" userId="93dd684f-5aa0-45e7-b9a8-3bc69d77ac87" providerId="ADAL" clId="{B36A1139-BFF9-47CA-84E3-9EDAFD4BC048}" dt="2023-11-23T19:54:21.226" v="2605" actId="571"/>
          <ac:spMkLst>
            <pc:docMk/>
            <pc:sldMk cId="887623047" sldId="280"/>
            <ac:spMk id="473" creationId="{9518B00F-5904-ED29-1054-5B148BE6312B}"/>
          </ac:spMkLst>
        </pc:spChg>
        <pc:spChg chg="mod">
          <ac:chgData name="Qiong Pan" userId="93dd684f-5aa0-45e7-b9a8-3bc69d77ac87" providerId="ADAL" clId="{B36A1139-BFF9-47CA-84E3-9EDAFD4BC048}" dt="2023-11-23T19:54:21.226" v="2605" actId="571"/>
          <ac:spMkLst>
            <pc:docMk/>
            <pc:sldMk cId="887623047" sldId="280"/>
            <ac:spMk id="474" creationId="{F7F1EC16-1F1E-3385-B9C8-2F33A33CA8A2}"/>
          </ac:spMkLst>
        </pc:spChg>
        <pc:spChg chg="add del mod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76" creationId="{ED389E44-ACD0-9916-D9D7-1B0C032AB62C}"/>
          </ac:spMkLst>
        </pc:spChg>
        <pc:spChg chg="del mod topLvl">
          <ac:chgData name="Qiong Pan" userId="93dd684f-5aa0-45e7-b9a8-3bc69d77ac87" providerId="ADAL" clId="{B36A1139-BFF9-47CA-84E3-9EDAFD4BC048}" dt="2023-11-23T19:58:14.087" v="2650" actId="478"/>
          <ac:spMkLst>
            <pc:docMk/>
            <pc:sldMk cId="887623047" sldId="280"/>
            <ac:spMk id="478" creationId="{0B213C5D-C054-3D1A-7C0F-2E68AEBEDC82}"/>
          </ac:spMkLst>
        </pc:spChg>
        <pc:spChg chg="del mod topLvl">
          <ac:chgData name="Qiong Pan" userId="93dd684f-5aa0-45e7-b9a8-3bc69d77ac87" providerId="ADAL" clId="{B36A1139-BFF9-47CA-84E3-9EDAFD4BC048}" dt="2023-11-23T19:58:13.200" v="2649" actId="478"/>
          <ac:spMkLst>
            <pc:docMk/>
            <pc:sldMk cId="887623047" sldId="280"/>
            <ac:spMk id="479" creationId="{E80F577A-DBF8-FB96-96F0-16575832C402}"/>
          </ac:spMkLst>
        </pc:spChg>
        <pc:spChg chg="add del mod">
          <ac:chgData name="Qiong Pan" userId="93dd684f-5aa0-45e7-b9a8-3bc69d77ac87" providerId="ADAL" clId="{B36A1139-BFF9-47CA-84E3-9EDAFD4BC048}" dt="2023-11-23T20:01:48.418" v="2681" actId="21"/>
          <ac:spMkLst>
            <pc:docMk/>
            <pc:sldMk cId="887623047" sldId="280"/>
            <ac:spMk id="480" creationId="{2AECE520-1C7A-63DC-EBD3-BD63524A4020}"/>
          </ac:spMkLst>
        </pc:spChg>
        <pc:spChg chg="mod">
          <ac:chgData name="Qiong Pan" userId="93dd684f-5aa0-45e7-b9a8-3bc69d77ac87" providerId="ADAL" clId="{B36A1139-BFF9-47CA-84E3-9EDAFD4BC048}" dt="2023-11-23T19:56:52.145" v="2631" actId="571"/>
          <ac:spMkLst>
            <pc:docMk/>
            <pc:sldMk cId="887623047" sldId="280"/>
            <ac:spMk id="482" creationId="{F79B45E7-0A97-50A1-4624-DBE67B62A225}"/>
          </ac:spMkLst>
        </pc:spChg>
        <pc:spChg chg="mod">
          <ac:chgData name="Qiong Pan" userId="93dd684f-5aa0-45e7-b9a8-3bc69d77ac87" providerId="ADAL" clId="{B36A1139-BFF9-47CA-84E3-9EDAFD4BC048}" dt="2023-11-23T19:56:54.847" v="2632" actId="20577"/>
          <ac:spMkLst>
            <pc:docMk/>
            <pc:sldMk cId="887623047" sldId="280"/>
            <ac:spMk id="483" creationId="{EC2A07F0-8C65-0113-CAF9-0022CA96FBCD}"/>
          </ac:spMkLst>
        </pc:spChg>
        <pc:spChg chg="mod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486" creationId="{307B5FA1-7479-3CD6-8DA3-047824F1F339}"/>
          </ac:spMkLst>
        </pc:spChg>
        <pc:spChg chg="mod">
          <ac:chgData name="Qiong Pan" userId="93dd684f-5aa0-45e7-b9a8-3bc69d77ac87" providerId="ADAL" clId="{B36A1139-BFF9-47CA-84E3-9EDAFD4BC048}" dt="2023-11-23T20:00:56.225" v="2676" actId="1076"/>
          <ac:spMkLst>
            <pc:docMk/>
            <pc:sldMk cId="887623047" sldId="280"/>
            <ac:spMk id="487" creationId="{F01A4EBD-0353-F72F-7581-BF69B8060966}"/>
          </ac:spMkLst>
        </pc:spChg>
        <pc:spChg chg="mod">
          <ac:chgData name="Qiong Pan" userId="93dd684f-5aa0-45e7-b9a8-3bc69d77ac87" providerId="ADAL" clId="{B36A1139-BFF9-47CA-84E3-9EDAFD4BC048}" dt="2023-11-23T19:58:03.067" v="2647" actId="571"/>
          <ac:spMkLst>
            <pc:docMk/>
            <pc:sldMk cId="887623047" sldId="280"/>
            <ac:spMk id="489" creationId="{E49CC62B-7609-77B7-AA64-83006ECA51C0}"/>
          </ac:spMkLst>
        </pc:spChg>
        <pc:spChg chg="mod">
          <ac:chgData name="Qiong Pan" userId="93dd684f-5aa0-45e7-b9a8-3bc69d77ac87" providerId="ADAL" clId="{B36A1139-BFF9-47CA-84E3-9EDAFD4BC048}" dt="2023-11-23T19:58:42.081" v="2661" actId="20577"/>
          <ac:spMkLst>
            <pc:docMk/>
            <pc:sldMk cId="887623047" sldId="280"/>
            <ac:spMk id="490" creationId="{D6409E07-1D0E-7F3A-D1C2-D2686B2651DC}"/>
          </ac:spMkLst>
        </pc:spChg>
        <pc:spChg chg="mod">
          <ac:chgData name="Qiong Pan" userId="93dd684f-5aa0-45e7-b9a8-3bc69d77ac87" providerId="ADAL" clId="{B36A1139-BFF9-47CA-84E3-9EDAFD4BC048}" dt="2023-11-23T20:01:19.244" v="2679" actId="165"/>
          <ac:spMkLst>
            <pc:docMk/>
            <pc:sldMk cId="887623047" sldId="280"/>
            <ac:spMk id="492" creationId="{831AF0C2-C181-C253-8346-2B0D91911FBE}"/>
          </ac:spMkLst>
        </pc:spChg>
        <pc:spChg chg="mod">
          <ac:chgData name="Qiong Pan" userId="93dd684f-5aa0-45e7-b9a8-3bc69d77ac87" providerId="ADAL" clId="{B36A1139-BFF9-47CA-84E3-9EDAFD4BC048}" dt="2023-11-23T20:20:43.562" v="2932" actId="6549"/>
          <ac:spMkLst>
            <pc:docMk/>
            <pc:sldMk cId="887623047" sldId="280"/>
            <ac:spMk id="493" creationId="{0E1B62A9-74D5-E5C7-8329-619B22BDB0E5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495" creationId="{A02B7452-8AA2-CD86-0CF1-00DFB667570C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496" creationId="{1C89A4D3-0940-2C84-F3AE-6B96E449CCCF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498" creationId="{B5A7DB98-381D-D724-2FD9-7950010BDD8D}"/>
          </ac:spMkLst>
        </pc:spChg>
        <pc:spChg chg="mod">
          <ac:chgData name="Qiong Pan" userId="93dd684f-5aa0-45e7-b9a8-3bc69d77ac87" providerId="ADAL" clId="{B36A1139-BFF9-47CA-84E3-9EDAFD4BC048}" dt="2023-11-23T19:59:52.808" v="2672" actId="1076"/>
          <ac:spMkLst>
            <pc:docMk/>
            <pc:sldMk cId="887623047" sldId="280"/>
            <ac:spMk id="499" creationId="{5DFB27B7-C223-F305-260C-8F1F301EFA72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02" creationId="{C52AF019-D490-BD46-FD05-BABDFBD2597C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05" creationId="{BC9C80E0-D897-9B9F-5AD4-CC0FBA3BDDB7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06" creationId="{85ACE1A4-BB0E-C315-BB8C-C1A3259DD5EB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07" creationId="{A434CB7B-C3D0-7822-AF2B-0C5DD1FE0EC3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08" creationId="{1FC4BEE6-6167-15F0-0209-6915C536747F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09" creationId="{6C3924C9-5CDB-0E34-1312-E5327407920C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10" creationId="{133EEF22-2151-5F1C-63F3-98D41FE9462A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11" creationId="{819D6543-4C29-3C72-19FA-CE11DE3735E2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12" creationId="{04722D1E-6EBE-0A3C-60B5-66E551AA0F79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13" creationId="{77E3B4EF-6B38-0CEB-603D-8E22DD6CCC18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14" creationId="{5FF80175-8636-5BBB-0D50-6071FD572454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20" creationId="{C62076CE-A65A-DEA6-9884-AF6EFC4E7F38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21" creationId="{C0E0FECF-E9BA-573D-9FEE-3C77AA7303BA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23" creationId="{140871C0-4363-5B7A-4B5E-FC52FCB42A22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24" creationId="{3B3EDDC8-232D-1E3F-0F84-401C4B0C004B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25" creationId="{5AD7E4B1-9A6D-209E-4E8E-E9E93487DA93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26" creationId="{C98046C3-599A-931A-872C-0D0450CA7469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27" creationId="{B7CC2EF9-5524-16CE-C285-915AA5A74D26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28" creationId="{82475CF3-2AD1-5F8D-E9F8-931B6D933FAA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29" creationId="{D9106F4D-4879-7804-8726-838D2CE99701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30" creationId="{7406A9A7-B366-82DE-8E1F-93A244E0F2B2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32" creationId="{9C696DEB-111A-C74D-42B4-75E03ED4D672}"/>
          </ac:spMkLst>
        </pc:spChg>
        <pc:spChg chg="mod">
          <ac:chgData name="Qiong Pan" userId="93dd684f-5aa0-45e7-b9a8-3bc69d77ac87" providerId="ADAL" clId="{B36A1139-BFF9-47CA-84E3-9EDAFD4BC048}" dt="2023-11-23T19:58:56.179" v="2664" actId="571"/>
          <ac:spMkLst>
            <pc:docMk/>
            <pc:sldMk cId="887623047" sldId="280"/>
            <ac:spMk id="533" creationId="{528B2C6F-DE0E-6EA0-CBFE-79EEF4A195E4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41" creationId="{A269D4DC-D293-5C86-3E5F-C36CD13909DF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42" creationId="{E57133FB-1A5E-CF6B-EFC4-4A821469E78C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44" creationId="{7550EC6D-1ADC-6A13-218A-DE87B56F5F50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47" creationId="{9A0DF694-96ED-DC75-8605-C91D11A11994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48" creationId="{69DE50AB-4A26-BB4C-D4E7-4D7C048D1C28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49" creationId="{194B2A31-C9CE-C52B-629D-B1D12163DB1A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50" creationId="{4257B51C-DC54-9D12-4D94-8BE6D55B3707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51" creationId="{16397760-1DDB-B467-6B99-7CFCAFA25593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52" creationId="{03279735-B71A-D77D-09BD-5A2A6D7BFE69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53" creationId="{D6952514-B338-E147-FBAC-4BAC5B02F9CF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54" creationId="{6B2A30BE-83BD-132A-19A4-62341601EF5A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55" creationId="{EC229023-05A9-C6A3-3F89-065C3C44505C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56" creationId="{C7E6AFAF-95C0-F291-8ABE-AF1A0238CFC8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62" creationId="{FB7A46AA-9E14-7696-812A-9EA973E94830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63" creationId="{27515962-5629-C4C5-033B-69C5B6263751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65" creationId="{EE80AAFB-A76D-9C65-2385-B81E5FD64102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66" creationId="{DF23EE29-3447-2074-82EE-C81CF0F43713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67" creationId="{6A773CCB-26C0-D160-E0C4-EB11CBCD91FA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68" creationId="{D54AEFDE-B1B5-4CAE-C554-5FC8FAD01B96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69" creationId="{E2D0472D-A161-CD6B-C2B7-FDCBB253FD0E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70" creationId="{A75E5D54-D414-489E-F2E8-48EE6886D0C1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71" creationId="{8F22805D-FC6E-9C98-9E56-C838CD7DCCC7}"/>
          </ac:spMkLst>
        </pc:spChg>
        <pc:spChg chg="mod">
          <ac:chgData name="Qiong Pan" userId="93dd684f-5aa0-45e7-b9a8-3bc69d77ac87" providerId="ADAL" clId="{B36A1139-BFF9-47CA-84E3-9EDAFD4BC048}" dt="2023-11-23T20:01:08.576" v="2677"/>
          <ac:spMkLst>
            <pc:docMk/>
            <pc:sldMk cId="887623047" sldId="280"/>
            <ac:spMk id="572" creationId="{B402E938-8666-6D1B-3AC8-42E9CD276DB2}"/>
          </ac:spMkLst>
        </pc:spChg>
        <pc:grpChg chg="add del mod">
          <ac:chgData name="Qiong Pan" userId="93dd684f-5aa0-45e7-b9a8-3bc69d77ac87" providerId="ADAL" clId="{B36A1139-BFF9-47CA-84E3-9EDAFD4BC048}" dt="2023-11-23T18:49:37.598" v="1662" actId="165"/>
          <ac:grpSpMkLst>
            <pc:docMk/>
            <pc:sldMk cId="887623047" sldId="280"/>
            <ac:grpSpMk id="2" creationId="{9098F7E3-D110-DA0E-3662-0C877C511580}"/>
          </ac:grpSpMkLst>
        </pc:grpChg>
        <pc:grpChg chg="del mod topLvl">
          <ac:chgData name="Qiong Pan" userId="93dd684f-5aa0-45e7-b9a8-3bc69d77ac87" providerId="ADAL" clId="{B36A1139-BFF9-47CA-84E3-9EDAFD4BC048}" dt="2023-11-23T19:24:54.935" v="2268" actId="478"/>
          <ac:grpSpMkLst>
            <pc:docMk/>
            <pc:sldMk cId="887623047" sldId="280"/>
            <ac:grpSpMk id="6" creationId="{35328805-825A-98CA-5AD5-DC24023481CF}"/>
          </ac:grpSpMkLst>
        </pc:grpChg>
        <pc:grpChg chg="del mod topLvl">
          <ac:chgData name="Qiong Pan" userId="93dd684f-5aa0-45e7-b9a8-3bc69d77ac87" providerId="ADAL" clId="{B36A1139-BFF9-47CA-84E3-9EDAFD4BC048}" dt="2023-11-23T19:24:54.935" v="2268" actId="478"/>
          <ac:grpSpMkLst>
            <pc:docMk/>
            <pc:sldMk cId="887623047" sldId="280"/>
            <ac:grpSpMk id="9" creationId="{AA0353BD-68E3-363B-D6A8-6E2615C52D98}"/>
          </ac:grpSpMkLst>
        </pc:grpChg>
        <pc:grpChg chg="del mod topLvl">
          <ac:chgData name="Qiong Pan" userId="93dd684f-5aa0-45e7-b9a8-3bc69d77ac87" providerId="ADAL" clId="{B36A1139-BFF9-47CA-84E3-9EDAFD4BC048}" dt="2023-11-23T19:49:03.697" v="2542" actId="478"/>
          <ac:grpSpMkLst>
            <pc:docMk/>
            <pc:sldMk cId="887623047" sldId="280"/>
            <ac:grpSpMk id="16" creationId="{6B36241D-2F55-CD4B-D6C0-317238E57546}"/>
          </ac:grpSpMkLst>
        </pc:grpChg>
        <pc:grpChg chg="del mod topLvl">
          <ac:chgData name="Qiong Pan" userId="93dd684f-5aa0-45e7-b9a8-3bc69d77ac87" providerId="ADAL" clId="{B36A1139-BFF9-47CA-84E3-9EDAFD4BC048}" dt="2023-11-23T18:49:43.207" v="1663" actId="478"/>
          <ac:grpSpMkLst>
            <pc:docMk/>
            <pc:sldMk cId="887623047" sldId="280"/>
            <ac:grpSpMk id="17" creationId="{D5CF93D5-AC98-783C-27CD-B83A0AFB0E1F}"/>
          </ac:grpSpMkLst>
        </pc:grpChg>
        <pc:grpChg chg="mod">
          <ac:chgData name="Qiong Pan" userId="93dd684f-5aa0-45e7-b9a8-3bc69d77ac87" providerId="ADAL" clId="{B36A1139-BFF9-47CA-84E3-9EDAFD4BC048}" dt="2023-11-23T18:49:37.598" v="1662" actId="165"/>
          <ac:grpSpMkLst>
            <pc:docMk/>
            <pc:sldMk cId="887623047" sldId="280"/>
            <ac:grpSpMk id="18" creationId="{8D4B72FC-68FE-CB3A-B1C3-D7F56DEACB49}"/>
          </ac:grpSpMkLst>
        </pc:grpChg>
        <pc:grpChg chg="add del mod">
          <ac:chgData name="Qiong Pan" userId="93dd684f-5aa0-45e7-b9a8-3bc69d77ac87" providerId="ADAL" clId="{B36A1139-BFF9-47CA-84E3-9EDAFD4BC048}" dt="2023-11-23T19:07:30.508" v="2043" actId="478"/>
          <ac:grpSpMkLst>
            <pc:docMk/>
            <pc:sldMk cId="887623047" sldId="280"/>
            <ac:grpSpMk id="103" creationId="{05155018-6203-0875-FD13-E66F43A9779C}"/>
          </ac:grpSpMkLst>
        </pc:grpChg>
        <pc:grpChg chg="add del mod">
          <ac:chgData name="Qiong Pan" userId="93dd684f-5aa0-45e7-b9a8-3bc69d77ac87" providerId="ADAL" clId="{B36A1139-BFF9-47CA-84E3-9EDAFD4BC048}" dt="2023-11-23T19:00:55.272" v="1885" actId="165"/>
          <ac:grpSpMkLst>
            <pc:docMk/>
            <pc:sldMk cId="887623047" sldId="280"/>
            <ac:grpSpMk id="132" creationId="{B49858AE-4C36-EC9F-9C8C-79197592AB6C}"/>
          </ac:grpSpMkLst>
        </pc:grpChg>
        <pc:grpChg chg="del mod topLvl">
          <ac:chgData name="Qiong Pan" userId="93dd684f-5aa0-45e7-b9a8-3bc69d77ac87" providerId="ADAL" clId="{B36A1139-BFF9-47CA-84E3-9EDAFD4BC048}" dt="2023-11-23T19:01:00.089" v="1886" actId="165"/>
          <ac:grpSpMkLst>
            <pc:docMk/>
            <pc:sldMk cId="887623047" sldId="280"/>
            <ac:grpSpMk id="133" creationId="{FD904685-4438-C093-FA99-DE0A0802ACA8}"/>
          </ac:grpSpMkLst>
        </pc:grpChg>
        <pc:grpChg chg="add del mod">
          <ac:chgData name="Qiong Pan" userId="93dd684f-5aa0-45e7-b9a8-3bc69d77ac87" providerId="ADAL" clId="{B36A1139-BFF9-47CA-84E3-9EDAFD4BC048}" dt="2023-11-23T19:06:00.923" v="2023" actId="478"/>
          <ac:grpSpMkLst>
            <pc:docMk/>
            <pc:sldMk cId="887623047" sldId="280"/>
            <ac:grpSpMk id="176" creationId="{49457D87-C828-2E15-20DE-71C21F0EE1B5}"/>
          </ac:grpSpMkLst>
        </pc:grpChg>
        <pc:grpChg chg="add del mod ord">
          <ac:chgData name="Qiong Pan" userId="93dd684f-5aa0-45e7-b9a8-3bc69d77ac87" providerId="ADAL" clId="{B36A1139-BFF9-47CA-84E3-9EDAFD4BC048}" dt="2023-11-23T19:06:08.334" v="2025" actId="478"/>
          <ac:grpSpMkLst>
            <pc:docMk/>
            <pc:sldMk cId="887623047" sldId="280"/>
            <ac:grpSpMk id="177" creationId="{603C9D94-D171-8B73-D2BC-79277DFCB140}"/>
          </ac:grpSpMkLst>
        </pc:grpChg>
        <pc:grpChg chg="add mod">
          <ac:chgData name="Qiong Pan" userId="93dd684f-5aa0-45e7-b9a8-3bc69d77ac87" providerId="ADAL" clId="{B36A1139-BFF9-47CA-84E3-9EDAFD4BC048}" dt="2023-11-23T20:00:56.225" v="2676" actId="1076"/>
          <ac:grpSpMkLst>
            <pc:docMk/>
            <pc:sldMk cId="887623047" sldId="280"/>
            <ac:grpSpMk id="180" creationId="{C35879FD-90EB-52E6-6467-BA353821A5B2}"/>
          </ac:grpSpMkLst>
        </pc:grpChg>
        <pc:grpChg chg="add del mod">
          <ac:chgData name="Qiong Pan" userId="93dd684f-5aa0-45e7-b9a8-3bc69d77ac87" providerId="ADAL" clId="{B36A1139-BFF9-47CA-84E3-9EDAFD4BC048}" dt="2023-11-23T19:02:37.287" v="1903"/>
          <ac:grpSpMkLst>
            <pc:docMk/>
            <pc:sldMk cId="887623047" sldId="280"/>
            <ac:grpSpMk id="181" creationId="{8EAA65F0-CD19-ED5D-C5AF-5EB3BE0BB1EF}"/>
          </ac:grpSpMkLst>
        </pc:grpChg>
        <pc:grpChg chg="mod">
          <ac:chgData name="Qiong Pan" userId="93dd684f-5aa0-45e7-b9a8-3bc69d77ac87" providerId="ADAL" clId="{B36A1139-BFF9-47CA-84E3-9EDAFD4BC048}" dt="2023-11-23T19:02:36.163" v="1902"/>
          <ac:grpSpMkLst>
            <pc:docMk/>
            <pc:sldMk cId="887623047" sldId="280"/>
            <ac:grpSpMk id="184" creationId="{7961433B-18E7-B31F-9F69-120211030CAA}"/>
          </ac:grpSpMkLst>
        </pc:grpChg>
        <pc:grpChg chg="mod">
          <ac:chgData name="Qiong Pan" userId="93dd684f-5aa0-45e7-b9a8-3bc69d77ac87" providerId="ADAL" clId="{B36A1139-BFF9-47CA-84E3-9EDAFD4BC048}" dt="2023-11-23T19:02:36.163" v="1902"/>
          <ac:grpSpMkLst>
            <pc:docMk/>
            <pc:sldMk cId="887623047" sldId="280"/>
            <ac:grpSpMk id="185" creationId="{58DDAE94-6746-F952-C3A9-4755B1FA53A1}"/>
          </ac:grpSpMkLst>
        </pc:grpChg>
        <pc:grpChg chg="add mod topLvl">
          <ac:chgData name="Qiong Pan" userId="93dd684f-5aa0-45e7-b9a8-3bc69d77ac87" providerId="ADAL" clId="{B36A1139-BFF9-47CA-84E3-9EDAFD4BC048}" dt="2023-11-23T19:59:52.808" v="2672" actId="1076"/>
          <ac:grpSpMkLst>
            <pc:docMk/>
            <pc:sldMk cId="887623047" sldId="280"/>
            <ac:grpSpMk id="194" creationId="{1302FD76-8E04-2CDA-832F-062F12C351DF}"/>
          </ac:grpSpMkLst>
        </pc:grpChg>
        <pc:grpChg chg="add del mod topLvl">
          <ac:chgData name="Qiong Pan" userId="93dd684f-5aa0-45e7-b9a8-3bc69d77ac87" providerId="ADAL" clId="{B36A1139-BFF9-47CA-84E3-9EDAFD4BC048}" dt="2023-11-23T19:08:09.626" v="2053" actId="165"/>
          <ac:grpSpMkLst>
            <pc:docMk/>
            <pc:sldMk cId="887623047" sldId="280"/>
            <ac:grpSpMk id="247" creationId="{3752AA11-9697-C9F4-2A03-FCB4222E5535}"/>
          </ac:grpSpMkLst>
        </pc:grpChg>
        <pc:grpChg chg="add del mod">
          <ac:chgData name="Qiong Pan" userId="93dd684f-5aa0-45e7-b9a8-3bc69d77ac87" providerId="ADAL" clId="{B36A1139-BFF9-47CA-84E3-9EDAFD4BC048}" dt="2023-11-23T19:08:02.452" v="2052" actId="165"/>
          <ac:grpSpMkLst>
            <pc:docMk/>
            <pc:sldMk cId="887623047" sldId="280"/>
            <ac:grpSpMk id="276" creationId="{5ACE6A68-9DE2-1074-6685-EDF1620331F8}"/>
          </ac:grpSpMkLst>
        </pc:grpChg>
        <pc:grpChg chg="add del mod topLvl">
          <ac:chgData name="Qiong Pan" userId="93dd684f-5aa0-45e7-b9a8-3bc69d77ac87" providerId="ADAL" clId="{B36A1139-BFF9-47CA-84E3-9EDAFD4BC048}" dt="2023-11-23T20:20:57.020" v="2935" actId="165"/>
          <ac:grpSpMkLst>
            <pc:docMk/>
            <pc:sldMk cId="887623047" sldId="280"/>
            <ac:grpSpMk id="310" creationId="{D3176071-9079-8A6B-05B6-46AED2BF3544}"/>
          </ac:grpSpMkLst>
        </pc:grpChg>
        <pc:grpChg chg="add del mod topLvl">
          <ac:chgData name="Qiong Pan" userId="93dd684f-5aa0-45e7-b9a8-3bc69d77ac87" providerId="ADAL" clId="{B36A1139-BFF9-47CA-84E3-9EDAFD4BC048}" dt="2023-11-23T19:32:30.836" v="2368" actId="165"/>
          <ac:grpSpMkLst>
            <pc:docMk/>
            <pc:sldMk cId="887623047" sldId="280"/>
            <ac:grpSpMk id="312" creationId="{061DD8FD-F4C8-55B8-30DA-64DB6E248DFD}"/>
          </ac:grpSpMkLst>
        </pc:grpChg>
        <pc:grpChg chg="mod topLvl">
          <ac:chgData name="Qiong Pan" userId="93dd684f-5aa0-45e7-b9a8-3bc69d77ac87" providerId="ADAL" clId="{B36A1139-BFF9-47CA-84E3-9EDAFD4BC048}" dt="2023-11-23T19:59:52.808" v="2672" actId="1076"/>
          <ac:grpSpMkLst>
            <pc:docMk/>
            <pc:sldMk cId="887623047" sldId="280"/>
            <ac:grpSpMk id="313" creationId="{A5228117-3E97-61D9-0BBA-4068F851E546}"/>
          </ac:grpSpMkLst>
        </pc:grpChg>
        <pc:grpChg chg="mod topLvl">
          <ac:chgData name="Qiong Pan" userId="93dd684f-5aa0-45e7-b9a8-3bc69d77ac87" providerId="ADAL" clId="{B36A1139-BFF9-47CA-84E3-9EDAFD4BC048}" dt="2023-11-23T19:59:52.808" v="2672" actId="1076"/>
          <ac:grpSpMkLst>
            <pc:docMk/>
            <pc:sldMk cId="887623047" sldId="280"/>
            <ac:grpSpMk id="314" creationId="{463C310F-EBF5-55EF-EC48-622C4908FF16}"/>
          </ac:grpSpMkLst>
        </pc:grpChg>
        <pc:grpChg chg="mod">
          <ac:chgData name="Qiong Pan" userId="93dd684f-5aa0-45e7-b9a8-3bc69d77ac87" providerId="ADAL" clId="{B36A1139-BFF9-47CA-84E3-9EDAFD4BC048}" dt="2023-11-23T19:59:52.808" v="2672" actId="1076"/>
          <ac:grpSpMkLst>
            <pc:docMk/>
            <pc:sldMk cId="887623047" sldId="280"/>
            <ac:grpSpMk id="315" creationId="{F48EF48F-59F4-F236-D4E7-08AAAC309835}"/>
          </ac:grpSpMkLst>
        </pc:grpChg>
        <pc:grpChg chg="mod">
          <ac:chgData name="Qiong Pan" userId="93dd684f-5aa0-45e7-b9a8-3bc69d77ac87" providerId="ADAL" clId="{B36A1139-BFF9-47CA-84E3-9EDAFD4BC048}" dt="2023-11-23T19:59:52.808" v="2672" actId="1076"/>
          <ac:grpSpMkLst>
            <pc:docMk/>
            <pc:sldMk cId="887623047" sldId="280"/>
            <ac:grpSpMk id="316" creationId="{C9337145-41C4-745B-75CD-A3CE29AF073B}"/>
          </ac:grpSpMkLst>
        </pc:grpChg>
        <pc:grpChg chg="mod">
          <ac:chgData name="Qiong Pan" userId="93dd684f-5aa0-45e7-b9a8-3bc69d77ac87" providerId="ADAL" clId="{B36A1139-BFF9-47CA-84E3-9EDAFD4BC048}" dt="2023-11-23T19:59:52.808" v="2672" actId="1076"/>
          <ac:grpSpMkLst>
            <pc:docMk/>
            <pc:sldMk cId="887623047" sldId="280"/>
            <ac:grpSpMk id="329" creationId="{98283EA2-8BA0-4A92-0AE5-925A08D7CF23}"/>
          </ac:grpSpMkLst>
        </pc:grpChg>
        <pc:grpChg chg="add del mod topLvl">
          <ac:chgData name="Qiong Pan" userId="93dd684f-5aa0-45e7-b9a8-3bc69d77ac87" providerId="ADAL" clId="{B36A1139-BFF9-47CA-84E3-9EDAFD4BC048}" dt="2023-11-23T19:32:30.836" v="2368" actId="165"/>
          <ac:grpSpMkLst>
            <pc:docMk/>
            <pc:sldMk cId="887623047" sldId="280"/>
            <ac:grpSpMk id="338" creationId="{C0D72166-0EEE-90A7-76A7-75E0DD0D97D5}"/>
          </ac:grpSpMkLst>
        </pc:grpChg>
        <pc:grpChg chg="add del mod">
          <ac:chgData name="Qiong Pan" userId="93dd684f-5aa0-45e7-b9a8-3bc69d77ac87" providerId="ADAL" clId="{B36A1139-BFF9-47CA-84E3-9EDAFD4BC048}" dt="2023-11-23T19:32:28.926" v="2367" actId="165"/>
          <ac:grpSpMkLst>
            <pc:docMk/>
            <pc:sldMk cId="887623047" sldId="280"/>
            <ac:grpSpMk id="346" creationId="{9AFAFCD9-5DEF-59B9-9A92-D3BFA2F1017E}"/>
          </ac:grpSpMkLst>
        </pc:grpChg>
        <pc:grpChg chg="add del mod">
          <ac:chgData name="Qiong Pan" userId="93dd684f-5aa0-45e7-b9a8-3bc69d77ac87" providerId="ADAL" clId="{B36A1139-BFF9-47CA-84E3-9EDAFD4BC048}" dt="2023-11-23T19:27:36.273" v="2302" actId="478"/>
          <ac:grpSpMkLst>
            <pc:docMk/>
            <pc:sldMk cId="887623047" sldId="280"/>
            <ac:grpSpMk id="347" creationId="{D7DDED7E-9882-2807-A9F4-F383E566A72A}"/>
          </ac:grpSpMkLst>
        </pc:grpChg>
        <pc:grpChg chg="mod topLvl">
          <ac:chgData name="Qiong Pan" userId="93dd684f-5aa0-45e7-b9a8-3bc69d77ac87" providerId="ADAL" clId="{B36A1139-BFF9-47CA-84E3-9EDAFD4BC048}" dt="2023-11-23T19:38:23.487" v="2434" actId="164"/>
          <ac:grpSpMkLst>
            <pc:docMk/>
            <pc:sldMk cId="887623047" sldId="280"/>
            <ac:grpSpMk id="348" creationId="{B6BDFC5F-C954-D8E4-EE14-F17C900439D3}"/>
          </ac:grpSpMkLst>
        </pc:grpChg>
        <pc:grpChg chg="add del mod">
          <ac:chgData name="Qiong Pan" userId="93dd684f-5aa0-45e7-b9a8-3bc69d77ac87" providerId="ADAL" clId="{B36A1139-BFF9-47CA-84E3-9EDAFD4BC048}" dt="2023-11-23T19:27:40.423" v="2303" actId="478"/>
          <ac:grpSpMkLst>
            <pc:docMk/>
            <pc:sldMk cId="887623047" sldId="280"/>
            <ac:grpSpMk id="368" creationId="{D818A585-DFCF-0934-A45E-A0D88B423735}"/>
          </ac:grpSpMkLst>
        </pc:grpChg>
        <pc:grpChg chg="mod topLvl">
          <ac:chgData name="Qiong Pan" userId="93dd684f-5aa0-45e7-b9a8-3bc69d77ac87" providerId="ADAL" clId="{B36A1139-BFF9-47CA-84E3-9EDAFD4BC048}" dt="2023-11-23T19:59:52.808" v="2672" actId="1076"/>
          <ac:grpSpMkLst>
            <pc:docMk/>
            <pc:sldMk cId="887623047" sldId="280"/>
            <ac:grpSpMk id="369" creationId="{5EBA61B0-DB78-00FC-6885-6D3CECBED768}"/>
          </ac:grpSpMkLst>
        </pc:grpChg>
        <pc:grpChg chg="del mod">
          <ac:chgData name="Qiong Pan" userId="93dd684f-5aa0-45e7-b9a8-3bc69d77ac87" providerId="ADAL" clId="{B36A1139-BFF9-47CA-84E3-9EDAFD4BC048}" dt="2023-11-23T19:25:59.689" v="2282" actId="165"/>
          <ac:grpSpMkLst>
            <pc:docMk/>
            <pc:sldMk cId="887623047" sldId="280"/>
            <ac:grpSpMk id="379" creationId="{BE03444A-8701-1ED5-9CD0-01999A7C3A61}"/>
          </ac:grpSpMkLst>
        </pc:grpChg>
        <pc:grpChg chg="add del mod">
          <ac:chgData name="Qiong Pan" userId="93dd684f-5aa0-45e7-b9a8-3bc69d77ac87" providerId="ADAL" clId="{B36A1139-BFF9-47CA-84E3-9EDAFD4BC048}" dt="2023-11-23T19:27:25.998" v="2299" actId="478"/>
          <ac:grpSpMkLst>
            <pc:docMk/>
            <pc:sldMk cId="887623047" sldId="280"/>
            <ac:grpSpMk id="391" creationId="{45728F5D-2E99-8A68-8F3B-A0164DB4F900}"/>
          </ac:grpSpMkLst>
        </pc:grpChg>
        <pc:grpChg chg="add mod">
          <ac:chgData name="Qiong Pan" userId="93dd684f-5aa0-45e7-b9a8-3bc69d77ac87" providerId="ADAL" clId="{B36A1139-BFF9-47CA-84E3-9EDAFD4BC048}" dt="2023-11-23T20:00:56.225" v="2676" actId="1076"/>
          <ac:grpSpMkLst>
            <pc:docMk/>
            <pc:sldMk cId="887623047" sldId="280"/>
            <ac:grpSpMk id="392" creationId="{2A671F36-13DB-9AE9-BA94-0C4191120100}"/>
          </ac:grpSpMkLst>
        </pc:grpChg>
        <pc:grpChg chg="add mod">
          <ac:chgData name="Qiong Pan" userId="93dd684f-5aa0-45e7-b9a8-3bc69d77ac87" providerId="ADAL" clId="{B36A1139-BFF9-47CA-84E3-9EDAFD4BC048}" dt="2023-11-23T19:59:52.808" v="2672" actId="1076"/>
          <ac:grpSpMkLst>
            <pc:docMk/>
            <pc:sldMk cId="887623047" sldId="280"/>
            <ac:grpSpMk id="394" creationId="{D0FD0B36-E4C1-7505-CF80-0E19F1A62A17}"/>
          </ac:grpSpMkLst>
        </pc:grpChg>
        <pc:grpChg chg="add del mod">
          <ac:chgData name="Qiong Pan" userId="93dd684f-5aa0-45e7-b9a8-3bc69d77ac87" providerId="ADAL" clId="{B36A1139-BFF9-47CA-84E3-9EDAFD4BC048}" dt="2023-11-23T20:01:48.418" v="2681" actId="21"/>
          <ac:grpSpMkLst>
            <pc:docMk/>
            <pc:sldMk cId="887623047" sldId="280"/>
            <ac:grpSpMk id="396" creationId="{5B3E7222-D5B3-9031-3A8A-3C4CB5E651DE}"/>
          </ac:grpSpMkLst>
        </pc:grpChg>
        <pc:grpChg chg="add del mod topLvl">
          <ac:chgData name="Qiong Pan" userId="93dd684f-5aa0-45e7-b9a8-3bc69d77ac87" providerId="ADAL" clId="{B36A1139-BFF9-47CA-84E3-9EDAFD4BC048}" dt="2023-11-23T20:01:48.418" v="2681" actId="21"/>
          <ac:grpSpMkLst>
            <pc:docMk/>
            <pc:sldMk cId="887623047" sldId="280"/>
            <ac:grpSpMk id="399" creationId="{2EE734BD-1795-3708-1C77-BEEBD25134A7}"/>
          </ac:grpSpMkLst>
        </pc:grpChg>
        <pc:grpChg chg="add mod">
          <ac:chgData name="Qiong Pan" userId="93dd684f-5aa0-45e7-b9a8-3bc69d77ac87" providerId="ADAL" clId="{B36A1139-BFF9-47CA-84E3-9EDAFD4BC048}" dt="2023-11-23T19:59:29.302" v="2667" actId="164"/>
          <ac:grpSpMkLst>
            <pc:docMk/>
            <pc:sldMk cId="887623047" sldId="280"/>
            <ac:grpSpMk id="402" creationId="{91119F03-C30A-0AE3-3D98-60013335FD75}"/>
          </ac:grpSpMkLst>
        </pc:grpChg>
        <pc:grpChg chg="add del mod">
          <ac:chgData name="Qiong Pan" userId="93dd684f-5aa0-45e7-b9a8-3bc69d77ac87" providerId="ADAL" clId="{B36A1139-BFF9-47CA-84E3-9EDAFD4BC048}" dt="2023-11-23T20:01:48.418" v="2681" actId="21"/>
          <ac:grpSpMkLst>
            <pc:docMk/>
            <pc:sldMk cId="887623047" sldId="280"/>
            <ac:grpSpMk id="404" creationId="{B7CBB3DF-0117-DD24-5337-3897E6D8DF04}"/>
          </ac:grpSpMkLst>
        </pc:grpChg>
        <pc:grpChg chg="add del mod topLvl">
          <ac:chgData name="Qiong Pan" userId="93dd684f-5aa0-45e7-b9a8-3bc69d77ac87" providerId="ADAL" clId="{B36A1139-BFF9-47CA-84E3-9EDAFD4BC048}" dt="2023-11-23T20:01:28.091" v="2680" actId="165"/>
          <ac:grpSpMkLst>
            <pc:docMk/>
            <pc:sldMk cId="887623047" sldId="280"/>
            <ac:grpSpMk id="406" creationId="{A9137B6D-8747-74A6-91D2-D07A535124A5}"/>
          </ac:grpSpMkLst>
        </pc:grpChg>
        <pc:grpChg chg="add del mod">
          <ac:chgData name="Qiong Pan" userId="93dd684f-5aa0-45e7-b9a8-3bc69d77ac87" providerId="ADAL" clId="{B36A1139-BFF9-47CA-84E3-9EDAFD4BC048}" dt="2023-11-23T19:40:56.312" v="2464" actId="478"/>
          <ac:grpSpMkLst>
            <pc:docMk/>
            <pc:sldMk cId="887623047" sldId="280"/>
            <ac:grpSpMk id="407" creationId="{43E8CBEA-39DA-F999-6575-9D173CB69074}"/>
          </ac:grpSpMkLst>
        </pc:grpChg>
        <pc:grpChg chg="add mod">
          <ac:chgData name="Qiong Pan" userId="93dd684f-5aa0-45e7-b9a8-3bc69d77ac87" providerId="ADAL" clId="{B36A1139-BFF9-47CA-84E3-9EDAFD4BC048}" dt="2023-11-23T20:00:56.225" v="2676" actId="1076"/>
          <ac:grpSpMkLst>
            <pc:docMk/>
            <pc:sldMk cId="887623047" sldId="280"/>
            <ac:grpSpMk id="408" creationId="{D400AD89-7875-CD0B-B9B7-BD1346480606}"/>
          </ac:grpSpMkLst>
        </pc:grpChg>
        <pc:grpChg chg="del mod">
          <ac:chgData name="Qiong Pan" userId="93dd684f-5aa0-45e7-b9a8-3bc69d77ac87" providerId="ADAL" clId="{B36A1139-BFF9-47CA-84E3-9EDAFD4BC048}" dt="2023-11-23T19:41:51.599" v="2478" actId="165"/>
          <ac:grpSpMkLst>
            <pc:docMk/>
            <pc:sldMk cId="887623047" sldId="280"/>
            <ac:grpSpMk id="412" creationId="{0CBB7164-D276-F32E-2710-8627F5F9E961}"/>
          </ac:grpSpMkLst>
        </pc:grpChg>
        <pc:grpChg chg="add del mod topLvl">
          <ac:chgData name="Qiong Pan" userId="93dd684f-5aa0-45e7-b9a8-3bc69d77ac87" providerId="ADAL" clId="{B36A1139-BFF9-47CA-84E3-9EDAFD4BC048}" dt="2023-11-23T19:55:25.925" v="2614" actId="165"/>
          <ac:grpSpMkLst>
            <pc:docMk/>
            <pc:sldMk cId="887623047" sldId="280"/>
            <ac:grpSpMk id="446" creationId="{1A013C3A-7CAC-6C50-6C53-8F1BB0C0C8BF}"/>
          </ac:grpSpMkLst>
        </pc:grpChg>
        <pc:grpChg chg="add del mod">
          <ac:chgData name="Qiong Pan" userId="93dd684f-5aa0-45e7-b9a8-3bc69d77ac87" providerId="ADAL" clId="{B36A1139-BFF9-47CA-84E3-9EDAFD4BC048}" dt="2023-11-23T19:52:22.705" v="2577" actId="165"/>
          <ac:grpSpMkLst>
            <pc:docMk/>
            <pc:sldMk cId="887623047" sldId="280"/>
            <ac:grpSpMk id="449" creationId="{0BF20ADE-9E0D-3021-8095-B368E8E5F1C5}"/>
          </ac:grpSpMkLst>
        </pc:grpChg>
        <pc:grpChg chg="add del mod">
          <ac:chgData name="Qiong Pan" userId="93dd684f-5aa0-45e7-b9a8-3bc69d77ac87" providerId="ADAL" clId="{B36A1139-BFF9-47CA-84E3-9EDAFD4BC048}" dt="2023-11-23T19:57:29.937" v="2639" actId="478"/>
          <ac:grpSpMkLst>
            <pc:docMk/>
            <pc:sldMk cId="887623047" sldId="280"/>
            <ac:grpSpMk id="450" creationId="{5324F604-4107-4E88-D561-C75A867F40A2}"/>
          </ac:grpSpMkLst>
        </pc:grpChg>
        <pc:grpChg chg="add del mod">
          <ac:chgData name="Qiong Pan" userId="93dd684f-5aa0-45e7-b9a8-3bc69d77ac87" providerId="ADAL" clId="{B36A1139-BFF9-47CA-84E3-9EDAFD4BC048}" dt="2023-11-23T19:55:11.625" v="2611" actId="165"/>
          <ac:grpSpMkLst>
            <pc:docMk/>
            <pc:sldMk cId="887623047" sldId="280"/>
            <ac:grpSpMk id="454" creationId="{02F06FE2-6453-7E5B-52DC-07A0FF45C90B}"/>
          </ac:grpSpMkLst>
        </pc:grpChg>
        <pc:grpChg chg="add del mod">
          <ac:chgData name="Qiong Pan" userId="93dd684f-5aa0-45e7-b9a8-3bc69d77ac87" providerId="ADAL" clId="{B36A1139-BFF9-47CA-84E3-9EDAFD4BC048}" dt="2023-11-23T19:55:15.839" v="2612" actId="165"/>
          <ac:grpSpMkLst>
            <pc:docMk/>
            <pc:sldMk cId="887623047" sldId="280"/>
            <ac:grpSpMk id="455" creationId="{81A2C704-C001-13C6-382A-92498874EBCC}"/>
          </ac:grpSpMkLst>
        </pc:grpChg>
        <pc:grpChg chg="del mod topLvl">
          <ac:chgData name="Qiong Pan" userId="93dd684f-5aa0-45e7-b9a8-3bc69d77ac87" providerId="ADAL" clId="{B36A1139-BFF9-47CA-84E3-9EDAFD4BC048}" dt="2023-11-23T19:55:54.236" v="2622" actId="478"/>
          <ac:grpSpMkLst>
            <pc:docMk/>
            <pc:sldMk cId="887623047" sldId="280"/>
            <ac:grpSpMk id="456" creationId="{77F5D745-C39D-460F-C595-1E55E616F1AC}"/>
          </ac:grpSpMkLst>
        </pc:grpChg>
        <pc:grpChg chg="add del mod">
          <ac:chgData name="Qiong Pan" userId="93dd684f-5aa0-45e7-b9a8-3bc69d77ac87" providerId="ADAL" clId="{B36A1139-BFF9-47CA-84E3-9EDAFD4BC048}" dt="2023-11-23T19:55:19.938" v="2613" actId="165"/>
          <ac:grpSpMkLst>
            <pc:docMk/>
            <pc:sldMk cId="887623047" sldId="280"/>
            <ac:grpSpMk id="460" creationId="{CDD89164-C9DE-A65A-6DD6-6E041888E9A5}"/>
          </ac:grpSpMkLst>
        </pc:grpChg>
        <pc:grpChg chg="del mod topLvl">
          <ac:chgData name="Qiong Pan" userId="93dd684f-5aa0-45e7-b9a8-3bc69d77ac87" providerId="ADAL" clId="{B36A1139-BFF9-47CA-84E3-9EDAFD4BC048}" dt="2023-11-23T19:55:55.913" v="2623" actId="478"/>
          <ac:grpSpMkLst>
            <pc:docMk/>
            <pc:sldMk cId="887623047" sldId="280"/>
            <ac:grpSpMk id="461" creationId="{4CECFDC5-E58D-55BA-E63A-3733F9A5A6AE}"/>
          </ac:grpSpMkLst>
        </pc:grpChg>
        <pc:grpChg chg="add del mod">
          <ac:chgData name="Qiong Pan" userId="93dd684f-5aa0-45e7-b9a8-3bc69d77ac87" providerId="ADAL" clId="{B36A1139-BFF9-47CA-84E3-9EDAFD4BC048}" dt="2023-11-23T19:54:17.086" v="2601" actId="478"/>
          <ac:grpSpMkLst>
            <pc:docMk/>
            <pc:sldMk cId="887623047" sldId="280"/>
            <ac:grpSpMk id="465" creationId="{B0177848-A93D-0E4F-F70E-1A6DED6C5392}"/>
          </ac:grpSpMkLst>
        </pc:grpChg>
        <pc:grpChg chg="mod">
          <ac:chgData name="Qiong Pan" userId="93dd684f-5aa0-45e7-b9a8-3bc69d77ac87" providerId="ADAL" clId="{B36A1139-BFF9-47CA-84E3-9EDAFD4BC048}" dt="2023-11-23T19:54:07.086" v="2599" actId="571"/>
          <ac:grpSpMkLst>
            <pc:docMk/>
            <pc:sldMk cId="887623047" sldId="280"/>
            <ac:grpSpMk id="466" creationId="{38F43BF9-E59F-3A4C-4048-001E8AF4DBB6}"/>
          </ac:grpSpMkLst>
        </pc:grpChg>
        <pc:grpChg chg="add mod">
          <ac:chgData name="Qiong Pan" userId="93dd684f-5aa0-45e7-b9a8-3bc69d77ac87" providerId="ADAL" clId="{B36A1139-BFF9-47CA-84E3-9EDAFD4BC048}" dt="2023-11-23T19:54:21.226" v="2605" actId="571"/>
          <ac:grpSpMkLst>
            <pc:docMk/>
            <pc:sldMk cId="887623047" sldId="280"/>
            <ac:grpSpMk id="470" creationId="{2C433257-647F-16FE-8065-8A192948FB22}"/>
          </ac:grpSpMkLst>
        </pc:grpChg>
        <pc:grpChg chg="mod">
          <ac:chgData name="Qiong Pan" userId="93dd684f-5aa0-45e7-b9a8-3bc69d77ac87" providerId="ADAL" clId="{B36A1139-BFF9-47CA-84E3-9EDAFD4BC048}" dt="2023-11-23T19:54:21.226" v="2605" actId="571"/>
          <ac:grpSpMkLst>
            <pc:docMk/>
            <pc:sldMk cId="887623047" sldId="280"/>
            <ac:grpSpMk id="471" creationId="{9D45EF66-2202-E2EB-937E-F8B07390D6A3}"/>
          </ac:grpSpMkLst>
        </pc:grpChg>
        <pc:grpChg chg="add del mod">
          <ac:chgData name="Qiong Pan" userId="93dd684f-5aa0-45e7-b9a8-3bc69d77ac87" providerId="ADAL" clId="{B36A1139-BFF9-47CA-84E3-9EDAFD4BC048}" dt="2023-11-23T19:57:42.274" v="2642" actId="165"/>
          <ac:grpSpMkLst>
            <pc:docMk/>
            <pc:sldMk cId="887623047" sldId="280"/>
            <ac:grpSpMk id="475" creationId="{B655032C-534C-0E33-D14C-0AE401BAB29B}"/>
          </ac:grpSpMkLst>
        </pc:grpChg>
        <pc:grpChg chg="add del mod">
          <ac:chgData name="Qiong Pan" userId="93dd684f-5aa0-45e7-b9a8-3bc69d77ac87" providerId="ADAL" clId="{B36A1139-BFF9-47CA-84E3-9EDAFD4BC048}" dt="2023-11-23T19:58:13.200" v="2649" actId="478"/>
          <ac:grpSpMkLst>
            <pc:docMk/>
            <pc:sldMk cId="887623047" sldId="280"/>
            <ac:grpSpMk id="477" creationId="{EC203BAF-D7B8-D141-0100-106BD582ECBC}"/>
          </ac:grpSpMkLst>
        </pc:grpChg>
        <pc:grpChg chg="add del mod">
          <ac:chgData name="Qiong Pan" userId="93dd684f-5aa0-45e7-b9a8-3bc69d77ac87" providerId="ADAL" clId="{B36A1139-BFF9-47CA-84E3-9EDAFD4BC048}" dt="2023-11-23T19:58:15.626" v="2651" actId="478"/>
          <ac:grpSpMkLst>
            <pc:docMk/>
            <pc:sldMk cId="887623047" sldId="280"/>
            <ac:grpSpMk id="481" creationId="{EC8C1F32-1020-B7E6-80C4-962E0B941CF2}"/>
          </ac:grpSpMkLst>
        </pc:grpChg>
        <pc:grpChg chg="add del mod">
          <ac:chgData name="Qiong Pan" userId="93dd684f-5aa0-45e7-b9a8-3bc69d77ac87" providerId="ADAL" clId="{B36A1139-BFF9-47CA-84E3-9EDAFD4BC048}" dt="2023-11-23T20:01:48.418" v="2681" actId="21"/>
          <ac:grpSpMkLst>
            <pc:docMk/>
            <pc:sldMk cId="887623047" sldId="280"/>
            <ac:grpSpMk id="484" creationId="{EC607122-F2D1-4133-522D-B70334639508}"/>
          </ac:grpSpMkLst>
        </pc:grpChg>
        <pc:grpChg chg="add mod">
          <ac:chgData name="Qiong Pan" userId="93dd684f-5aa0-45e7-b9a8-3bc69d77ac87" providerId="ADAL" clId="{B36A1139-BFF9-47CA-84E3-9EDAFD4BC048}" dt="2023-11-23T20:00:56.225" v="2676" actId="1076"/>
          <ac:grpSpMkLst>
            <pc:docMk/>
            <pc:sldMk cId="887623047" sldId="280"/>
            <ac:grpSpMk id="485" creationId="{1B28D9EE-F966-87EA-F52F-57E7C4F658A6}"/>
          </ac:grpSpMkLst>
        </pc:grpChg>
        <pc:grpChg chg="add mod">
          <ac:chgData name="Qiong Pan" userId="93dd684f-5aa0-45e7-b9a8-3bc69d77ac87" providerId="ADAL" clId="{B36A1139-BFF9-47CA-84E3-9EDAFD4BC048}" dt="2023-11-23T19:59:29.302" v="2667" actId="164"/>
          <ac:grpSpMkLst>
            <pc:docMk/>
            <pc:sldMk cId="887623047" sldId="280"/>
            <ac:grpSpMk id="488" creationId="{7C642208-7627-CF00-C455-4F933F22DFA3}"/>
          </ac:grpSpMkLst>
        </pc:grpChg>
        <pc:grpChg chg="add del mod topLvl">
          <ac:chgData name="Qiong Pan" userId="93dd684f-5aa0-45e7-b9a8-3bc69d77ac87" providerId="ADAL" clId="{B36A1139-BFF9-47CA-84E3-9EDAFD4BC048}" dt="2023-11-23T20:20:52.149" v="2934" actId="478"/>
          <ac:grpSpMkLst>
            <pc:docMk/>
            <pc:sldMk cId="887623047" sldId="280"/>
            <ac:grpSpMk id="491" creationId="{78F70E0F-D1EC-1393-79B0-0E2CC38440A1}"/>
          </ac:grpSpMkLst>
        </pc:grpChg>
        <pc:grpChg chg="add del mod">
          <ac:chgData name="Qiong Pan" userId="93dd684f-5aa0-45e7-b9a8-3bc69d77ac87" providerId="ADAL" clId="{B36A1139-BFF9-47CA-84E3-9EDAFD4BC048}" dt="2023-11-23T20:01:48.418" v="2681" actId="21"/>
          <ac:grpSpMkLst>
            <pc:docMk/>
            <pc:sldMk cId="887623047" sldId="280"/>
            <ac:grpSpMk id="494" creationId="{48491C2E-CF2A-F65F-4F51-BF4A1163DB9C}"/>
          </ac:grpSpMkLst>
        </pc:grpChg>
        <pc:grpChg chg="add del mod">
          <ac:chgData name="Qiong Pan" userId="93dd684f-5aa0-45e7-b9a8-3bc69d77ac87" providerId="ADAL" clId="{B36A1139-BFF9-47CA-84E3-9EDAFD4BC048}" dt="2023-11-23T20:01:48.418" v="2681" actId="21"/>
          <ac:grpSpMkLst>
            <pc:docMk/>
            <pc:sldMk cId="887623047" sldId="280"/>
            <ac:grpSpMk id="497" creationId="{971A361F-02E2-7FFA-9484-4971C32EBF8F}"/>
          </ac:grpSpMkLst>
        </pc:grpChg>
        <pc:grpChg chg="add mod">
          <ac:chgData name="Qiong Pan" userId="93dd684f-5aa0-45e7-b9a8-3bc69d77ac87" providerId="ADAL" clId="{B36A1139-BFF9-47CA-84E3-9EDAFD4BC048}" dt="2023-11-23T19:58:56.179" v="2664" actId="571"/>
          <ac:grpSpMkLst>
            <pc:docMk/>
            <pc:sldMk cId="887623047" sldId="280"/>
            <ac:grpSpMk id="500" creationId="{254E054A-ADD1-9F6C-F4CE-7CF6BD436CA7}"/>
          </ac:grpSpMkLst>
        </pc:grpChg>
        <pc:grpChg chg="mod">
          <ac:chgData name="Qiong Pan" userId="93dd684f-5aa0-45e7-b9a8-3bc69d77ac87" providerId="ADAL" clId="{B36A1139-BFF9-47CA-84E3-9EDAFD4BC048}" dt="2023-11-23T19:58:56.179" v="2664" actId="571"/>
          <ac:grpSpMkLst>
            <pc:docMk/>
            <pc:sldMk cId="887623047" sldId="280"/>
            <ac:grpSpMk id="501" creationId="{90055602-3183-1D7F-D2B4-962C17C74D31}"/>
          </ac:grpSpMkLst>
        </pc:grpChg>
        <pc:grpChg chg="add mod">
          <ac:chgData name="Qiong Pan" userId="93dd684f-5aa0-45e7-b9a8-3bc69d77ac87" providerId="ADAL" clId="{B36A1139-BFF9-47CA-84E3-9EDAFD4BC048}" dt="2023-11-23T19:58:56.179" v="2664" actId="571"/>
          <ac:grpSpMkLst>
            <pc:docMk/>
            <pc:sldMk cId="887623047" sldId="280"/>
            <ac:grpSpMk id="531" creationId="{EA67FD0C-21CD-4AB3-F539-2665112ECA2A}"/>
          </ac:grpSpMkLst>
        </pc:grpChg>
        <pc:grpChg chg="add mod">
          <ac:chgData name="Qiong Pan" userId="93dd684f-5aa0-45e7-b9a8-3bc69d77ac87" providerId="ADAL" clId="{B36A1139-BFF9-47CA-84E3-9EDAFD4BC048}" dt="2023-11-23T19:59:18.092" v="2666" actId="164"/>
          <ac:grpSpMkLst>
            <pc:docMk/>
            <pc:sldMk cId="887623047" sldId="280"/>
            <ac:grpSpMk id="534" creationId="{815F46EB-9D73-C50C-04A7-77E641C1364E}"/>
          </ac:grpSpMkLst>
        </pc:grpChg>
        <pc:grpChg chg="add del mod">
          <ac:chgData name="Qiong Pan" userId="93dd684f-5aa0-45e7-b9a8-3bc69d77ac87" providerId="ADAL" clId="{B36A1139-BFF9-47CA-84E3-9EDAFD4BC048}" dt="2023-11-23T20:01:48.418" v="2681" actId="21"/>
          <ac:grpSpMkLst>
            <pc:docMk/>
            <pc:sldMk cId="887623047" sldId="280"/>
            <ac:grpSpMk id="535" creationId="{2CBD48E0-4A3B-6007-DAF7-35F4AA4A750D}"/>
          </ac:grpSpMkLst>
        </pc:grpChg>
        <pc:grpChg chg="add del mod">
          <ac:chgData name="Qiong Pan" userId="93dd684f-5aa0-45e7-b9a8-3bc69d77ac87" providerId="ADAL" clId="{B36A1139-BFF9-47CA-84E3-9EDAFD4BC048}" dt="2023-11-23T20:01:19.244" v="2679" actId="165"/>
          <ac:grpSpMkLst>
            <pc:docMk/>
            <pc:sldMk cId="887623047" sldId="280"/>
            <ac:grpSpMk id="536" creationId="{53E19D1D-4342-AAE3-0761-C39514DBF519}"/>
          </ac:grpSpMkLst>
        </pc:grpChg>
        <pc:grpChg chg="add del mod">
          <ac:chgData name="Qiong Pan" userId="93dd684f-5aa0-45e7-b9a8-3bc69d77ac87" providerId="ADAL" clId="{B36A1139-BFF9-47CA-84E3-9EDAFD4BC048}" dt="2023-11-23T20:01:48.418" v="2681" actId="21"/>
          <ac:grpSpMkLst>
            <pc:docMk/>
            <pc:sldMk cId="887623047" sldId="280"/>
            <ac:grpSpMk id="537" creationId="{DD8F5528-8BE7-1290-842C-8891D36EF2FD}"/>
          </ac:grpSpMkLst>
        </pc:grpChg>
        <pc:grpChg chg="add del mod">
          <ac:chgData name="Qiong Pan" userId="93dd684f-5aa0-45e7-b9a8-3bc69d77ac87" providerId="ADAL" clId="{B36A1139-BFF9-47CA-84E3-9EDAFD4BC048}" dt="2023-11-23T20:01:48.418" v="2681" actId="21"/>
          <ac:grpSpMkLst>
            <pc:docMk/>
            <pc:sldMk cId="887623047" sldId="280"/>
            <ac:grpSpMk id="538" creationId="{F1E66528-6DD1-C0D0-149B-6EB64112DE75}"/>
          </ac:grpSpMkLst>
        </pc:grpChg>
        <pc:grpChg chg="mod">
          <ac:chgData name="Qiong Pan" userId="93dd684f-5aa0-45e7-b9a8-3bc69d77ac87" providerId="ADAL" clId="{B36A1139-BFF9-47CA-84E3-9EDAFD4BC048}" dt="2023-11-23T20:01:08.576" v="2677"/>
          <ac:grpSpMkLst>
            <pc:docMk/>
            <pc:sldMk cId="887623047" sldId="280"/>
            <ac:grpSpMk id="539" creationId="{7D41A95A-5A2E-E07E-8E94-D8913A42B948}"/>
          </ac:grpSpMkLst>
        </pc:grpChg>
        <pc:grpChg chg="mod">
          <ac:chgData name="Qiong Pan" userId="93dd684f-5aa0-45e7-b9a8-3bc69d77ac87" providerId="ADAL" clId="{B36A1139-BFF9-47CA-84E3-9EDAFD4BC048}" dt="2023-11-23T20:01:08.576" v="2677"/>
          <ac:grpSpMkLst>
            <pc:docMk/>
            <pc:sldMk cId="887623047" sldId="280"/>
            <ac:grpSpMk id="540" creationId="{2B74EE3C-FD18-ED7D-E225-36CE36CBEFB8}"/>
          </ac:grpSpMkLst>
        </pc:grpChg>
        <pc:grpChg chg="mod">
          <ac:chgData name="Qiong Pan" userId="93dd684f-5aa0-45e7-b9a8-3bc69d77ac87" providerId="ADAL" clId="{B36A1139-BFF9-47CA-84E3-9EDAFD4BC048}" dt="2023-11-23T20:01:08.576" v="2677"/>
          <ac:grpSpMkLst>
            <pc:docMk/>
            <pc:sldMk cId="887623047" sldId="280"/>
            <ac:grpSpMk id="543" creationId="{537BF42F-A7DA-8893-A6CE-3F850079358E}"/>
          </ac:grpSpMkLst>
        </pc:grpChg>
        <pc:graphicFrameChg chg="add del mod">
          <ac:chgData name="Qiong Pan" userId="93dd684f-5aa0-45e7-b9a8-3bc69d77ac87" providerId="ADAL" clId="{B36A1139-BFF9-47CA-84E3-9EDAFD4BC048}" dt="2023-11-23T19:25:45.108" v="2279" actId="18245"/>
          <ac:graphicFrameMkLst>
            <pc:docMk/>
            <pc:sldMk cId="887623047" sldId="280"/>
            <ac:graphicFrameMk id="378" creationId="{A9EFADAB-BBCF-C9D2-E8FC-443218F6FCF7}"/>
          </ac:graphicFrameMkLst>
        </pc:graphicFrameChg>
        <pc:graphicFrameChg chg="add del mod">
          <ac:chgData name="Qiong Pan" userId="93dd684f-5aa0-45e7-b9a8-3bc69d77ac87" providerId="ADAL" clId="{B36A1139-BFF9-47CA-84E3-9EDAFD4BC048}" dt="2023-11-23T19:41:47.439" v="2477" actId="18245"/>
          <ac:graphicFrameMkLst>
            <pc:docMk/>
            <pc:sldMk cId="887623047" sldId="280"/>
            <ac:graphicFrameMk id="411" creationId="{61670458-FE1B-9D3A-D4DB-3576102B2C8F}"/>
          </ac:graphicFrameMkLst>
        </pc:graphicFrameChg>
        <pc:picChg chg="del mod topLvl">
          <ac:chgData name="Qiong Pan" userId="93dd684f-5aa0-45e7-b9a8-3bc69d77ac87" providerId="ADAL" clId="{B36A1139-BFF9-47CA-84E3-9EDAFD4BC048}" dt="2023-11-23T18:57:16.632" v="1770" actId="478"/>
          <ac:picMkLst>
            <pc:docMk/>
            <pc:sldMk cId="887623047" sldId="280"/>
            <ac:picMk id="12" creationId="{D9E1B56E-2A9B-7C77-7B8A-CF800B569F3B}"/>
          </ac:picMkLst>
        </pc:picChg>
        <pc:picChg chg="del mod topLvl">
          <ac:chgData name="Qiong Pan" userId="93dd684f-5aa0-45e7-b9a8-3bc69d77ac87" providerId="ADAL" clId="{B36A1139-BFF9-47CA-84E3-9EDAFD4BC048}" dt="2023-11-23T18:57:17.341" v="1771" actId="478"/>
          <ac:picMkLst>
            <pc:docMk/>
            <pc:sldMk cId="887623047" sldId="280"/>
            <ac:picMk id="13" creationId="{CD3C0FB5-65FC-D216-8F3A-A5B6203ABD5A}"/>
          </ac:picMkLst>
        </pc:picChg>
        <pc:picChg chg="mod">
          <ac:chgData name="Qiong Pan" userId="93dd684f-5aa0-45e7-b9a8-3bc69d77ac87" providerId="ADAL" clId="{B36A1139-BFF9-47CA-84E3-9EDAFD4BC048}" dt="2023-11-23T18:49:37.598" v="1662" actId="165"/>
          <ac:picMkLst>
            <pc:docMk/>
            <pc:sldMk cId="887623047" sldId="280"/>
            <ac:picMk id="26" creationId="{8BFFC167-E6B0-7A04-F846-C905BE6E6771}"/>
          </ac:picMkLst>
        </pc:picChg>
        <pc:picChg chg="mod">
          <ac:chgData name="Qiong Pan" userId="93dd684f-5aa0-45e7-b9a8-3bc69d77ac87" providerId="ADAL" clId="{B36A1139-BFF9-47CA-84E3-9EDAFD4BC048}" dt="2023-11-23T18:49:37.598" v="1662" actId="165"/>
          <ac:picMkLst>
            <pc:docMk/>
            <pc:sldMk cId="887623047" sldId="280"/>
            <ac:picMk id="27" creationId="{ABCBC994-0228-4608-87A9-144FD1B12087}"/>
          </ac:picMkLst>
        </pc:picChg>
        <pc:picChg chg="mod">
          <ac:chgData name="Qiong Pan" userId="93dd684f-5aa0-45e7-b9a8-3bc69d77ac87" providerId="ADAL" clId="{B36A1139-BFF9-47CA-84E3-9EDAFD4BC048}" dt="2023-11-23T18:49:37.598" v="1662" actId="165"/>
          <ac:picMkLst>
            <pc:docMk/>
            <pc:sldMk cId="887623047" sldId="280"/>
            <ac:picMk id="29" creationId="{89FB428C-B77C-09F2-6706-97106AA1EC07}"/>
          </ac:picMkLst>
        </pc:picChg>
        <pc:picChg chg="mod">
          <ac:chgData name="Qiong Pan" userId="93dd684f-5aa0-45e7-b9a8-3bc69d77ac87" providerId="ADAL" clId="{B36A1139-BFF9-47CA-84E3-9EDAFD4BC048}" dt="2023-11-23T19:59:52.808" v="2672" actId="1076"/>
          <ac:picMkLst>
            <pc:docMk/>
            <pc:sldMk cId="887623047" sldId="280"/>
            <ac:picMk id="371" creationId="{DAA770D8-ECD8-6A47-8FED-7AF2B989E39E}"/>
          </ac:picMkLst>
        </pc:picChg>
        <pc:picChg chg="mod">
          <ac:chgData name="Qiong Pan" userId="93dd684f-5aa0-45e7-b9a8-3bc69d77ac87" providerId="ADAL" clId="{B36A1139-BFF9-47CA-84E3-9EDAFD4BC048}" dt="2023-11-23T19:59:52.808" v="2672" actId="1076"/>
          <ac:picMkLst>
            <pc:docMk/>
            <pc:sldMk cId="887623047" sldId="280"/>
            <ac:picMk id="376" creationId="{29B9DBB7-CB14-40E5-198F-A606782267FC}"/>
          </ac:picMkLst>
        </pc:picChg>
        <pc:picChg chg="add del mod">
          <ac:chgData name="Qiong Pan" userId="93dd684f-5aa0-45e7-b9a8-3bc69d77ac87" providerId="ADAL" clId="{B36A1139-BFF9-47CA-84E3-9EDAFD4BC048}" dt="2023-11-23T20:21:31.894" v="2957" actId="21"/>
          <ac:picMkLst>
            <pc:docMk/>
            <pc:sldMk cId="887623047" sldId="280"/>
            <ac:picMk id="439" creationId="{08F3C784-9A47-CE3C-FC90-B3F33F517620}"/>
          </ac:picMkLst>
        </pc:picChg>
        <pc:picChg chg="add del mod">
          <ac:chgData name="Qiong Pan" userId="93dd684f-5aa0-45e7-b9a8-3bc69d77ac87" providerId="ADAL" clId="{B36A1139-BFF9-47CA-84E3-9EDAFD4BC048}" dt="2023-11-23T20:21:31.894" v="2957" actId="21"/>
          <ac:picMkLst>
            <pc:docMk/>
            <pc:sldMk cId="887623047" sldId="280"/>
            <ac:picMk id="573" creationId="{CE119603-3ABB-EAAE-ECBD-D81E562E980B}"/>
          </ac:picMkLst>
        </pc:picChg>
        <pc:cxnChg chg="mod">
          <ac:chgData name="Qiong Pan" userId="93dd684f-5aa0-45e7-b9a8-3bc69d77ac87" providerId="ADAL" clId="{B36A1139-BFF9-47CA-84E3-9EDAFD4BC048}" dt="2023-11-23T18:49:37.598" v="1662" actId="165"/>
          <ac:cxnSpMkLst>
            <pc:docMk/>
            <pc:sldMk cId="887623047" sldId="280"/>
            <ac:cxnSpMk id="25" creationId="{39984C37-8D61-C9CC-B088-EC692F40819B}"/>
          </ac:cxnSpMkLst>
        </pc:cxnChg>
        <pc:cxnChg chg="mod">
          <ac:chgData name="Qiong Pan" userId="93dd684f-5aa0-45e7-b9a8-3bc69d77ac87" providerId="ADAL" clId="{B36A1139-BFF9-47CA-84E3-9EDAFD4BC048}" dt="2023-11-23T18:59:35.191" v="1874" actId="1076"/>
          <ac:cxnSpMkLst>
            <pc:docMk/>
            <pc:sldMk cId="887623047" sldId="280"/>
            <ac:cxnSpMk id="38" creationId="{023EAE04-E847-1688-92B8-161A6FBFBA0D}"/>
          </ac:cxnSpMkLst>
        </pc:cxnChg>
        <pc:cxnChg chg="mod">
          <ac:chgData name="Qiong Pan" userId="93dd684f-5aa0-45e7-b9a8-3bc69d77ac87" providerId="ADAL" clId="{B36A1139-BFF9-47CA-84E3-9EDAFD4BC048}" dt="2023-11-23T18:59:35.191" v="1874" actId="1076"/>
          <ac:cxnSpMkLst>
            <pc:docMk/>
            <pc:sldMk cId="887623047" sldId="280"/>
            <ac:cxnSpMk id="39" creationId="{FF503216-A359-9741-B364-28000E3A6126}"/>
          </ac:cxnSpMkLst>
        </pc:cxnChg>
        <pc:cxnChg chg="mod">
          <ac:chgData name="Qiong Pan" userId="93dd684f-5aa0-45e7-b9a8-3bc69d77ac87" providerId="ADAL" clId="{B36A1139-BFF9-47CA-84E3-9EDAFD4BC048}" dt="2023-11-23T18:59:35.191" v="1874" actId="1076"/>
          <ac:cxnSpMkLst>
            <pc:docMk/>
            <pc:sldMk cId="887623047" sldId="280"/>
            <ac:cxnSpMk id="41" creationId="{18CCDEC7-5401-88E2-C2CD-86CFB76ECB4F}"/>
          </ac:cxnSpMkLst>
        </pc:cxnChg>
        <pc:cxnChg chg="mod">
          <ac:chgData name="Qiong Pan" userId="93dd684f-5aa0-45e7-b9a8-3bc69d77ac87" providerId="ADAL" clId="{B36A1139-BFF9-47CA-84E3-9EDAFD4BC048}" dt="2023-11-23T18:59:35.191" v="1874" actId="1076"/>
          <ac:cxnSpMkLst>
            <pc:docMk/>
            <pc:sldMk cId="887623047" sldId="280"/>
            <ac:cxnSpMk id="49" creationId="{79928165-C401-2773-FC60-50048B81C055}"/>
          </ac:cxnSpMkLst>
        </pc:cxnChg>
        <pc:cxnChg chg="mod">
          <ac:chgData name="Qiong Pan" userId="93dd684f-5aa0-45e7-b9a8-3bc69d77ac87" providerId="ADAL" clId="{B36A1139-BFF9-47CA-84E3-9EDAFD4BC048}" dt="2023-11-23T18:59:35.191" v="1874" actId="1076"/>
          <ac:cxnSpMkLst>
            <pc:docMk/>
            <pc:sldMk cId="887623047" sldId="280"/>
            <ac:cxnSpMk id="51" creationId="{A777BC80-5A9E-3C4B-483F-8887C0295257}"/>
          </ac:cxnSpMkLst>
        </pc:cxnChg>
        <pc:cxnChg chg="mod">
          <ac:chgData name="Qiong Pan" userId="93dd684f-5aa0-45e7-b9a8-3bc69d77ac87" providerId="ADAL" clId="{B36A1139-BFF9-47CA-84E3-9EDAFD4BC048}" dt="2023-11-23T18:59:35.191" v="1874" actId="1076"/>
          <ac:cxnSpMkLst>
            <pc:docMk/>
            <pc:sldMk cId="887623047" sldId="280"/>
            <ac:cxnSpMk id="52" creationId="{CCF26594-95C4-3BDF-7933-D792D7418FF5}"/>
          </ac:cxnSpMkLst>
        </pc:cxnChg>
        <pc:cxnChg chg="mod">
          <ac:chgData name="Qiong Pan" userId="93dd684f-5aa0-45e7-b9a8-3bc69d77ac87" providerId="ADAL" clId="{B36A1139-BFF9-47CA-84E3-9EDAFD4BC048}" dt="2023-11-23T18:59:35.191" v="1874" actId="1076"/>
          <ac:cxnSpMkLst>
            <pc:docMk/>
            <pc:sldMk cId="887623047" sldId="280"/>
            <ac:cxnSpMk id="53" creationId="{47C41C24-4E79-14FD-FCC4-C4E7CFF0A4F3}"/>
          </ac:cxnSpMkLst>
        </pc:cxnChg>
        <pc:cxnChg chg="mod">
          <ac:chgData name="Qiong Pan" userId="93dd684f-5aa0-45e7-b9a8-3bc69d77ac87" providerId="ADAL" clId="{B36A1139-BFF9-47CA-84E3-9EDAFD4BC048}" dt="2023-11-23T18:59:35.191" v="1874" actId="1076"/>
          <ac:cxnSpMkLst>
            <pc:docMk/>
            <pc:sldMk cId="887623047" sldId="280"/>
            <ac:cxnSpMk id="54" creationId="{633DCFDB-FA43-BF67-C659-90630CA18961}"/>
          </ac:cxnSpMkLst>
        </pc:cxnChg>
        <pc:cxnChg chg="mod">
          <ac:chgData name="Qiong Pan" userId="93dd684f-5aa0-45e7-b9a8-3bc69d77ac87" providerId="ADAL" clId="{B36A1139-BFF9-47CA-84E3-9EDAFD4BC048}" dt="2023-11-23T19:00:17.624" v="1882" actId="1076"/>
          <ac:cxnSpMkLst>
            <pc:docMk/>
            <pc:sldMk cId="887623047" sldId="280"/>
            <ac:cxnSpMk id="88" creationId="{0E4121EB-4B7D-16D8-4AAD-4461CCD56D2A}"/>
          </ac:cxnSpMkLst>
        </pc:cxnChg>
        <pc:cxnChg chg="mod">
          <ac:chgData name="Qiong Pan" userId="93dd684f-5aa0-45e7-b9a8-3bc69d77ac87" providerId="ADAL" clId="{B36A1139-BFF9-47CA-84E3-9EDAFD4BC048}" dt="2023-11-23T19:00:17.624" v="1882" actId="1076"/>
          <ac:cxnSpMkLst>
            <pc:docMk/>
            <pc:sldMk cId="887623047" sldId="280"/>
            <ac:cxnSpMk id="99" creationId="{D1D33B0D-3DCD-A9B9-0218-D41B4257C6BF}"/>
          </ac:cxnSpMkLst>
        </pc:cxnChg>
        <pc:cxnChg chg="mod">
          <ac:chgData name="Qiong Pan" userId="93dd684f-5aa0-45e7-b9a8-3bc69d77ac87" providerId="ADAL" clId="{B36A1139-BFF9-47CA-84E3-9EDAFD4BC048}" dt="2023-11-23T19:00:17.624" v="1882" actId="1076"/>
          <ac:cxnSpMkLst>
            <pc:docMk/>
            <pc:sldMk cId="887623047" sldId="280"/>
            <ac:cxnSpMk id="100" creationId="{48118BE2-3AF9-9AFA-9797-28D36D3A631A}"/>
          </ac:cxnSpMkLst>
        </pc:cxnChg>
        <pc:cxnChg chg="mod">
          <ac:chgData name="Qiong Pan" userId="93dd684f-5aa0-45e7-b9a8-3bc69d77ac87" providerId="ADAL" clId="{B36A1139-BFF9-47CA-84E3-9EDAFD4BC048}" dt="2023-11-23T18:59:35.191" v="1874" actId="1076"/>
          <ac:cxnSpMkLst>
            <pc:docMk/>
            <pc:sldMk cId="887623047" sldId="280"/>
            <ac:cxnSpMk id="104" creationId="{9D57F79C-63DA-579B-81B3-40FDD50078AC}"/>
          </ac:cxnSpMkLst>
        </pc:cxnChg>
        <pc:cxnChg chg="mod">
          <ac:chgData name="Qiong Pan" userId="93dd684f-5aa0-45e7-b9a8-3bc69d77ac87" providerId="ADAL" clId="{B36A1139-BFF9-47CA-84E3-9EDAFD4BC048}" dt="2023-11-23T18:59:35.191" v="1874" actId="1076"/>
          <ac:cxnSpMkLst>
            <pc:docMk/>
            <pc:sldMk cId="887623047" sldId="280"/>
            <ac:cxnSpMk id="105" creationId="{5DCBA5E6-D898-C2A9-3598-4D5BB6C35985}"/>
          </ac:cxnSpMkLst>
        </pc:cxnChg>
        <pc:cxnChg chg="mod">
          <ac:chgData name="Qiong Pan" userId="93dd684f-5aa0-45e7-b9a8-3bc69d77ac87" providerId="ADAL" clId="{B36A1139-BFF9-47CA-84E3-9EDAFD4BC048}" dt="2023-11-23T19:07:30.508" v="2043" actId="478"/>
          <ac:cxnSpMkLst>
            <pc:docMk/>
            <pc:sldMk cId="887623047" sldId="280"/>
            <ac:cxnSpMk id="116" creationId="{9D7B33C4-5FC4-920F-D0FB-C94E0DC13CB5}"/>
          </ac:cxnSpMkLst>
        </pc:cxnChg>
        <pc:cxnChg chg="mod">
          <ac:chgData name="Qiong Pan" userId="93dd684f-5aa0-45e7-b9a8-3bc69d77ac87" providerId="ADAL" clId="{B36A1139-BFF9-47CA-84E3-9EDAFD4BC048}" dt="2023-11-23T19:07:30.508" v="2043" actId="478"/>
          <ac:cxnSpMkLst>
            <pc:docMk/>
            <pc:sldMk cId="887623047" sldId="280"/>
            <ac:cxnSpMk id="117" creationId="{DE436368-6684-028C-1E3E-999D29C4234D}"/>
          </ac:cxnSpMkLst>
        </pc:cxnChg>
        <pc:cxnChg chg="mod">
          <ac:chgData name="Qiong Pan" userId="93dd684f-5aa0-45e7-b9a8-3bc69d77ac87" providerId="ADAL" clId="{B36A1139-BFF9-47CA-84E3-9EDAFD4BC048}" dt="2023-11-23T19:07:30.508" v="2043" actId="478"/>
          <ac:cxnSpMkLst>
            <pc:docMk/>
            <pc:sldMk cId="887623047" sldId="280"/>
            <ac:cxnSpMk id="118" creationId="{A1D82E02-7A62-3CB6-63B5-E7B5A21AC29B}"/>
          </ac:cxnSpMkLst>
        </pc:cxnChg>
        <pc:cxnChg chg="mod">
          <ac:chgData name="Qiong Pan" userId="93dd684f-5aa0-45e7-b9a8-3bc69d77ac87" providerId="ADAL" clId="{B36A1139-BFF9-47CA-84E3-9EDAFD4BC048}" dt="2023-11-23T19:07:30.508" v="2043" actId="478"/>
          <ac:cxnSpMkLst>
            <pc:docMk/>
            <pc:sldMk cId="887623047" sldId="280"/>
            <ac:cxnSpMk id="119" creationId="{BA41AC38-AE0D-5BBD-4CEA-F3E6DEE32080}"/>
          </ac:cxnSpMkLst>
        </pc:cxnChg>
        <pc:cxnChg chg="mod">
          <ac:chgData name="Qiong Pan" userId="93dd684f-5aa0-45e7-b9a8-3bc69d77ac87" providerId="ADAL" clId="{B36A1139-BFF9-47CA-84E3-9EDAFD4BC048}" dt="2023-11-23T19:07:30.508" v="2043" actId="478"/>
          <ac:cxnSpMkLst>
            <pc:docMk/>
            <pc:sldMk cId="887623047" sldId="280"/>
            <ac:cxnSpMk id="120" creationId="{BCB6D74B-DC74-1B94-11D7-A3988950A480}"/>
          </ac:cxnSpMkLst>
        </pc:cxnChg>
        <pc:cxnChg chg="mod">
          <ac:chgData name="Qiong Pan" userId="93dd684f-5aa0-45e7-b9a8-3bc69d77ac87" providerId="ADAL" clId="{B36A1139-BFF9-47CA-84E3-9EDAFD4BC048}" dt="2023-11-23T19:07:30.508" v="2043" actId="478"/>
          <ac:cxnSpMkLst>
            <pc:docMk/>
            <pc:sldMk cId="887623047" sldId="280"/>
            <ac:cxnSpMk id="123" creationId="{153EAAF1-95A4-256F-101F-3F7BA824AC8C}"/>
          </ac:cxnSpMkLst>
        </pc:cxnChg>
        <pc:cxnChg chg="mod">
          <ac:chgData name="Qiong Pan" userId="93dd684f-5aa0-45e7-b9a8-3bc69d77ac87" providerId="ADAL" clId="{B36A1139-BFF9-47CA-84E3-9EDAFD4BC048}" dt="2023-11-23T19:59:52.808" v="2672" actId="1076"/>
          <ac:cxnSpMkLst>
            <pc:docMk/>
            <pc:sldMk cId="887623047" sldId="280"/>
            <ac:cxnSpMk id="227" creationId="{E8259956-6BB9-DC12-05BA-AB9180B508C7}"/>
          </ac:cxnSpMkLst>
        </pc:cxnChg>
        <pc:cxnChg chg="mod">
          <ac:chgData name="Qiong Pan" userId="93dd684f-5aa0-45e7-b9a8-3bc69d77ac87" providerId="ADAL" clId="{B36A1139-BFF9-47CA-84E3-9EDAFD4BC048}" dt="2023-11-23T19:59:52.808" v="2672" actId="1076"/>
          <ac:cxnSpMkLst>
            <pc:docMk/>
            <pc:sldMk cId="887623047" sldId="280"/>
            <ac:cxnSpMk id="238" creationId="{686ABEDE-88A0-F1B2-A361-68205AA2E5B1}"/>
          </ac:cxnSpMkLst>
        </pc:cxnChg>
        <pc:cxnChg chg="mod">
          <ac:chgData name="Qiong Pan" userId="93dd684f-5aa0-45e7-b9a8-3bc69d77ac87" providerId="ADAL" clId="{B36A1139-BFF9-47CA-84E3-9EDAFD4BC048}" dt="2023-11-23T19:59:52.808" v="2672" actId="1076"/>
          <ac:cxnSpMkLst>
            <pc:docMk/>
            <pc:sldMk cId="887623047" sldId="280"/>
            <ac:cxnSpMk id="239" creationId="{FDABD859-3DB8-C616-8907-6216BA822BDB}"/>
          </ac:cxnSpMkLst>
        </pc:cxnChg>
        <pc:cxnChg chg="del mod topLvl">
          <ac:chgData name="Qiong Pan" userId="93dd684f-5aa0-45e7-b9a8-3bc69d77ac87" providerId="ADAL" clId="{B36A1139-BFF9-47CA-84E3-9EDAFD4BC048}" dt="2023-11-23T20:21:17.786" v="2950" actId="478"/>
          <ac:cxnSpMkLst>
            <pc:docMk/>
            <pc:sldMk cId="887623047" sldId="280"/>
            <ac:cxnSpMk id="248" creationId="{D0D1B35D-8993-0824-F571-77BAE6307D6B}"/>
          </ac:cxnSpMkLst>
        </pc:cxnChg>
        <pc:cxnChg chg="del mod topLvl">
          <ac:chgData name="Qiong Pan" userId="93dd684f-5aa0-45e7-b9a8-3bc69d77ac87" providerId="ADAL" clId="{B36A1139-BFF9-47CA-84E3-9EDAFD4BC048}" dt="2023-11-23T20:21:02.124" v="2938" actId="478"/>
          <ac:cxnSpMkLst>
            <pc:docMk/>
            <pc:sldMk cId="887623047" sldId="280"/>
            <ac:cxnSpMk id="249" creationId="{03FC8771-CE0C-FD9F-768C-0512B7445DA6}"/>
          </ac:cxnSpMkLst>
        </pc:cxnChg>
        <pc:cxnChg chg="del mod topLvl">
          <ac:chgData name="Qiong Pan" userId="93dd684f-5aa0-45e7-b9a8-3bc69d77ac87" providerId="ADAL" clId="{B36A1139-BFF9-47CA-84E3-9EDAFD4BC048}" dt="2023-11-23T20:21:13.737" v="2944" actId="478"/>
          <ac:cxnSpMkLst>
            <pc:docMk/>
            <pc:sldMk cId="887623047" sldId="280"/>
            <ac:cxnSpMk id="260" creationId="{37DF7ACD-63A8-B91C-F429-3988399998B6}"/>
          </ac:cxnSpMkLst>
        </pc:cxnChg>
        <pc:cxnChg chg="del mod topLvl">
          <ac:chgData name="Qiong Pan" userId="93dd684f-5aa0-45e7-b9a8-3bc69d77ac87" providerId="ADAL" clId="{B36A1139-BFF9-47CA-84E3-9EDAFD4BC048}" dt="2023-11-23T20:21:15.248" v="2946" actId="478"/>
          <ac:cxnSpMkLst>
            <pc:docMk/>
            <pc:sldMk cId="887623047" sldId="280"/>
            <ac:cxnSpMk id="261" creationId="{3D09E48E-E47E-6394-15D4-28E800AAB6A7}"/>
          </ac:cxnSpMkLst>
        </pc:cxnChg>
        <pc:cxnChg chg="del mod topLvl">
          <ac:chgData name="Qiong Pan" userId="93dd684f-5aa0-45e7-b9a8-3bc69d77ac87" providerId="ADAL" clId="{B36A1139-BFF9-47CA-84E3-9EDAFD4BC048}" dt="2023-11-23T20:21:15.986" v="2947" actId="478"/>
          <ac:cxnSpMkLst>
            <pc:docMk/>
            <pc:sldMk cId="887623047" sldId="280"/>
            <ac:cxnSpMk id="262" creationId="{938F79C1-EB87-8874-3E2D-5B10959B3F14}"/>
          </ac:cxnSpMkLst>
        </pc:cxnChg>
        <pc:cxnChg chg="del mod topLvl">
          <ac:chgData name="Qiong Pan" userId="93dd684f-5aa0-45e7-b9a8-3bc69d77ac87" providerId="ADAL" clId="{B36A1139-BFF9-47CA-84E3-9EDAFD4BC048}" dt="2023-11-23T20:21:16.523" v="2948" actId="478"/>
          <ac:cxnSpMkLst>
            <pc:docMk/>
            <pc:sldMk cId="887623047" sldId="280"/>
            <ac:cxnSpMk id="263" creationId="{A8F46D00-5510-71C2-26CA-002F07ACF944}"/>
          </ac:cxnSpMkLst>
        </pc:cxnChg>
        <pc:cxnChg chg="del mod topLvl">
          <ac:chgData name="Qiong Pan" userId="93dd684f-5aa0-45e7-b9a8-3bc69d77ac87" providerId="ADAL" clId="{B36A1139-BFF9-47CA-84E3-9EDAFD4BC048}" dt="2023-11-23T20:21:17.148" v="2949" actId="478"/>
          <ac:cxnSpMkLst>
            <pc:docMk/>
            <pc:sldMk cId="887623047" sldId="280"/>
            <ac:cxnSpMk id="264" creationId="{0EDF941F-2038-7994-0AFA-121C7999829E}"/>
          </ac:cxnSpMkLst>
        </pc:cxnChg>
        <pc:cxnChg chg="del mod topLvl">
          <ac:chgData name="Qiong Pan" userId="93dd684f-5aa0-45e7-b9a8-3bc69d77ac87" providerId="ADAL" clId="{B36A1139-BFF9-47CA-84E3-9EDAFD4BC048}" dt="2023-11-23T20:21:14.437" v="2945" actId="478"/>
          <ac:cxnSpMkLst>
            <pc:docMk/>
            <pc:sldMk cId="887623047" sldId="280"/>
            <ac:cxnSpMk id="267" creationId="{AF2BA3E4-D068-937A-893D-38CAC29FE9A6}"/>
          </ac:cxnSpMkLst>
        </pc:cxnChg>
        <pc:cxnChg chg="add mod">
          <ac:chgData name="Qiong Pan" userId="93dd684f-5aa0-45e7-b9a8-3bc69d77ac87" providerId="ADAL" clId="{B36A1139-BFF9-47CA-84E3-9EDAFD4BC048}" dt="2023-11-23T19:08:42.987" v="2059" actId="571"/>
          <ac:cxnSpMkLst>
            <pc:docMk/>
            <pc:sldMk cId="887623047" sldId="280"/>
            <ac:cxnSpMk id="292" creationId="{FFAD5FCE-1338-A82A-0BDA-1A6A995A0F21}"/>
          </ac:cxnSpMkLst>
        </pc:cxnChg>
        <pc:cxnChg chg="add mod">
          <ac:chgData name="Qiong Pan" userId="93dd684f-5aa0-45e7-b9a8-3bc69d77ac87" providerId="ADAL" clId="{B36A1139-BFF9-47CA-84E3-9EDAFD4BC048}" dt="2023-11-23T19:08:42.987" v="2059" actId="571"/>
          <ac:cxnSpMkLst>
            <pc:docMk/>
            <pc:sldMk cId="887623047" sldId="280"/>
            <ac:cxnSpMk id="298" creationId="{792E163D-9C05-9BE3-FF20-3C58715B62EF}"/>
          </ac:cxnSpMkLst>
        </pc:cxnChg>
        <pc:cxnChg chg="mod">
          <ac:chgData name="Qiong Pan" userId="93dd684f-5aa0-45e7-b9a8-3bc69d77ac87" providerId="ADAL" clId="{B36A1139-BFF9-47CA-84E3-9EDAFD4BC048}" dt="2023-11-23T19:59:52.808" v="2672" actId="1076"/>
          <ac:cxnSpMkLst>
            <pc:docMk/>
            <pc:sldMk cId="887623047" sldId="280"/>
            <ac:cxnSpMk id="323" creationId="{00E647C3-7A07-C32D-379E-7B8A01BD6F9F}"/>
          </ac:cxnSpMkLst>
        </pc:cxnChg>
        <pc:cxnChg chg="mod">
          <ac:chgData name="Qiong Pan" userId="93dd684f-5aa0-45e7-b9a8-3bc69d77ac87" providerId="ADAL" clId="{B36A1139-BFF9-47CA-84E3-9EDAFD4BC048}" dt="2023-11-23T19:59:52.808" v="2672" actId="1076"/>
          <ac:cxnSpMkLst>
            <pc:docMk/>
            <pc:sldMk cId="887623047" sldId="280"/>
            <ac:cxnSpMk id="327" creationId="{5C3E9D71-6B28-A040-5FA7-7D227807A810}"/>
          </ac:cxnSpMkLst>
        </pc:cxnChg>
        <pc:cxnChg chg="mod">
          <ac:chgData name="Qiong Pan" userId="93dd684f-5aa0-45e7-b9a8-3bc69d77ac87" providerId="ADAL" clId="{B36A1139-BFF9-47CA-84E3-9EDAFD4BC048}" dt="2023-11-23T19:59:52.808" v="2672" actId="1076"/>
          <ac:cxnSpMkLst>
            <pc:docMk/>
            <pc:sldMk cId="887623047" sldId="280"/>
            <ac:cxnSpMk id="328" creationId="{5A7B70CB-FE1D-09A5-2AB0-8A3AAA9BC49D}"/>
          </ac:cxnSpMkLst>
        </pc:cxnChg>
        <pc:cxnChg chg="mod">
          <ac:chgData name="Qiong Pan" userId="93dd684f-5aa0-45e7-b9a8-3bc69d77ac87" providerId="ADAL" clId="{B36A1139-BFF9-47CA-84E3-9EDAFD4BC048}" dt="2023-11-23T19:59:52.808" v="2672" actId="1076"/>
          <ac:cxnSpMkLst>
            <pc:docMk/>
            <pc:sldMk cId="887623047" sldId="280"/>
            <ac:cxnSpMk id="336" creationId="{E8DBCC1F-5F57-B2D7-C753-AE1B411C0A23}"/>
          </ac:cxnSpMkLst>
        </pc:cxnChg>
        <pc:cxnChg chg="mod">
          <ac:chgData name="Qiong Pan" userId="93dd684f-5aa0-45e7-b9a8-3bc69d77ac87" providerId="ADAL" clId="{B36A1139-BFF9-47CA-84E3-9EDAFD4BC048}" dt="2023-11-23T19:59:52.808" v="2672" actId="1076"/>
          <ac:cxnSpMkLst>
            <pc:docMk/>
            <pc:sldMk cId="887623047" sldId="280"/>
            <ac:cxnSpMk id="337" creationId="{5EB5A24A-1D19-F880-DDF9-018616A00AC4}"/>
          </ac:cxnSpMkLst>
        </pc:cxnChg>
        <pc:cxnChg chg="mod topLvl">
          <ac:chgData name="Qiong Pan" userId="93dd684f-5aa0-45e7-b9a8-3bc69d77ac87" providerId="ADAL" clId="{B36A1139-BFF9-47CA-84E3-9EDAFD4BC048}" dt="2023-11-23T19:59:52.808" v="2672" actId="1076"/>
          <ac:cxnSpMkLst>
            <pc:docMk/>
            <pc:sldMk cId="887623047" sldId="280"/>
            <ac:cxnSpMk id="345" creationId="{3F1E99B8-E99F-48AA-7E04-0D18D6D224F1}"/>
          </ac:cxnSpMkLst>
        </pc:cxnChg>
        <pc:cxnChg chg="mod">
          <ac:chgData name="Qiong Pan" userId="93dd684f-5aa0-45e7-b9a8-3bc69d77ac87" providerId="ADAL" clId="{B36A1139-BFF9-47CA-84E3-9EDAFD4BC048}" dt="2023-11-23T19:38:11.904" v="2431"/>
          <ac:cxnSpMkLst>
            <pc:docMk/>
            <pc:sldMk cId="887623047" sldId="280"/>
            <ac:cxnSpMk id="350" creationId="{8087FEF5-A8AA-924D-F775-4AC1323973FD}"/>
          </ac:cxnSpMkLst>
        </pc:cxnChg>
        <pc:cxnChg chg="mod">
          <ac:chgData name="Qiong Pan" userId="93dd684f-5aa0-45e7-b9a8-3bc69d77ac87" providerId="ADAL" clId="{B36A1139-BFF9-47CA-84E3-9EDAFD4BC048}" dt="2023-11-23T19:38:11.904" v="2431"/>
          <ac:cxnSpMkLst>
            <pc:docMk/>
            <pc:sldMk cId="887623047" sldId="280"/>
            <ac:cxnSpMk id="351" creationId="{A782AC97-478A-53FC-589F-BD373127D5A4}"/>
          </ac:cxnSpMkLst>
        </pc:cxnChg>
        <pc:cxnChg chg="mod">
          <ac:chgData name="Qiong Pan" userId="93dd684f-5aa0-45e7-b9a8-3bc69d77ac87" providerId="ADAL" clId="{B36A1139-BFF9-47CA-84E3-9EDAFD4BC048}" dt="2023-11-23T19:38:11.904" v="2431"/>
          <ac:cxnSpMkLst>
            <pc:docMk/>
            <pc:sldMk cId="887623047" sldId="280"/>
            <ac:cxnSpMk id="353" creationId="{80B4F17A-167B-0EE1-E722-43AF382EA87A}"/>
          </ac:cxnSpMkLst>
        </pc:cxnChg>
        <pc:cxnChg chg="mod">
          <ac:chgData name="Qiong Pan" userId="93dd684f-5aa0-45e7-b9a8-3bc69d77ac87" providerId="ADAL" clId="{B36A1139-BFF9-47CA-84E3-9EDAFD4BC048}" dt="2023-11-23T19:38:11.904" v="2431"/>
          <ac:cxnSpMkLst>
            <pc:docMk/>
            <pc:sldMk cId="887623047" sldId="280"/>
            <ac:cxnSpMk id="361" creationId="{48015BF7-537C-772C-9E95-B45C2F73CB3A}"/>
          </ac:cxnSpMkLst>
        </pc:cxnChg>
        <pc:cxnChg chg="mod">
          <ac:chgData name="Qiong Pan" userId="93dd684f-5aa0-45e7-b9a8-3bc69d77ac87" providerId="ADAL" clId="{B36A1139-BFF9-47CA-84E3-9EDAFD4BC048}" dt="2023-11-23T19:38:11.904" v="2431"/>
          <ac:cxnSpMkLst>
            <pc:docMk/>
            <pc:sldMk cId="887623047" sldId="280"/>
            <ac:cxnSpMk id="363" creationId="{E20B91C4-B29C-3C56-104F-A6CE2AA299E8}"/>
          </ac:cxnSpMkLst>
        </pc:cxnChg>
        <pc:cxnChg chg="mod">
          <ac:chgData name="Qiong Pan" userId="93dd684f-5aa0-45e7-b9a8-3bc69d77ac87" providerId="ADAL" clId="{B36A1139-BFF9-47CA-84E3-9EDAFD4BC048}" dt="2023-11-23T19:38:11.904" v="2431"/>
          <ac:cxnSpMkLst>
            <pc:docMk/>
            <pc:sldMk cId="887623047" sldId="280"/>
            <ac:cxnSpMk id="364" creationId="{2BAF6628-75E4-A82D-E0E7-861F5DCE2EE0}"/>
          </ac:cxnSpMkLst>
        </pc:cxnChg>
        <pc:cxnChg chg="mod">
          <ac:chgData name="Qiong Pan" userId="93dd684f-5aa0-45e7-b9a8-3bc69d77ac87" providerId="ADAL" clId="{B36A1139-BFF9-47CA-84E3-9EDAFD4BC048}" dt="2023-11-23T19:38:11.904" v="2431"/>
          <ac:cxnSpMkLst>
            <pc:docMk/>
            <pc:sldMk cId="887623047" sldId="280"/>
            <ac:cxnSpMk id="365" creationId="{88D37B99-EEE0-8FD1-7B08-50542580A292}"/>
          </ac:cxnSpMkLst>
        </pc:cxnChg>
        <pc:cxnChg chg="mod">
          <ac:chgData name="Qiong Pan" userId="93dd684f-5aa0-45e7-b9a8-3bc69d77ac87" providerId="ADAL" clId="{B36A1139-BFF9-47CA-84E3-9EDAFD4BC048}" dt="2023-11-23T19:38:11.904" v="2431"/>
          <ac:cxnSpMkLst>
            <pc:docMk/>
            <pc:sldMk cId="887623047" sldId="280"/>
            <ac:cxnSpMk id="366" creationId="{C93F66BA-F58A-73DA-EC4B-463A68B0F657}"/>
          </ac:cxnSpMkLst>
        </pc:cxnChg>
        <pc:cxnChg chg="add del mod">
          <ac:chgData name="Qiong Pan" userId="93dd684f-5aa0-45e7-b9a8-3bc69d77ac87" providerId="ADAL" clId="{B36A1139-BFF9-47CA-84E3-9EDAFD4BC048}" dt="2023-11-23T20:01:48.418" v="2681" actId="21"/>
          <ac:cxnSpMkLst>
            <pc:docMk/>
            <pc:sldMk cId="887623047" sldId="280"/>
            <ac:cxnSpMk id="427" creationId="{75BEF352-A4AF-EC9D-7560-6C4A4162A87C}"/>
          </ac:cxnSpMkLst>
        </pc:cxnChg>
        <pc:cxnChg chg="add del mod">
          <ac:chgData name="Qiong Pan" userId="93dd684f-5aa0-45e7-b9a8-3bc69d77ac87" providerId="ADAL" clId="{B36A1139-BFF9-47CA-84E3-9EDAFD4BC048}" dt="2023-11-23T19:50:57.385" v="2563" actId="478"/>
          <ac:cxnSpMkLst>
            <pc:docMk/>
            <pc:sldMk cId="887623047" sldId="280"/>
            <ac:cxnSpMk id="443" creationId="{ADD25467-F947-3DA1-B480-C17BD7EEF71B}"/>
          </ac:cxnSpMkLst>
        </pc:cxnChg>
        <pc:cxnChg chg="mod">
          <ac:chgData name="Qiong Pan" userId="93dd684f-5aa0-45e7-b9a8-3bc69d77ac87" providerId="ADAL" clId="{B36A1139-BFF9-47CA-84E3-9EDAFD4BC048}" dt="2023-11-23T19:58:56.179" v="2664" actId="571"/>
          <ac:cxnSpMkLst>
            <pc:docMk/>
            <pc:sldMk cId="887623047" sldId="280"/>
            <ac:cxnSpMk id="503" creationId="{7C10609E-2443-FF25-BB06-C06F6E034DEB}"/>
          </ac:cxnSpMkLst>
        </pc:cxnChg>
        <pc:cxnChg chg="mod">
          <ac:chgData name="Qiong Pan" userId="93dd684f-5aa0-45e7-b9a8-3bc69d77ac87" providerId="ADAL" clId="{B36A1139-BFF9-47CA-84E3-9EDAFD4BC048}" dt="2023-11-23T19:58:56.179" v="2664" actId="571"/>
          <ac:cxnSpMkLst>
            <pc:docMk/>
            <pc:sldMk cId="887623047" sldId="280"/>
            <ac:cxnSpMk id="504" creationId="{A9192EEA-82C3-1E03-B70B-EBC0F0558932}"/>
          </ac:cxnSpMkLst>
        </pc:cxnChg>
        <pc:cxnChg chg="mod">
          <ac:chgData name="Qiong Pan" userId="93dd684f-5aa0-45e7-b9a8-3bc69d77ac87" providerId="ADAL" clId="{B36A1139-BFF9-47CA-84E3-9EDAFD4BC048}" dt="2023-11-23T19:58:56.179" v="2664" actId="571"/>
          <ac:cxnSpMkLst>
            <pc:docMk/>
            <pc:sldMk cId="887623047" sldId="280"/>
            <ac:cxnSpMk id="515" creationId="{350A3EB2-8B98-1BBB-3061-DFF528869C98}"/>
          </ac:cxnSpMkLst>
        </pc:cxnChg>
        <pc:cxnChg chg="mod">
          <ac:chgData name="Qiong Pan" userId="93dd684f-5aa0-45e7-b9a8-3bc69d77ac87" providerId="ADAL" clId="{B36A1139-BFF9-47CA-84E3-9EDAFD4BC048}" dt="2023-11-23T19:58:56.179" v="2664" actId="571"/>
          <ac:cxnSpMkLst>
            <pc:docMk/>
            <pc:sldMk cId="887623047" sldId="280"/>
            <ac:cxnSpMk id="516" creationId="{DE4CCEBD-6D33-AFAE-6155-791AABB7407D}"/>
          </ac:cxnSpMkLst>
        </pc:cxnChg>
        <pc:cxnChg chg="mod">
          <ac:chgData name="Qiong Pan" userId="93dd684f-5aa0-45e7-b9a8-3bc69d77ac87" providerId="ADAL" clId="{B36A1139-BFF9-47CA-84E3-9EDAFD4BC048}" dt="2023-11-23T19:58:56.179" v="2664" actId="571"/>
          <ac:cxnSpMkLst>
            <pc:docMk/>
            <pc:sldMk cId="887623047" sldId="280"/>
            <ac:cxnSpMk id="517" creationId="{0A6EAC84-2E72-ADA8-00A5-685544B5C65E}"/>
          </ac:cxnSpMkLst>
        </pc:cxnChg>
        <pc:cxnChg chg="mod">
          <ac:chgData name="Qiong Pan" userId="93dd684f-5aa0-45e7-b9a8-3bc69d77ac87" providerId="ADAL" clId="{B36A1139-BFF9-47CA-84E3-9EDAFD4BC048}" dt="2023-11-23T19:58:56.179" v="2664" actId="571"/>
          <ac:cxnSpMkLst>
            <pc:docMk/>
            <pc:sldMk cId="887623047" sldId="280"/>
            <ac:cxnSpMk id="518" creationId="{A22DE43F-36BA-8333-9E3C-7126622DB241}"/>
          </ac:cxnSpMkLst>
        </pc:cxnChg>
        <pc:cxnChg chg="mod">
          <ac:chgData name="Qiong Pan" userId="93dd684f-5aa0-45e7-b9a8-3bc69d77ac87" providerId="ADAL" clId="{B36A1139-BFF9-47CA-84E3-9EDAFD4BC048}" dt="2023-11-23T19:58:56.179" v="2664" actId="571"/>
          <ac:cxnSpMkLst>
            <pc:docMk/>
            <pc:sldMk cId="887623047" sldId="280"/>
            <ac:cxnSpMk id="519" creationId="{E5A4F6DD-B343-C322-8F0E-570EC1313675}"/>
          </ac:cxnSpMkLst>
        </pc:cxnChg>
        <pc:cxnChg chg="mod">
          <ac:chgData name="Qiong Pan" userId="93dd684f-5aa0-45e7-b9a8-3bc69d77ac87" providerId="ADAL" clId="{B36A1139-BFF9-47CA-84E3-9EDAFD4BC048}" dt="2023-11-23T19:58:56.179" v="2664" actId="571"/>
          <ac:cxnSpMkLst>
            <pc:docMk/>
            <pc:sldMk cId="887623047" sldId="280"/>
            <ac:cxnSpMk id="522" creationId="{BFFB9601-F63C-581C-08DE-E61E207D398C}"/>
          </ac:cxnSpMkLst>
        </pc:cxnChg>
        <pc:cxnChg chg="mod">
          <ac:chgData name="Qiong Pan" userId="93dd684f-5aa0-45e7-b9a8-3bc69d77ac87" providerId="ADAL" clId="{B36A1139-BFF9-47CA-84E3-9EDAFD4BC048}" dt="2023-11-23T20:01:08.576" v="2677"/>
          <ac:cxnSpMkLst>
            <pc:docMk/>
            <pc:sldMk cId="887623047" sldId="280"/>
            <ac:cxnSpMk id="545" creationId="{6FC7B141-6207-9A74-056A-B16247BA23F4}"/>
          </ac:cxnSpMkLst>
        </pc:cxnChg>
        <pc:cxnChg chg="mod">
          <ac:chgData name="Qiong Pan" userId="93dd684f-5aa0-45e7-b9a8-3bc69d77ac87" providerId="ADAL" clId="{B36A1139-BFF9-47CA-84E3-9EDAFD4BC048}" dt="2023-11-23T20:01:08.576" v="2677"/>
          <ac:cxnSpMkLst>
            <pc:docMk/>
            <pc:sldMk cId="887623047" sldId="280"/>
            <ac:cxnSpMk id="546" creationId="{7357CCD6-8285-2184-CBEA-80519B915639}"/>
          </ac:cxnSpMkLst>
        </pc:cxnChg>
        <pc:cxnChg chg="mod">
          <ac:chgData name="Qiong Pan" userId="93dd684f-5aa0-45e7-b9a8-3bc69d77ac87" providerId="ADAL" clId="{B36A1139-BFF9-47CA-84E3-9EDAFD4BC048}" dt="2023-11-23T20:01:08.576" v="2677"/>
          <ac:cxnSpMkLst>
            <pc:docMk/>
            <pc:sldMk cId="887623047" sldId="280"/>
            <ac:cxnSpMk id="557" creationId="{6D698F35-AFCE-B3BD-00E5-EB1D0B47F4C5}"/>
          </ac:cxnSpMkLst>
        </pc:cxnChg>
        <pc:cxnChg chg="mod">
          <ac:chgData name="Qiong Pan" userId="93dd684f-5aa0-45e7-b9a8-3bc69d77ac87" providerId="ADAL" clId="{B36A1139-BFF9-47CA-84E3-9EDAFD4BC048}" dt="2023-11-23T20:01:08.576" v="2677"/>
          <ac:cxnSpMkLst>
            <pc:docMk/>
            <pc:sldMk cId="887623047" sldId="280"/>
            <ac:cxnSpMk id="558" creationId="{CF80BDF8-B3CD-0636-5ABF-8BDCB2A9AF37}"/>
          </ac:cxnSpMkLst>
        </pc:cxnChg>
        <pc:cxnChg chg="mod">
          <ac:chgData name="Qiong Pan" userId="93dd684f-5aa0-45e7-b9a8-3bc69d77ac87" providerId="ADAL" clId="{B36A1139-BFF9-47CA-84E3-9EDAFD4BC048}" dt="2023-11-23T20:01:08.576" v="2677"/>
          <ac:cxnSpMkLst>
            <pc:docMk/>
            <pc:sldMk cId="887623047" sldId="280"/>
            <ac:cxnSpMk id="559" creationId="{430A4E58-3F4D-AC8F-5DA1-AB28737DA60D}"/>
          </ac:cxnSpMkLst>
        </pc:cxnChg>
        <pc:cxnChg chg="mod">
          <ac:chgData name="Qiong Pan" userId="93dd684f-5aa0-45e7-b9a8-3bc69d77ac87" providerId="ADAL" clId="{B36A1139-BFF9-47CA-84E3-9EDAFD4BC048}" dt="2023-11-23T20:01:08.576" v="2677"/>
          <ac:cxnSpMkLst>
            <pc:docMk/>
            <pc:sldMk cId="887623047" sldId="280"/>
            <ac:cxnSpMk id="560" creationId="{CED3147D-F9CE-B09F-909A-1892576791F4}"/>
          </ac:cxnSpMkLst>
        </pc:cxnChg>
        <pc:cxnChg chg="mod">
          <ac:chgData name="Qiong Pan" userId="93dd684f-5aa0-45e7-b9a8-3bc69d77ac87" providerId="ADAL" clId="{B36A1139-BFF9-47CA-84E3-9EDAFD4BC048}" dt="2023-11-23T20:01:08.576" v="2677"/>
          <ac:cxnSpMkLst>
            <pc:docMk/>
            <pc:sldMk cId="887623047" sldId="280"/>
            <ac:cxnSpMk id="561" creationId="{E3E9DE95-2CAD-F58E-3FD8-E21014DC5AC3}"/>
          </ac:cxnSpMkLst>
        </pc:cxnChg>
        <pc:cxnChg chg="mod">
          <ac:chgData name="Qiong Pan" userId="93dd684f-5aa0-45e7-b9a8-3bc69d77ac87" providerId="ADAL" clId="{B36A1139-BFF9-47CA-84E3-9EDAFD4BC048}" dt="2023-11-23T20:01:08.576" v="2677"/>
          <ac:cxnSpMkLst>
            <pc:docMk/>
            <pc:sldMk cId="887623047" sldId="280"/>
            <ac:cxnSpMk id="564" creationId="{E3CA6D1D-5EB0-4F8A-CCD3-100A0591362F}"/>
          </ac:cxnSpMkLst>
        </pc:cxnChg>
      </pc:sldChg>
      <pc:sldChg chg="addSp delSp modSp new del mod">
        <pc:chgData name="Qiong Pan" userId="93dd684f-5aa0-45e7-b9a8-3bc69d77ac87" providerId="ADAL" clId="{B36A1139-BFF9-47CA-84E3-9EDAFD4BC048}" dt="2023-11-23T19:09:13.648" v="2062" actId="47"/>
        <pc:sldMkLst>
          <pc:docMk/>
          <pc:sldMk cId="2108394335" sldId="281"/>
        </pc:sldMkLst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4" creationId="{02A78E14-7E3C-5868-C02A-2007B195F212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5" creationId="{0DAAB624-E2D5-01EA-97AF-D52B4D62FEE8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6" creationId="{9D7D8AAB-626D-1EA6-F011-3F21C66C7E9E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7" creationId="{85D07521-3405-F5E8-1204-93B5348BFBFD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8" creationId="{BC819BF2-6D72-FA92-2DD9-D2C12E4A49BC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9" creationId="{1B9F13A3-4EF1-E80D-567A-DACCCD321B71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10" creationId="{D17DD20C-EE9A-C025-45CC-40426B8B86D5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11" creationId="{1D3C0345-0440-67DA-574B-C7CAE643AB0C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12" creationId="{3DF7D3C3-6272-67FA-40DC-2D24A3B44172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13" creationId="{9160B1F1-C894-22EA-304B-99A07C1B0932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14" creationId="{741D458F-1A11-7EF5-2239-C66D8AF00471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15" creationId="{3055CBFC-1F55-931F-A82C-8A693C8239DD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16" creationId="{0F88C8A5-12E0-7CCE-E2A3-904C1675EEFC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17" creationId="{12DD52C2-9C2A-C3C5-2EA2-BDFAD13B3787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25" creationId="{32E98039-C771-C0FB-6AD2-6C4742FC1179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26" creationId="{0A7042ED-BC96-3D3A-70FB-63E7023B838B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28" creationId="{38747C5A-66FA-BCA1-36A1-D2DC93093AEF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29" creationId="{2D0E7130-CF60-1C52-77DF-979EEEC88C94}"/>
          </ac:spMkLst>
        </pc:spChg>
        <pc:spChg chg="add del mod">
          <ac:chgData name="Qiong Pan" userId="93dd684f-5aa0-45e7-b9a8-3bc69d77ac87" providerId="ADAL" clId="{B36A1139-BFF9-47CA-84E3-9EDAFD4BC048}" dt="2023-11-23T18:53:20.671" v="1680"/>
          <ac:spMkLst>
            <pc:docMk/>
            <pc:sldMk cId="2108394335" sldId="281"/>
            <ac:spMk id="30" creationId="{395BC32C-1814-62FB-B5B3-4CB0CF4B2641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33" creationId="{E6245B40-A3EE-33E7-B580-145D161EF353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34" creationId="{9483A315-D6DA-0317-E085-4DE7781FA366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35" creationId="{7A0013C1-812C-6A6B-1443-40A14B389724}"/>
          </ac:spMkLst>
        </pc:spChg>
        <pc:spChg chg="add del mod">
          <ac:chgData name="Qiong Pan" userId="93dd684f-5aa0-45e7-b9a8-3bc69d77ac87" providerId="ADAL" clId="{B36A1139-BFF9-47CA-84E3-9EDAFD4BC048}" dt="2023-11-23T18:55:26.374" v="1735" actId="478"/>
          <ac:spMkLst>
            <pc:docMk/>
            <pc:sldMk cId="2108394335" sldId="281"/>
            <ac:spMk id="36" creationId="{E3D0DC06-70CB-A250-8667-3E1A13FF6629}"/>
          </ac:spMkLst>
        </pc:spChg>
        <pc:spChg chg="add del mod">
          <ac:chgData name="Qiong Pan" userId="93dd684f-5aa0-45e7-b9a8-3bc69d77ac87" providerId="ADAL" clId="{B36A1139-BFF9-47CA-84E3-9EDAFD4BC048}" dt="2023-11-23T18:55:26.374" v="1735" actId="478"/>
          <ac:spMkLst>
            <pc:docMk/>
            <pc:sldMk cId="2108394335" sldId="281"/>
            <ac:spMk id="37" creationId="{19D8ECD4-14A8-69BC-40F5-D23FA06C597F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38" creationId="{FFFCD0C6-5CCD-7E0E-56A2-A01E7D5B5553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39" creationId="{DA9D8CB2-5EC0-259B-1C5D-8C8557714F6C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40" creationId="{C29E18C4-A512-928E-ABE9-FBD38695AABA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41" creationId="{56B169C5-A2E5-A527-F9F3-7346FA59C340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42" creationId="{CD6E0B17-945E-3928-67DF-9B397274CCBD}"/>
          </ac:spMkLst>
        </pc:spChg>
        <pc:spChg chg="add del mod">
          <ac:chgData name="Qiong Pan" userId="93dd684f-5aa0-45e7-b9a8-3bc69d77ac87" providerId="ADAL" clId="{B36A1139-BFF9-47CA-84E3-9EDAFD4BC048}" dt="2023-11-23T18:55:26.374" v="1735" actId="478"/>
          <ac:spMkLst>
            <pc:docMk/>
            <pc:sldMk cId="2108394335" sldId="281"/>
            <ac:spMk id="43" creationId="{3416FBC1-B0D1-6E15-4204-40FFA62C6692}"/>
          </ac:spMkLst>
        </pc:spChg>
        <pc:spChg chg="add del mod">
          <ac:chgData name="Qiong Pan" userId="93dd684f-5aa0-45e7-b9a8-3bc69d77ac87" providerId="ADAL" clId="{B36A1139-BFF9-47CA-84E3-9EDAFD4BC048}" dt="2023-11-23T18:55:26.374" v="1735" actId="478"/>
          <ac:spMkLst>
            <pc:docMk/>
            <pc:sldMk cId="2108394335" sldId="281"/>
            <ac:spMk id="44" creationId="{B69B15F6-4868-3BA2-1F4B-78B9EF8B4149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45" creationId="{61D8030E-DC95-6D59-68C1-85DB895601A9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46" creationId="{1B3024DF-6FEC-FD5D-8314-3250D4FE31E3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54" creationId="{DA58C05F-56C8-45CC-B0AC-BF228FE7106C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55" creationId="{2E634E92-6199-F9AD-C0B2-4566E6799807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57" creationId="{435AE8A0-C098-B0A3-4EF5-8126F10761D1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58" creationId="{9B5653A3-3EE0-7944-6B44-B1D5F5B40922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59" creationId="{283FAC00-8617-F260-BC8C-E070B98FF3D1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60" creationId="{E3F6988A-3BA3-6436-4F11-9D083CB62D94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61" creationId="{A24D03C4-3463-F616-CBBB-1A26BE9AF7BC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62" creationId="{43B11D8C-7D87-EC1B-56A6-BD814B2993D8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63" creationId="{6EE83015-A15F-5775-4571-E2EA8A0E2FA4}"/>
          </ac:spMkLst>
        </pc:spChg>
        <pc:spChg chg="add mod">
          <ac:chgData name="Qiong Pan" userId="93dd684f-5aa0-45e7-b9a8-3bc69d77ac87" providerId="ADAL" clId="{B36A1139-BFF9-47CA-84E3-9EDAFD4BC048}" dt="2023-11-23T18:56:24.322" v="1754" actId="164"/>
          <ac:spMkLst>
            <pc:docMk/>
            <pc:sldMk cId="2108394335" sldId="281"/>
            <ac:spMk id="64" creationId="{0DE4001A-6F88-C366-E7A4-AC23DB7C474F}"/>
          </ac:spMkLst>
        </pc:spChg>
        <pc:grpChg chg="add mod">
          <ac:chgData name="Qiong Pan" userId="93dd684f-5aa0-45e7-b9a8-3bc69d77ac87" providerId="ADAL" clId="{B36A1139-BFF9-47CA-84E3-9EDAFD4BC048}" dt="2023-11-23T18:56:24.322" v="1754" actId="164"/>
          <ac:grpSpMkLst>
            <pc:docMk/>
            <pc:sldMk cId="2108394335" sldId="281"/>
            <ac:grpSpMk id="73" creationId="{07AAE77F-571A-97FF-47C7-81376CC7BCEA}"/>
          </ac:grpSpMkLst>
        </pc:grpChg>
        <pc:cxnChg chg="add del mod">
          <ac:chgData name="Qiong Pan" userId="93dd684f-5aa0-45e7-b9a8-3bc69d77ac87" providerId="ADAL" clId="{B36A1139-BFF9-47CA-84E3-9EDAFD4BC048}" dt="2023-11-23T18:53:20.671" v="1680"/>
          <ac:cxnSpMkLst>
            <pc:docMk/>
            <pc:sldMk cId="2108394335" sldId="281"/>
            <ac:cxnSpMk id="2" creationId="{BE57FA6E-B496-7E80-1F93-6742603A48AE}"/>
          </ac:cxnSpMkLst>
        </pc:cxnChg>
        <pc:cxnChg chg="add del mod">
          <ac:chgData name="Qiong Pan" userId="93dd684f-5aa0-45e7-b9a8-3bc69d77ac87" providerId="ADAL" clId="{B36A1139-BFF9-47CA-84E3-9EDAFD4BC048}" dt="2023-11-23T18:53:20.671" v="1680"/>
          <ac:cxnSpMkLst>
            <pc:docMk/>
            <pc:sldMk cId="2108394335" sldId="281"/>
            <ac:cxnSpMk id="3" creationId="{E411B40F-29B9-09D3-6A50-640F95895C51}"/>
          </ac:cxnSpMkLst>
        </pc:cxnChg>
        <pc:cxnChg chg="add del mod">
          <ac:chgData name="Qiong Pan" userId="93dd684f-5aa0-45e7-b9a8-3bc69d77ac87" providerId="ADAL" clId="{B36A1139-BFF9-47CA-84E3-9EDAFD4BC048}" dt="2023-11-23T18:53:20.671" v="1680"/>
          <ac:cxnSpMkLst>
            <pc:docMk/>
            <pc:sldMk cId="2108394335" sldId="281"/>
            <ac:cxnSpMk id="18" creationId="{D813FBF5-8A90-6F81-B7EA-78256483DDC5}"/>
          </ac:cxnSpMkLst>
        </pc:cxnChg>
        <pc:cxnChg chg="add del mod">
          <ac:chgData name="Qiong Pan" userId="93dd684f-5aa0-45e7-b9a8-3bc69d77ac87" providerId="ADAL" clId="{B36A1139-BFF9-47CA-84E3-9EDAFD4BC048}" dt="2023-11-23T18:53:20.671" v="1680"/>
          <ac:cxnSpMkLst>
            <pc:docMk/>
            <pc:sldMk cId="2108394335" sldId="281"/>
            <ac:cxnSpMk id="19" creationId="{7F7077F0-4029-2E86-B80E-85354A021E74}"/>
          </ac:cxnSpMkLst>
        </pc:cxnChg>
        <pc:cxnChg chg="add del mod">
          <ac:chgData name="Qiong Pan" userId="93dd684f-5aa0-45e7-b9a8-3bc69d77ac87" providerId="ADAL" clId="{B36A1139-BFF9-47CA-84E3-9EDAFD4BC048}" dt="2023-11-23T18:53:20.671" v="1680"/>
          <ac:cxnSpMkLst>
            <pc:docMk/>
            <pc:sldMk cId="2108394335" sldId="281"/>
            <ac:cxnSpMk id="20" creationId="{FE222747-587D-A6AD-5897-FFF6D750315B}"/>
          </ac:cxnSpMkLst>
        </pc:cxnChg>
        <pc:cxnChg chg="add del mod">
          <ac:chgData name="Qiong Pan" userId="93dd684f-5aa0-45e7-b9a8-3bc69d77ac87" providerId="ADAL" clId="{B36A1139-BFF9-47CA-84E3-9EDAFD4BC048}" dt="2023-11-23T18:53:20.671" v="1680"/>
          <ac:cxnSpMkLst>
            <pc:docMk/>
            <pc:sldMk cId="2108394335" sldId="281"/>
            <ac:cxnSpMk id="21" creationId="{A6A36475-646C-0D88-2E6C-A93C551FBD6E}"/>
          </ac:cxnSpMkLst>
        </pc:cxnChg>
        <pc:cxnChg chg="add del mod">
          <ac:chgData name="Qiong Pan" userId="93dd684f-5aa0-45e7-b9a8-3bc69d77ac87" providerId="ADAL" clId="{B36A1139-BFF9-47CA-84E3-9EDAFD4BC048}" dt="2023-11-23T18:53:20.671" v="1680"/>
          <ac:cxnSpMkLst>
            <pc:docMk/>
            <pc:sldMk cId="2108394335" sldId="281"/>
            <ac:cxnSpMk id="22" creationId="{30CB49A7-1FFA-D815-2962-9561A44C2C38}"/>
          </ac:cxnSpMkLst>
        </pc:cxnChg>
        <pc:cxnChg chg="add del mod">
          <ac:chgData name="Qiong Pan" userId="93dd684f-5aa0-45e7-b9a8-3bc69d77ac87" providerId="ADAL" clId="{B36A1139-BFF9-47CA-84E3-9EDAFD4BC048}" dt="2023-11-23T18:53:20.671" v="1680"/>
          <ac:cxnSpMkLst>
            <pc:docMk/>
            <pc:sldMk cId="2108394335" sldId="281"/>
            <ac:cxnSpMk id="23" creationId="{41EA41E3-44A1-FCCB-F40E-39479A003584}"/>
          </ac:cxnSpMkLst>
        </pc:cxnChg>
        <pc:cxnChg chg="add del mod">
          <ac:chgData name="Qiong Pan" userId="93dd684f-5aa0-45e7-b9a8-3bc69d77ac87" providerId="ADAL" clId="{B36A1139-BFF9-47CA-84E3-9EDAFD4BC048}" dt="2023-11-23T18:53:20.671" v="1680"/>
          <ac:cxnSpMkLst>
            <pc:docMk/>
            <pc:sldMk cId="2108394335" sldId="281"/>
            <ac:cxnSpMk id="24" creationId="{502FEDE1-C93D-AF5D-E711-6F92015F4C5A}"/>
          </ac:cxnSpMkLst>
        </pc:cxnChg>
        <pc:cxnChg chg="add del mod">
          <ac:chgData name="Qiong Pan" userId="93dd684f-5aa0-45e7-b9a8-3bc69d77ac87" providerId="ADAL" clId="{B36A1139-BFF9-47CA-84E3-9EDAFD4BC048}" dt="2023-11-23T18:53:20.671" v="1680"/>
          <ac:cxnSpMkLst>
            <pc:docMk/>
            <pc:sldMk cId="2108394335" sldId="281"/>
            <ac:cxnSpMk id="27" creationId="{594CA63F-C0F1-4105-A093-E630A8EB6D23}"/>
          </ac:cxnSpMkLst>
        </pc:cxnChg>
        <pc:cxnChg chg="add mod">
          <ac:chgData name="Qiong Pan" userId="93dd684f-5aa0-45e7-b9a8-3bc69d77ac87" providerId="ADAL" clId="{B36A1139-BFF9-47CA-84E3-9EDAFD4BC048}" dt="2023-11-23T18:56:24.322" v="1754" actId="164"/>
          <ac:cxnSpMkLst>
            <pc:docMk/>
            <pc:sldMk cId="2108394335" sldId="281"/>
            <ac:cxnSpMk id="31" creationId="{B6DCA4EA-BF27-C9B0-72B3-A1E39B82348C}"/>
          </ac:cxnSpMkLst>
        </pc:cxnChg>
        <pc:cxnChg chg="add mod">
          <ac:chgData name="Qiong Pan" userId="93dd684f-5aa0-45e7-b9a8-3bc69d77ac87" providerId="ADAL" clId="{B36A1139-BFF9-47CA-84E3-9EDAFD4BC048}" dt="2023-11-23T18:56:24.322" v="1754" actId="164"/>
          <ac:cxnSpMkLst>
            <pc:docMk/>
            <pc:sldMk cId="2108394335" sldId="281"/>
            <ac:cxnSpMk id="32" creationId="{B10C1876-FB71-DE3E-CC0B-E06C743FCB4A}"/>
          </ac:cxnSpMkLst>
        </pc:cxnChg>
        <pc:cxnChg chg="add mod">
          <ac:chgData name="Qiong Pan" userId="93dd684f-5aa0-45e7-b9a8-3bc69d77ac87" providerId="ADAL" clId="{B36A1139-BFF9-47CA-84E3-9EDAFD4BC048}" dt="2023-11-23T18:56:24.322" v="1754" actId="164"/>
          <ac:cxnSpMkLst>
            <pc:docMk/>
            <pc:sldMk cId="2108394335" sldId="281"/>
            <ac:cxnSpMk id="47" creationId="{C62A7871-1266-C399-1568-341C54ADB69B}"/>
          </ac:cxnSpMkLst>
        </pc:cxnChg>
        <pc:cxnChg chg="add mod">
          <ac:chgData name="Qiong Pan" userId="93dd684f-5aa0-45e7-b9a8-3bc69d77ac87" providerId="ADAL" clId="{B36A1139-BFF9-47CA-84E3-9EDAFD4BC048}" dt="2023-11-23T18:56:24.322" v="1754" actId="164"/>
          <ac:cxnSpMkLst>
            <pc:docMk/>
            <pc:sldMk cId="2108394335" sldId="281"/>
            <ac:cxnSpMk id="48" creationId="{2AF9EAD7-BEEB-B4E7-0634-BB24F4F56AFE}"/>
          </ac:cxnSpMkLst>
        </pc:cxnChg>
        <pc:cxnChg chg="add mod">
          <ac:chgData name="Qiong Pan" userId="93dd684f-5aa0-45e7-b9a8-3bc69d77ac87" providerId="ADAL" clId="{B36A1139-BFF9-47CA-84E3-9EDAFD4BC048}" dt="2023-11-23T18:56:24.322" v="1754" actId="164"/>
          <ac:cxnSpMkLst>
            <pc:docMk/>
            <pc:sldMk cId="2108394335" sldId="281"/>
            <ac:cxnSpMk id="49" creationId="{08A72429-FA15-BCE7-3D23-91112DAF910C}"/>
          </ac:cxnSpMkLst>
        </pc:cxnChg>
        <pc:cxnChg chg="add del mod">
          <ac:chgData name="Qiong Pan" userId="93dd684f-5aa0-45e7-b9a8-3bc69d77ac87" providerId="ADAL" clId="{B36A1139-BFF9-47CA-84E3-9EDAFD4BC048}" dt="2023-11-23T18:55:26.374" v="1735" actId="478"/>
          <ac:cxnSpMkLst>
            <pc:docMk/>
            <pc:sldMk cId="2108394335" sldId="281"/>
            <ac:cxnSpMk id="50" creationId="{F934CAFB-15BD-ED4F-AA1C-A4DF169FA022}"/>
          </ac:cxnSpMkLst>
        </pc:cxnChg>
        <pc:cxnChg chg="add del mod">
          <ac:chgData name="Qiong Pan" userId="93dd684f-5aa0-45e7-b9a8-3bc69d77ac87" providerId="ADAL" clId="{B36A1139-BFF9-47CA-84E3-9EDAFD4BC048}" dt="2023-11-23T18:55:26.374" v="1735" actId="478"/>
          <ac:cxnSpMkLst>
            <pc:docMk/>
            <pc:sldMk cId="2108394335" sldId="281"/>
            <ac:cxnSpMk id="51" creationId="{D1D5C22F-EE82-E1D5-143C-812ABC8DEB37}"/>
          </ac:cxnSpMkLst>
        </pc:cxnChg>
        <pc:cxnChg chg="add mod">
          <ac:chgData name="Qiong Pan" userId="93dd684f-5aa0-45e7-b9a8-3bc69d77ac87" providerId="ADAL" clId="{B36A1139-BFF9-47CA-84E3-9EDAFD4BC048}" dt="2023-11-23T18:56:24.322" v="1754" actId="164"/>
          <ac:cxnSpMkLst>
            <pc:docMk/>
            <pc:sldMk cId="2108394335" sldId="281"/>
            <ac:cxnSpMk id="52" creationId="{0A783B20-D455-9606-E6C1-87BF4DAE6F7C}"/>
          </ac:cxnSpMkLst>
        </pc:cxnChg>
        <pc:cxnChg chg="add mod">
          <ac:chgData name="Qiong Pan" userId="93dd684f-5aa0-45e7-b9a8-3bc69d77ac87" providerId="ADAL" clId="{B36A1139-BFF9-47CA-84E3-9EDAFD4BC048}" dt="2023-11-23T18:56:24.322" v="1754" actId="164"/>
          <ac:cxnSpMkLst>
            <pc:docMk/>
            <pc:sldMk cId="2108394335" sldId="281"/>
            <ac:cxnSpMk id="53" creationId="{FFA0A41E-FCFB-99FB-F388-467D5B27E6E7}"/>
          </ac:cxnSpMkLst>
        </pc:cxnChg>
        <pc:cxnChg chg="add mod">
          <ac:chgData name="Qiong Pan" userId="93dd684f-5aa0-45e7-b9a8-3bc69d77ac87" providerId="ADAL" clId="{B36A1139-BFF9-47CA-84E3-9EDAFD4BC048}" dt="2023-11-23T18:56:24.322" v="1754" actId="164"/>
          <ac:cxnSpMkLst>
            <pc:docMk/>
            <pc:sldMk cId="2108394335" sldId="281"/>
            <ac:cxnSpMk id="56" creationId="{F6B1C505-56EF-F069-F871-61447FF60F4B}"/>
          </ac:cxnSpMkLst>
        </pc:cxnChg>
        <pc:cxnChg chg="add del mod">
          <ac:chgData name="Qiong Pan" userId="93dd684f-5aa0-45e7-b9a8-3bc69d77ac87" providerId="ADAL" clId="{B36A1139-BFF9-47CA-84E3-9EDAFD4BC048}" dt="2023-11-23T18:56:09.831" v="1751" actId="478"/>
          <ac:cxnSpMkLst>
            <pc:docMk/>
            <pc:sldMk cId="2108394335" sldId="281"/>
            <ac:cxnSpMk id="69" creationId="{683A9139-5196-CB3A-1473-930943AB97BA}"/>
          </ac:cxnSpMkLst>
        </pc:cxnChg>
      </pc:sldChg>
      <pc:sldChg chg="addSp delSp modSp new del mod">
        <pc:chgData name="Qiong Pan" userId="93dd684f-5aa0-45e7-b9a8-3bc69d77ac87" providerId="ADAL" clId="{B36A1139-BFF9-47CA-84E3-9EDAFD4BC048}" dt="2023-11-23T19:32:09.942" v="2364" actId="47"/>
        <pc:sldMkLst>
          <pc:docMk/>
          <pc:sldMk cId="3626474637" sldId="281"/>
        </pc:sldMkLst>
        <pc:spChg chg="mod topLvl">
          <ac:chgData name="Qiong Pan" userId="93dd684f-5aa0-45e7-b9a8-3bc69d77ac87" providerId="ADAL" clId="{B36A1139-BFF9-47CA-84E3-9EDAFD4BC048}" dt="2023-11-23T19:16:02.448" v="2129" actId="164"/>
          <ac:spMkLst>
            <pc:docMk/>
            <pc:sldMk cId="3626474637" sldId="281"/>
            <ac:spMk id="5" creationId="{393100AA-6198-D8B4-4680-1CDB5382DB53}"/>
          </ac:spMkLst>
        </pc:spChg>
        <pc:spChg chg="mod topLvl">
          <ac:chgData name="Qiong Pan" userId="93dd684f-5aa0-45e7-b9a8-3bc69d77ac87" providerId="ADAL" clId="{B36A1139-BFF9-47CA-84E3-9EDAFD4BC048}" dt="2023-11-23T19:16:02.448" v="2129" actId="164"/>
          <ac:spMkLst>
            <pc:docMk/>
            <pc:sldMk cId="3626474637" sldId="281"/>
            <ac:spMk id="6" creationId="{32B29A82-6993-BCD6-7A72-0E0C840156FB}"/>
          </ac:spMkLst>
        </pc:spChg>
        <pc:spChg chg="mod topLvl">
          <ac:chgData name="Qiong Pan" userId="93dd684f-5aa0-45e7-b9a8-3bc69d77ac87" providerId="ADAL" clId="{B36A1139-BFF9-47CA-84E3-9EDAFD4BC048}" dt="2023-11-23T19:16:02.448" v="2129" actId="164"/>
          <ac:spMkLst>
            <pc:docMk/>
            <pc:sldMk cId="3626474637" sldId="281"/>
            <ac:spMk id="7" creationId="{806C7C2A-1FB3-523D-9825-71FD337DB06C}"/>
          </ac:spMkLst>
        </pc:spChg>
        <pc:spChg chg="mod topLvl">
          <ac:chgData name="Qiong Pan" userId="93dd684f-5aa0-45e7-b9a8-3bc69d77ac87" providerId="ADAL" clId="{B36A1139-BFF9-47CA-84E3-9EDAFD4BC048}" dt="2023-11-23T19:16:02.448" v="2129" actId="164"/>
          <ac:spMkLst>
            <pc:docMk/>
            <pc:sldMk cId="3626474637" sldId="281"/>
            <ac:spMk id="8" creationId="{7F916F78-1903-B51A-6A97-012E1FB87974}"/>
          </ac:spMkLst>
        </pc:spChg>
        <pc:spChg chg="mod topLvl">
          <ac:chgData name="Qiong Pan" userId="93dd684f-5aa0-45e7-b9a8-3bc69d77ac87" providerId="ADAL" clId="{B36A1139-BFF9-47CA-84E3-9EDAFD4BC048}" dt="2023-11-23T19:17:52.773" v="2163" actId="1076"/>
          <ac:spMkLst>
            <pc:docMk/>
            <pc:sldMk cId="3626474637" sldId="281"/>
            <ac:spMk id="10" creationId="{265ACABA-3D7F-5C7A-B7D3-16CA9A14C92E}"/>
          </ac:spMkLst>
        </pc:spChg>
        <pc:spChg chg="mod topLvl">
          <ac:chgData name="Qiong Pan" userId="93dd684f-5aa0-45e7-b9a8-3bc69d77ac87" providerId="ADAL" clId="{B36A1139-BFF9-47CA-84E3-9EDAFD4BC048}" dt="2023-11-23T19:17:03.422" v="2154" actId="403"/>
          <ac:spMkLst>
            <pc:docMk/>
            <pc:sldMk cId="3626474637" sldId="281"/>
            <ac:spMk id="11" creationId="{30BD59DF-D903-EE02-59D8-86436E40E333}"/>
          </ac:spMkLst>
        </pc:spChg>
        <pc:spChg chg="mod topLvl">
          <ac:chgData name="Qiong Pan" userId="93dd684f-5aa0-45e7-b9a8-3bc69d77ac87" providerId="ADAL" clId="{B36A1139-BFF9-47CA-84E3-9EDAFD4BC048}" dt="2023-11-23T19:17:03.422" v="2154" actId="403"/>
          <ac:spMkLst>
            <pc:docMk/>
            <pc:sldMk cId="3626474637" sldId="281"/>
            <ac:spMk id="12" creationId="{5CC1936F-F373-A8C6-4F08-F6EBE4FAB647}"/>
          </ac:spMkLst>
        </pc:spChg>
        <pc:spChg chg="mod ord topLvl">
          <ac:chgData name="Qiong Pan" userId="93dd684f-5aa0-45e7-b9a8-3bc69d77ac87" providerId="ADAL" clId="{B36A1139-BFF9-47CA-84E3-9EDAFD4BC048}" dt="2023-11-23T19:17:03.422" v="2154" actId="403"/>
          <ac:spMkLst>
            <pc:docMk/>
            <pc:sldMk cId="3626474637" sldId="281"/>
            <ac:spMk id="14" creationId="{50407958-AFC7-3133-F5FF-BF15CE40877D}"/>
          </ac:spMkLst>
        </pc:spChg>
        <pc:spChg chg="mod topLvl">
          <ac:chgData name="Qiong Pan" userId="93dd684f-5aa0-45e7-b9a8-3bc69d77ac87" providerId="ADAL" clId="{B36A1139-BFF9-47CA-84E3-9EDAFD4BC048}" dt="2023-11-23T19:16:02.448" v="2129" actId="164"/>
          <ac:spMkLst>
            <pc:docMk/>
            <pc:sldMk cId="3626474637" sldId="281"/>
            <ac:spMk id="15" creationId="{A6AEE6C2-43D7-ABED-B958-13C5420D38F3}"/>
          </ac:spMkLst>
        </pc:spChg>
        <pc:spChg chg="mod topLvl">
          <ac:chgData name="Qiong Pan" userId="93dd684f-5aa0-45e7-b9a8-3bc69d77ac87" providerId="ADAL" clId="{B36A1139-BFF9-47CA-84E3-9EDAFD4BC048}" dt="2023-11-23T19:16:02.448" v="2129" actId="164"/>
          <ac:spMkLst>
            <pc:docMk/>
            <pc:sldMk cId="3626474637" sldId="281"/>
            <ac:spMk id="16" creationId="{FC83303D-DF06-305C-D6C4-F7E00181E62E}"/>
          </ac:spMkLst>
        </pc:spChg>
        <pc:spChg chg="mod topLvl">
          <ac:chgData name="Qiong Pan" userId="93dd684f-5aa0-45e7-b9a8-3bc69d77ac87" providerId="ADAL" clId="{B36A1139-BFF9-47CA-84E3-9EDAFD4BC048}" dt="2023-11-23T19:17:03.422" v="2154" actId="403"/>
          <ac:spMkLst>
            <pc:docMk/>
            <pc:sldMk cId="3626474637" sldId="281"/>
            <ac:spMk id="17" creationId="{804E618C-1135-A0DB-5A24-C4168484ABBD}"/>
          </ac:spMkLst>
        </pc:spChg>
        <pc:spChg chg="mod ord topLvl">
          <ac:chgData name="Qiong Pan" userId="93dd684f-5aa0-45e7-b9a8-3bc69d77ac87" providerId="ADAL" clId="{B36A1139-BFF9-47CA-84E3-9EDAFD4BC048}" dt="2023-11-23T19:17:03.422" v="2154" actId="403"/>
          <ac:spMkLst>
            <pc:docMk/>
            <pc:sldMk cId="3626474637" sldId="281"/>
            <ac:spMk id="21" creationId="{0FF50D76-CC2B-9703-B172-EB31E5FC13BD}"/>
          </ac:spMkLst>
        </pc:spChg>
        <pc:spChg chg="mod ord topLvl">
          <ac:chgData name="Qiong Pan" userId="93dd684f-5aa0-45e7-b9a8-3bc69d77ac87" providerId="ADAL" clId="{B36A1139-BFF9-47CA-84E3-9EDAFD4BC048}" dt="2023-11-23T19:17:17.697" v="2157" actId="1076"/>
          <ac:spMkLst>
            <pc:docMk/>
            <pc:sldMk cId="3626474637" sldId="281"/>
            <ac:spMk id="23" creationId="{802985A5-22A4-78BF-0F59-502626E42D88}"/>
          </ac:spMkLst>
        </pc:spChg>
        <pc:spChg chg="mod topLvl">
          <ac:chgData name="Qiong Pan" userId="93dd684f-5aa0-45e7-b9a8-3bc69d77ac87" providerId="ADAL" clId="{B36A1139-BFF9-47CA-84E3-9EDAFD4BC048}" dt="2023-11-23T19:16:45.637" v="2146"/>
          <ac:spMkLst>
            <pc:docMk/>
            <pc:sldMk cId="3626474637" sldId="281"/>
            <ac:spMk id="24" creationId="{C9A0F576-22C6-54C2-53E3-10EEB405DF7D}"/>
          </ac:spMkLst>
        </pc:spChg>
        <pc:spChg chg="mod topLvl">
          <ac:chgData name="Qiong Pan" userId="93dd684f-5aa0-45e7-b9a8-3bc69d77ac87" providerId="ADAL" clId="{B36A1139-BFF9-47CA-84E3-9EDAFD4BC048}" dt="2023-11-23T19:16:45.637" v="2146"/>
          <ac:spMkLst>
            <pc:docMk/>
            <pc:sldMk cId="3626474637" sldId="281"/>
            <ac:spMk id="25" creationId="{2598276E-BEC7-25D3-7247-7FBCE3F964ED}"/>
          </ac:spMkLst>
        </pc:spChg>
        <pc:spChg chg="mod topLvl">
          <ac:chgData name="Qiong Pan" userId="93dd684f-5aa0-45e7-b9a8-3bc69d77ac87" providerId="ADAL" clId="{B36A1139-BFF9-47CA-84E3-9EDAFD4BC048}" dt="2023-11-23T19:16:45.637" v="2146"/>
          <ac:spMkLst>
            <pc:docMk/>
            <pc:sldMk cId="3626474637" sldId="281"/>
            <ac:spMk id="26" creationId="{0AD66105-75AB-49EC-7A65-2BD3A6FF92E5}"/>
          </ac:spMkLst>
        </pc:spChg>
        <pc:spChg chg="mod ord topLvl">
          <ac:chgData name="Qiong Pan" userId="93dd684f-5aa0-45e7-b9a8-3bc69d77ac87" providerId="ADAL" clId="{B36A1139-BFF9-47CA-84E3-9EDAFD4BC048}" dt="2023-11-23T19:16:45.637" v="2146"/>
          <ac:spMkLst>
            <pc:docMk/>
            <pc:sldMk cId="3626474637" sldId="281"/>
            <ac:spMk id="27" creationId="{5D699A5F-276D-4831-1824-6B5E7D40F99B}"/>
          </ac:spMkLst>
        </pc:spChg>
        <pc:spChg chg="mod">
          <ac:chgData name="Qiong Pan" userId="93dd684f-5aa0-45e7-b9a8-3bc69d77ac87" providerId="ADAL" clId="{B36A1139-BFF9-47CA-84E3-9EDAFD4BC048}" dt="2023-11-23T19:16:45.637" v="2146"/>
          <ac:spMkLst>
            <pc:docMk/>
            <pc:sldMk cId="3626474637" sldId="281"/>
            <ac:spMk id="29" creationId="{36E97B4F-F641-982C-BB5B-AECC6A219FDF}"/>
          </ac:spMkLst>
        </pc:spChg>
        <pc:spChg chg="mod">
          <ac:chgData name="Qiong Pan" userId="93dd684f-5aa0-45e7-b9a8-3bc69d77ac87" providerId="ADAL" clId="{B36A1139-BFF9-47CA-84E3-9EDAFD4BC048}" dt="2023-11-23T19:16:45.637" v="2146"/>
          <ac:spMkLst>
            <pc:docMk/>
            <pc:sldMk cId="3626474637" sldId="281"/>
            <ac:spMk id="30" creationId="{D0753505-AEE6-F99E-A594-420A791BDDBA}"/>
          </ac:spMkLst>
        </pc:spChg>
        <pc:spChg chg="mod">
          <ac:chgData name="Qiong Pan" userId="93dd684f-5aa0-45e7-b9a8-3bc69d77ac87" providerId="ADAL" clId="{B36A1139-BFF9-47CA-84E3-9EDAFD4BC048}" dt="2023-11-23T19:16:45.637" v="2146"/>
          <ac:spMkLst>
            <pc:docMk/>
            <pc:sldMk cId="3626474637" sldId="281"/>
            <ac:spMk id="31" creationId="{2CB65CA1-19AD-A3D8-E60A-55197E725EB7}"/>
          </ac:spMkLst>
        </pc:spChg>
        <pc:spChg chg="add mod ord">
          <ac:chgData name="Qiong Pan" userId="93dd684f-5aa0-45e7-b9a8-3bc69d77ac87" providerId="ADAL" clId="{B36A1139-BFF9-47CA-84E3-9EDAFD4BC048}" dt="2023-11-23T19:18:09.511" v="2166" actId="164"/>
          <ac:spMkLst>
            <pc:docMk/>
            <pc:sldMk cId="3626474637" sldId="281"/>
            <ac:spMk id="34" creationId="{1CEDC45C-762B-5F80-CE4D-678BBAE11A1E}"/>
          </ac:spMkLst>
        </pc:spChg>
        <pc:spChg chg="add del">
          <ac:chgData name="Qiong Pan" userId="93dd684f-5aa0-45e7-b9a8-3bc69d77ac87" providerId="ADAL" clId="{B36A1139-BFF9-47CA-84E3-9EDAFD4BC048}" dt="2023-11-23T19:16:20.487" v="2135" actId="22"/>
          <ac:spMkLst>
            <pc:docMk/>
            <pc:sldMk cId="3626474637" sldId="281"/>
            <ac:spMk id="43" creationId="{9B509487-E442-385A-DE7D-E35659948C5D}"/>
          </ac:spMkLst>
        </pc:spChg>
        <pc:spChg chg="add del mod">
          <ac:chgData name="Qiong Pan" userId="93dd684f-5aa0-45e7-b9a8-3bc69d77ac87" providerId="ADAL" clId="{B36A1139-BFF9-47CA-84E3-9EDAFD4BC048}" dt="2023-11-23T19:16:28.748" v="2140"/>
          <ac:spMkLst>
            <pc:docMk/>
            <pc:sldMk cId="3626474637" sldId="281"/>
            <ac:spMk id="44" creationId="{46E433E6-A5E3-E371-012D-61A0DBC821FC}"/>
          </ac:spMkLst>
        </pc:spChg>
        <pc:spChg chg="add mod">
          <ac:chgData name="Qiong Pan" userId="93dd684f-5aa0-45e7-b9a8-3bc69d77ac87" providerId="ADAL" clId="{B36A1139-BFF9-47CA-84E3-9EDAFD4BC048}" dt="2023-11-23T19:16:28.086" v="2139" actId="571"/>
          <ac:spMkLst>
            <pc:docMk/>
            <pc:sldMk cId="3626474637" sldId="281"/>
            <ac:spMk id="45" creationId="{05AD4BF2-8450-D807-13F9-13B41F541A87}"/>
          </ac:spMkLst>
        </pc:spChg>
        <pc:spChg chg="add mod">
          <ac:chgData name="Qiong Pan" userId="93dd684f-5aa0-45e7-b9a8-3bc69d77ac87" providerId="ADAL" clId="{B36A1139-BFF9-47CA-84E3-9EDAFD4BC048}" dt="2023-11-23T19:16:45.637" v="2146"/>
          <ac:spMkLst>
            <pc:docMk/>
            <pc:sldMk cId="3626474637" sldId="281"/>
            <ac:spMk id="46" creationId="{36D93194-FE64-238B-75E2-CCB174284FA3}"/>
          </ac:spMkLst>
        </pc:spChg>
        <pc:spChg chg="add del mod">
          <ac:chgData name="Qiong Pan" userId="93dd684f-5aa0-45e7-b9a8-3bc69d77ac87" providerId="ADAL" clId="{B36A1139-BFF9-47CA-84E3-9EDAFD4BC048}" dt="2023-11-23T19:16:41.088" v="2145"/>
          <ac:spMkLst>
            <pc:docMk/>
            <pc:sldMk cId="3626474637" sldId="281"/>
            <ac:spMk id="47" creationId="{FD48989F-DF4B-BBCE-45D3-10C0F2BEC8F4}"/>
          </ac:spMkLst>
        </pc:spChg>
        <pc:spChg chg="mod">
          <ac:chgData name="Qiong Pan" userId="93dd684f-5aa0-45e7-b9a8-3bc69d77ac87" providerId="ADAL" clId="{B36A1139-BFF9-47CA-84E3-9EDAFD4BC048}" dt="2023-11-23T19:23:31.426" v="2252" actId="122"/>
          <ac:spMkLst>
            <pc:docMk/>
            <pc:sldMk cId="3626474637" sldId="281"/>
            <ac:spMk id="53" creationId="{76F55911-4B0F-64F1-5BAA-608C1FF7929C}"/>
          </ac:spMkLst>
        </pc:spChg>
        <pc:spChg chg="mod">
          <ac:chgData name="Qiong Pan" userId="93dd684f-5aa0-45e7-b9a8-3bc69d77ac87" providerId="ADAL" clId="{B36A1139-BFF9-47CA-84E3-9EDAFD4BC048}" dt="2023-11-23T19:23:31.426" v="2252" actId="122"/>
          <ac:spMkLst>
            <pc:docMk/>
            <pc:sldMk cId="3626474637" sldId="281"/>
            <ac:spMk id="55" creationId="{81024D8F-2F8F-2F82-F1F2-B82FBF277D51}"/>
          </ac:spMkLst>
        </pc:spChg>
        <pc:spChg chg="mod">
          <ac:chgData name="Qiong Pan" userId="93dd684f-5aa0-45e7-b9a8-3bc69d77ac87" providerId="ADAL" clId="{B36A1139-BFF9-47CA-84E3-9EDAFD4BC048}" dt="2023-11-23T19:23:31.426" v="2252" actId="122"/>
          <ac:spMkLst>
            <pc:docMk/>
            <pc:sldMk cId="3626474637" sldId="281"/>
            <ac:spMk id="56" creationId="{70F14342-EAD6-EDBB-D36E-C837BA14B09E}"/>
          </ac:spMkLst>
        </pc:spChg>
        <pc:spChg chg="mod">
          <ac:chgData name="Qiong Pan" userId="93dd684f-5aa0-45e7-b9a8-3bc69d77ac87" providerId="ADAL" clId="{B36A1139-BFF9-47CA-84E3-9EDAFD4BC048}" dt="2023-11-23T19:23:31.426" v="2252" actId="122"/>
          <ac:spMkLst>
            <pc:docMk/>
            <pc:sldMk cId="3626474637" sldId="281"/>
            <ac:spMk id="57" creationId="{BAF9CBD7-E591-9DA9-8AFE-5842BF2E76C3}"/>
          </ac:spMkLst>
        </pc:spChg>
        <pc:spChg chg="mod">
          <ac:chgData name="Qiong Pan" userId="93dd684f-5aa0-45e7-b9a8-3bc69d77ac87" providerId="ADAL" clId="{B36A1139-BFF9-47CA-84E3-9EDAFD4BC048}" dt="2023-11-23T19:23:31.426" v="2252" actId="122"/>
          <ac:spMkLst>
            <pc:docMk/>
            <pc:sldMk cId="3626474637" sldId="281"/>
            <ac:spMk id="58" creationId="{DE6E4A4F-545D-4BA9-FA88-DB608C855C4A}"/>
          </ac:spMkLst>
        </pc:spChg>
        <pc:spChg chg="mod">
          <ac:chgData name="Qiong Pan" userId="93dd684f-5aa0-45e7-b9a8-3bc69d77ac87" providerId="ADAL" clId="{B36A1139-BFF9-47CA-84E3-9EDAFD4BC048}" dt="2023-11-23T19:23:31.426" v="2252" actId="122"/>
          <ac:spMkLst>
            <pc:docMk/>
            <pc:sldMk cId="3626474637" sldId="281"/>
            <ac:spMk id="59" creationId="{A71D8ABB-0B05-DAF2-59B2-2D7C321DC4DB}"/>
          </ac:spMkLst>
        </pc:spChg>
        <pc:spChg chg="mod">
          <ac:chgData name="Qiong Pan" userId="93dd684f-5aa0-45e7-b9a8-3bc69d77ac87" providerId="ADAL" clId="{B36A1139-BFF9-47CA-84E3-9EDAFD4BC048}" dt="2023-11-23T19:23:31.426" v="2252" actId="122"/>
          <ac:spMkLst>
            <pc:docMk/>
            <pc:sldMk cId="3626474637" sldId="281"/>
            <ac:spMk id="60" creationId="{0A800B02-69DA-C0E4-5E7E-B166CEEC5EF5}"/>
          </ac:spMkLst>
        </pc:spChg>
        <pc:spChg chg="mod">
          <ac:chgData name="Qiong Pan" userId="93dd684f-5aa0-45e7-b9a8-3bc69d77ac87" providerId="ADAL" clId="{B36A1139-BFF9-47CA-84E3-9EDAFD4BC048}" dt="2023-11-23T19:23:31.426" v="2252" actId="122"/>
          <ac:spMkLst>
            <pc:docMk/>
            <pc:sldMk cId="3626474637" sldId="281"/>
            <ac:spMk id="61" creationId="{06A8553A-B4C1-F0EA-EFBD-D8BB1B3485B3}"/>
          </ac:spMkLst>
        </pc:spChg>
        <pc:spChg chg="mod">
          <ac:chgData name="Qiong Pan" userId="93dd684f-5aa0-45e7-b9a8-3bc69d77ac87" providerId="ADAL" clId="{B36A1139-BFF9-47CA-84E3-9EDAFD4BC048}" dt="2023-11-23T19:23:31.426" v="2252" actId="122"/>
          <ac:spMkLst>
            <pc:docMk/>
            <pc:sldMk cId="3626474637" sldId="281"/>
            <ac:spMk id="63" creationId="{E60E5509-72EB-719C-5DF2-55480A95A7A0}"/>
          </ac:spMkLst>
        </pc:spChg>
        <pc:spChg chg="mod">
          <ac:chgData name="Qiong Pan" userId="93dd684f-5aa0-45e7-b9a8-3bc69d77ac87" providerId="ADAL" clId="{B36A1139-BFF9-47CA-84E3-9EDAFD4BC048}" dt="2023-11-23T19:23:35.101" v="2253" actId="1076"/>
          <ac:spMkLst>
            <pc:docMk/>
            <pc:sldMk cId="3626474637" sldId="281"/>
            <ac:spMk id="68" creationId="{5317479D-BCB2-BBA4-28E3-BCF937B4F7FB}"/>
          </ac:spMkLst>
        </pc:spChg>
        <pc:spChg chg="add mod">
          <ac:chgData name="Qiong Pan" userId="93dd684f-5aa0-45e7-b9a8-3bc69d77ac87" providerId="ADAL" clId="{B36A1139-BFF9-47CA-84E3-9EDAFD4BC048}" dt="2023-11-23T19:23:52.636" v="2257" actId="164"/>
          <ac:spMkLst>
            <pc:docMk/>
            <pc:sldMk cId="3626474637" sldId="281"/>
            <ac:spMk id="69" creationId="{E16C8427-2C3B-61E2-7921-D0C35EED9D5F}"/>
          </ac:spMkLst>
        </pc:spChg>
        <pc:spChg chg="add del mod">
          <ac:chgData name="Qiong Pan" userId="93dd684f-5aa0-45e7-b9a8-3bc69d77ac87" providerId="ADAL" clId="{B36A1139-BFF9-47CA-84E3-9EDAFD4BC048}" dt="2023-11-23T19:18:56.263" v="2179" actId="22"/>
          <ac:spMkLst>
            <pc:docMk/>
            <pc:sldMk cId="3626474637" sldId="281"/>
            <ac:spMk id="71" creationId="{679319AA-AA66-E5A9-F81A-AB119E76A174}"/>
          </ac:spMkLst>
        </pc:spChg>
        <pc:spChg chg="add del mod">
          <ac:chgData name="Qiong Pan" userId="93dd684f-5aa0-45e7-b9a8-3bc69d77ac87" providerId="ADAL" clId="{B36A1139-BFF9-47CA-84E3-9EDAFD4BC048}" dt="2023-11-23T19:19:12.186" v="2181"/>
          <ac:spMkLst>
            <pc:docMk/>
            <pc:sldMk cId="3626474637" sldId="281"/>
            <ac:spMk id="72" creationId="{A08CF04B-F8FA-1836-9E61-4B5BCAEB49A8}"/>
          </ac:spMkLst>
        </pc:spChg>
        <pc:spChg chg="mod">
          <ac:chgData name="Qiong Pan" userId="93dd684f-5aa0-45e7-b9a8-3bc69d77ac87" providerId="ADAL" clId="{B36A1139-BFF9-47CA-84E3-9EDAFD4BC048}" dt="2023-11-23T19:22:25.297" v="2242" actId="164"/>
          <ac:spMkLst>
            <pc:docMk/>
            <pc:sldMk cId="3626474637" sldId="281"/>
            <ac:spMk id="75" creationId="{78A373C7-07B5-6A34-5BB7-BEB44A08AFD3}"/>
          </ac:spMkLst>
        </pc:spChg>
        <pc:spChg chg="mod">
          <ac:chgData name="Qiong Pan" userId="93dd684f-5aa0-45e7-b9a8-3bc69d77ac87" providerId="ADAL" clId="{B36A1139-BFF9-47CA-84E3-9EDAFD4BC048}" dt="2023-11-23T19:22:25.297" v="2242" actId="164"/>
          <ac:spMkLst>
            <pc:docMk/>
            <pc:sldMk cId="3626474637" sldId="281"/>
            <ac:spMk id="76" creationId="{312F9F3D-6EF0-8066-48FC-ABC04A50BE64}"/>
          </ac:spMkLst>
        </pc:spChg>
        <pc:spChg chg="mod">
          <ac:chgData name="Qiong Pan" userId="93dd684f-5aa0-45e7-b9a8-3bc69d77ac87" providerId="ADAL" clId="{B36A1139-BFF9-47CA-84E3-9EDAFD4BC048}" dt="2023-11-23T19:22:25.297" v="2242" actId="164"/>
          <ac:spMkLst>
            <pc:docMk/>
            <pc:sldMk cId="3626474637" sldId="281"/>
            <ac:spMk id="77" creationId="{1293DD4D-3FA8-4D7E-DE78-F33D06F102B1}"/>
          </ac:spMkLst>
        </pc:spChg>
        <pc:spChg chg="mod">
          <ac:chgData name="Qiong Pan" userId="93dd684f-5aa0-45e7-b9a8-3bc69d77ac87" providerId="ADAL" clId="{B36A1139-BFF9-47CA-84E3-9EDAFD4BC048}" dt="2023-11-23T19:22:25.297" v="2242" actId="164"/>
          <ac:spMkLst>
            <pc:docMk/>
            <pc:sldMk cId="3626474637" sldId="281"/>
            <ac:spMk id="78" creationId="{493EE779-D752-ED47-6A1B-486F7A4DA296}"/>
          </ac:spMkLst>
        </pc:spChg>
        <pc:spChg chg="mod">
          <ac:chgData name="Qiong Pan" userId="93dd684f-5aa0-45e7-b9a8-3bc69d77ac87" providerId="ADAL" clId="{B36A1139-BFF9-47CA-84E3-9EDAFD4BC048}" dt="2023-11-23T19:22:25.297" v="2242" actId="164"/>
          <ac:spMkLst>
            <pc:docMk/>
            <pc:sldMk cId="3626474637" sldId="281"/>
            <ac:spMk id="80" creationId="{8101349B-99FB-9108-ACF2-6CB15D47F2C3}"/>
          </ac:spMkLst>
        </pc:spChg>
        <pc:spChg chg="add del mod">
          <ac:chgData name="Qiong Pan" userId="93dd684f-5aa0-45e7-b9a8-3bc69d77ac87" providerId="ADAL" clId="{B36A1139-BFF9-47CA-84E3-9EDAFD4BC048}" dt="2023-11-23T19:24:06.214" v="2261" actId="164"/>
          <ac:spMkLst>
            <pc:docMk/>
            <pc:sldMk cId="3626474637" sldId="281"/>
            <ac:spMk id="81" creationId="{270A030A-62E4-E44A-918B-A16971987C4E}"/>
          </ac:spMkLst>
        </pc:spChg>
        <pc:grpChg chg="add del mod">
          <ac:chgData name="Qiong Pan" userId="93dd684f-5aa0-45e7-b9a8-3bc69d77ac87" providerId="ADAL" clId="{B36A1139-BFF9-47CA-84E3-9EDAFD4BC048}" dt="2023-11-23T19:13:08.010" v="2096" actId="165"/>
          <ac:grpSpMkLst>
            <pc:docMk/>
            <pc:sldMk cId="3626474637" sldId="281"/>
            <ac:grpSpMk id="2" creationId="{56C7596B-38F1-DA37-6483-DA2671C2B8A9}"/>
          </ac:grpSpMkLst>
        </pc:grpChg>
        <pc:grpChg chg="del mod topLvl">
          <ac:chgData name="Qiong Pan" userId="93dd684f-5aa0-45e7-b9a8-3bc69d77ac87" providerId="ADAL" clId="{B36A1139-BFF9-47CA-84E3-9EDAFD4BC048}" dt="2023-11-23T19:13:40.925" v="2102" actId="165"/>
          <ac:grpSpMkLst>
            <pc:docMk/>
            <pc:sldMk cId="3626474637" sldId="281"/>
            <ac:grpSpMk id="3" creationId="{131699B9-6E1F-3740-9339-EE80269F4692}"/>
          </ac:grpSpMkLst>
        </pc:grpChg>
        <pc:grpChg chg="del mod topLvl">
          <ac:chgData name="Qiong Pan" userId="93dd684f-5aa0-45e7-b9a8-3bc69d77ac87" providerId="ADAL" clId="{B36A1139-BFF9-47CA-84E3-9EDAFD4BC048}" dt="2023-11-23T19:13:40.925" v="2102" actId="165"/>
          <ac:grpSpMkLst>
            <pc:docMk/>
            <pc:sldMk cId="3626474637" sldId="281"/>
            <ac:grpSpMk id="4" creationId="{38164665-A2F2-4E7C-74AF-02EB379AB590}"/>
          </ac:grpSpMkLst>
        </pc:grpChg>
        <pc:grpChg chg="del mod topLvl">
          <ac:chgData name="Qiong Pan" userId="93dd684f-5aa0-45e7-b9a8-3bc69d77ac87" providerId="ADAL" clId="{B36A1139-BFF9-47CA-84E3-9EDAFD4BC048}" dt="2023-11-23T19:13:40.925" v="2102" actId="165"/>
          <ac:grpSpMkLst>
            <pc:docMk/>
            <pc:sldMk cId="3626474637" sldId="281"/>
            <ac:grpSpMk id="9" creationId="{14AA15CB-2C0E-097C-34AD-34779EF9D3F6}"/>
          </ac:grpSpMkLst>
        </pc:grpChg>
        <pc:grpChg chg="mod topLvl">
          <ac:chgData name="Qiong Pan" userId="93dd684f-5aa0-45e7-b9a8-3bc69d77ac87" providerId="ADAL" clId="{B36A1139-BFF9-47CA-84E3-9EDAFD4BC048}" dt="2023-11-23T19:16:02.448" v="2129" actId="164"/>
          <ac:grpSpMkLst>
            <pc:docMk/>
            <pc:sldMk cId="3626474637" sldId="281"/>
            <ac:grpSpMk id="13" creationId="{784B3AB0-C93E-F121-588B-E42C97884B9D}"/>
          </ac:grpSpMkLst>
        </pc:grpChg>
        <pc:grpChg chg="mod topLvl">
          <ac:chgData name="Qiong Pan" userId="93dd684f-5aa0-45e7-b9a8-3bc69d77ac87" providerId="ADAL" clId="{B36A1139-BFF9-47CA-84E3-9EDAFD4BC048}" dt="2023-11-23T19:16:45.637" v="2146"/>
          <ac:grpSpMkLst>
            <pc:docMk/>
            <pc:sldMk cId="3626474637" sldId="281"/>
            <ac:grpSpMk id="20" creationId="{C38BA539-9C02-0EBF-2100-50BA5F1CB65C}"/>
          </ac:grpSpMkLst>
        </pc:grpChg>
        <pc:grpChg chg="mod topLvl">
          <ac:chgData name="Qiong Pan" userId="93dd684f-5aa0-45e7-b9a8-3bc69d77ac87" providerId="ADAL" clId="{B36A1139-BFF9-47CA-84E3-9EDAFD4BC048}" dt="2023-11-23T19:16:45.637" v="2146"/>
          <ac:grpSpMkLst>
            <pc:docMk/>
            <pc:sldMk cId="3626474637" sldId="281"/>
            <ac:grpSpMk id="22" creationId="{36916774-A412-0418-84B7-AC696D21467E}"/>
          </ac:grpSpMkLst>
        </pc:grpChg>
        <pc:grpChg chg="add del mod">
          <ac:chgData name="Qiong Pan" userId="93dd684f-5aa0-45e7-b9a8-3bc69d77ac87" providerId="ADAL" clId="{B36A1139-BFF9-47CA-84E3-9EDAFD4BC048}" dt="2023-11-23T19:14:30.022" v="2110" actId="165"/>
          <ac:grpSpMkLst>
            <pc:docMk/>
            <pc:sldMk cId="3626474637" sldId="281"/>
            <ac:grpSpMk id="35" creationId="{6717C589-237A-5068-8067-A659F2672A31}"/>
          </ac:grpSpMkLst>
        </pc:grpChg>
        <pc:grpChg chg="add mod">
          <ac:chgData name="Qiong Pan" userId="93dd684f-5aa0-45e7-b9a8-3bc69d77ac87" providerId="ADAL" clId="{B36A1139-BFF9-47CA-84E3-9EDAFD4BC048}" dt="2023-11-23T19:18:09.511" v="2166" actId="164"/>
          <ac:grpSpMkLst>
            <pc:docMk/>
            <pc:sldMk cId="3626474637" sldId="281"/>
            <ac:grpSpMk id="38" creationId="{6F7EEE03-D6AA-4961-2BAB-A33A2724E1D7}"/>
          </ac:grpSpMkLst>
        </pc:grpChg>
        <pc:grpChg chg="add del mod">
          <ac:chgData name="Qiong Pan" userId="93dd684f-5aa0-45e7-b9a8-3bc69d77ac87" providerId="ADAL" clId="{B36A1139-BFF9-47CA-84E3-9EDAFD4BC048}" dt="2023-11-23T19:16:00.398" v="2128" actId="165"/>
          <ac:grpSpMkLst>
            <pc:docMk/>
            <pc:sldMk cId="3626474637" sldId="281"/>
            <ac:grpSpMk id="39" creationId="{25B19399-666C-053F-375B-9B1473927A23}"/>
          </ac:grpSpMkLst>
        </pc:grpChg>
        <pc:grpChg chg="add mod">
          <ac:chgData name="Qiong Pan" userId="93dd684f-5aa0-45e7-b9a8-3bc69d77ac87" providerId="ADAL" clId="{B36A1139-BFF9-47CA-84E3-9EDAFD4BC048}" dt="2023-11-23T19:16:50.176" v="2147" actId="164"/>
          <ac:grpSpMkLst>
            <pc:docMk/>
            <pc:sldMk cId="3626474637" sldId="281"/>
            <ac:grpSpMk id="40" creationId="{92027C78-2783-C36D-5B83-3446E2C058D5}"/>
          </ac:grpSpMkLst>
        </pc:grpChg>
        <pc:grpChg chg="add mod">
          <ac:chgData name="Qiong Pan" userId="93dd684f-5aa0-45e7-b9a8-3bc69d77ac87" providerId="ADAL" clId="{B36A1139-BFF9-47CA-84E3-9EDAFD4BC048}" dt="2023-11-23T19:16:50.176" v="2147" actId="164"/>
          <ac:grpSpMkLst>
            <pc:docMk/>
            <pc:sldMk cId="3626474637" sldId="281"/>
            <ac:grpSpMk id="41" creationId="{ED074A30-4242-8183-F656-904D8C9F4998}"/>
          </ac:grpSpMkLst>
        </pc:grpChg>
        <pc:grpChg chg="add mod">
          <ac:chgData name="Qiong Pan" userId="93dd684f-5aa0-45e7-b9a8-3bc69d77ac87" providerId="ADAL" clId="{B36A1139-BFF9-47CA-84E3-9EDAFD4BC048}" dt="2023-11-23T19:18:09.511" v="2166" actId="164"/>
          <ac:grpSpMkLst>
            <pc:docMk/>
            <pc:sldMk cId="3626474637" sldId="281"/>
            <ac:grpSpMk id="48" creationId="{ABDBDB31-EEA6-E191-C06F-2A23474BE879}"/>
          </ac:grpSpMkLst>
        </pc:grpChg>
        <pc:grpChg chg="add del mod">
          <ac:chgData name="Qiong Pan" userId="93dd684f-5aa0-45e7-b9a8-3bc69d77ac87" providerId="ADAL" clId="{B36A1139-BFF9-47CA-84E3-9EDAFD4BC048}" dt="2023-11-23T19:18:36.548" v="2170" actId="478"/>
          <ac:grpSpMkLst>
            <pc:docMk/>
            <pc:sldMk cId="3626474637" sldId="281"/>
            <ac:grpSpMk id="49" creationId="{87034D2B-8F0F-07DF-DEE8-D2F125B5DC43}"/>
          </ac:grpSpMkLst>
        </pc:grpChg>
        <pc:grpChg chg="add mod">
          <ac:chgData name="Qiong Pan" userId="93dd684f-5aa0-45e7-b9a8-3bc69d77ac87" providerId="ADAL" clId="{B36A1139-BFF9-47CA-84E3-9EDAFD4BC048}" dt="2023-11-23T19:23:52.636" v="2257" actId="164"/>
          <ac:grpSpMkLst>
            <pc:docMk/>
            <pc:sldMk cId="3626474637" sldId="281"/>
            <ac:grpSpMk id="50" creationId="{45C5325F-E5C4-63E6-F834-A3AA5FD1F1C1}"/>
          </ac:grpSpMkLst>
        </pc:grpChg>
        <pc:grpChg chg="add mod">
          <ac:chgData name="Qiong Pan" userId="93dd684f-5aa0-45e7-b9a8-3bc69d77ac87" providerId="ADAL" clId="{B36A1139-BFF9-47CA-84E3-9EDAFD4BC048}" dt="2023-11-23T19:24:06.214" v="2261" actId="164"/>
          <ac:grpSpMkLst>
            <pc:docMk/>
            <pc:sldMk cId="3626474637" sldId="281"/>
            <ac:grpSpMk id="73" creationId="{75445485-DA09-4AB1-C589-2AFD57C0DE31}"/>
          </ac:grpSpMkLst>
        </pc:grpChg>
        <pc:grpChg chg="add mod">
          <ac:chgData name="Qiong Pan" userId="93dd684f-5aa0-45e7-b9a8-3bc69d77ac87" providerId="ADAL" clId="{B36A1139-BFF9-47CA-84E3-9EDAFD4BC048}" dt="2023-11-23T19:22:25.297" v="2242" actId="164"/>
          <ac:grpSpMkLst>
            <pc:docMk/>
            <pc:sldMk cId="3626474637" sldId="281"/>
            <ac:grpSpMk id="82" creationId="{8FFE86F3-802B-C198-532E-C98BB7476930}"/>
          </ac:grpSpMkLst>
        </pc:grpChg>
        <pc:grpChg chg="add mod">
          <ac:chgData name="Qiong Pan" userId="93dd684f-5aa0-45e7-b9a8-3bc69d77ac87" providerId="ADAL" clId="{B36A1139-BFF9-47CA-84E3-9EDAFD4BC048}" dt="2023-11-23T19:24:14.579" v="2263" actId="1076"/>
          <ac:grpSpMkLst>
            <pc:docMk/>
            <pc:sldMk cId="3626474637" sldId="281"/>
            <ac:grpSpMk id="83" creationId="{9FE585D3-341A-C67E-6DAC-64148F21FDA8}"/>
          </ac:grpSpMkLst>
        </pc:grpChg>
        <pc:grpChg chg="add mod">
          <ac:chgData name="Qiong Pan" userId="93dd684f-5aa0-45e7-b9a8-3bc69d77ac87" providerId="ADAL" clId="{B36A1139-BFF9-47CA-84E3-9EDAFD4BC048}" dt="2023-11-23T19:24:14.579" v="2263" actId="1076"/>
          <ac:grpSpMkLst>
            <pc:docMk/>
            <pc:sldMk cId="3626474637" sldId="281"/>
            <ac:grpSpMk id="84" creationId="{AB318436-2746-D7A9-C508-D0DC5E1C25C9}"/>
          </ac:grpSpMkLst>
        </pc:grpChg>
        <pc:picChg chg="mod">
          <ac:chgData name="Qiong Pan" userId="93dd684f-5aa0-45e7-b9a8-3bc69d77ac87" providerId="ADAL" clId="{B36A1139-BFF9-47CA-84E3-9EDAFD4BC048}" dt="2023-11-23T19:22:25.297" v="2242" actId="164"/>
          <ac:picMkLst>
            <pc:docMk/>
            <pc:sldMk cId="3626474637" sldId="281"/>
            <ac:picMk id="74" creationId="{E83AB58E-0C37-7BA1-5180-90C7A6941388}"/>
          </ac:picMkLst>
        </pc:picChg>
        <pc:picChg chg="mod">
          <ac:chgData name="Qiong Pan" userId="93dd684f-5aa0-45e7-b9a8-3bc69d77ac87" providerId="ADAL" clId="{B36A1139-BFF9-47CA-84E3-9EDAFD4BC048}" dt="2023-11-23T19:22:25.297" v="2242" actId="164"/>
          <ac:picMkLst>
            <pc:docMk/>
            <pc:sldMk cId="3626474637" sldId="281"/>
            <ac:picMk id="79" creationId="{E4FCCB2C-8C7D-1A9E-7EB2-8CC9322DC3C6}"/>
          </ac:picMkLst>
        </pc:picChg>
        <pc:cxnChg chg="mod">
          <ac:chgData name="Qiong Pan" userId="93dd684f-5aa0-45e7-b9a8-3bc69d77ac87" providerId="ADAL" clId="{B36A1139-BFF9-47CA-84E3-9EDAFD4BC048}" dt="2023-11-23T19:16:00.398" v="2128" actId="165"/>
          <ac:cxnSpMkLst>
            <pc:docMk/>
            <pc:sldMk cId="3626474637" sldId="281"/>
            <ac:cxnSpMk id="18" creationId="{482E446B-D923-2A31-FBB7-3E3E5BB8A97B}"/>
          </ac:cxnSpMkLst>
        </pc:cxnChg>
        <pc:cxnChg chg="mod">
          <ac:chgData name="Qiong Pan" userId="93dd684f-5aa0-45e7-b9a8-3bc69d77ac87" providerId="ADAL" clId="{B36A1139-BFF9-47CA-84E3-9EDAFD4BC048}" dt="2023-11-23T19:16:00.398" v="2128" actId="165"/>
          <ac:cxnSpMkLst>
            <pc:docMk/>
            <pc:sldMk cId="3626474637" sldId="281"/>
            <ac:cxnSpMk id="19" creationId="{94E859F6-A5EA-6952-ECC2-9585817E3F24}"/>
          </ac:cxnSpMkLst>
        </pc:cxnChg>
        <pc:cxnChg chg="mod">
          <ac:chgData name="Qiong Pan" userId="93dd684f-5aa0-45e7-b9a8-3bc69d77ac87" providerId="ADAL" clId="{B36A1139-BFF9-47CA-84E3-9EDAFD4BC048}" dt="2023-11-23T19:16:45.637" v="2146"/>
          <ac:cxnSpMkLst>
            <pc:docMk/>
            <pc:sldMk cId="3626474637" sldId="281"/>
            <ac:cxnSpMk id="28" creationId="{81978B67-F142-4BA3-2AE7-AB6B4C312E00}"/>
          </ac:cxnSpMkLst>
        </pc:cxnChg>
        <pc:cxnChg chg="mod">
          <ac:chgData name="Qiong Pan" userId="93dd684f-5aa0-45e7-b9a8-3bc69d77ac87" providerId="ADAL" clId="{B36A1139-BFF9-47CA-84E3-9EDAFD4BC048}" dt="2023-11-23T19:16:45.637" v="2146"/>
          <ac:cxnSpMkLst>
            <pc:docMk/>
            <pc:sldMk cId="3626474637" sldId="281"/>
            <ac:cxnSpMk id="32" creationId="{521ECB5A-A134-9148-D524-B32D4A1363AD}"/>
          </ac:cxnSpMkLst>
        </pc:cxnChg>
        <pc:cxnChg chg="mod">
          <ac:chgData name="Qiong Pan" userId="93dd684f-5aa0-45e7-b9a8-3bc69d77ac87" providerId="ADAL" clId="{B36A1139-BFF9-47CA-84E3-9EDAFD4BC048}" dt="2023-11-23T19:16:45.637" v="2146"/>
          <ac:cxnSpMkLst>
            <pc:docMk/>
            <pc:sldMk cId="3626474637" sldId="281"/>
            <ac:cxnSpMk id="33" creationId="{82C13AB7-3A22-B2C5-02C8-5BF070906806}"/>
          </ac:cxnSpMkLst>
        </pc:cxnChg>
        <pc:cxnChg chg="add mod">
          <ac:chgData name="Qiong Pan" userId="93dd684f-5aa0-45e7-b9a8-3bc69d77ac87" providerId="ADAL" clId="{B36A1139-BFF9-47CA-84E3-9EDAFD4BC048}" dt="2023-11-23T19:18:36.548" v="2170" actId="478"/>
          <ac:cxnSpMkLst>
            <pc:docMk/>
            <pc:sldMk cId="3626474637" sldId="281"/>
            <ac:cxnSpMk id="37" creationId="{758986E4-142F-0520-0880-27E245C5A9BD}"/>
          </ac:cxnSpMkLst>
        </pc:cxnChg>
        <pc:cxnChg chg="mod">
          <ac:chgData name="Qiong Pan" userId="93dd684f-5aa0-45e7-b9a8-3bc69d77ac87" providerId="ADAL" clId="{B36A1139-BFF9-47CA-84E3-9EDAFD4BC048}" dt="2023-11-23T19:23:31.426" v="2252" actId="122"/>
          <ac:cxnSpMkLst>
            <pc:docMk/>
            <pc:sldMk cId="3626474637" sldId="281"/>
            <ac:cxnSpMk id="51" creationId="{E6B7240C-B21A-E51D-B1B6-47FE174D5D8C}"/>
          </ac:cxnSpMkLst>
        </pc:cxnChg>
        <pc:cxnChg chg="mod">
          <ac:chgData name="Qiong Pan" userId="93dd684f-5aa0-45e7-b9a8-3bc69d77ac87" providerId="ADAL" clId="{B36A1139-BFF9-47CA-84E3-9EDAFD4BC048}" dt="2023-11-23T19:23:31.426" v="2252" actId="122"/>
          <ac:cxnSpMkLst>
            <pc:docMk/>
            <pc:sldMk cId="3626474637" sldId="281"/>
            <ac:cxnSpMk id="52" creationId="{520BA7ED-C73A-3848-F8BB-E22E95C78329}"/>
          </ac:cxnSpMkLst>
        </pc:cxnChg>
        <pc:cxnChg chg="mod">
          <ac:chgData name="Qiong Pan" userId="93dd684f-5aa0-45e7-b9a8-3bc69d77ac87" providerId="ADAL" clId="{B36A1139-BFF9-47CA-84E3-9EDAFD4BC048}" dt="2023-11-23T19:23:31.426" v="2252" actId="122"/>
          <ac:cxnSpMkLst>
            <pc:docMk/>
            <pc:sldMk cId="3626474637" sldId="281"/>
            <ac:cxnSpMk id="54" creationId="{120A69E8-EC8C-E212-9705-B1D73C582C46}"/>
          </ac:cxnSpMkLst>
        </pc:cxnChg>
        <pc:cxnChg chg="mod">
          <ac:chgData name="Qiong Pan" userId="93dd684f-5aa0-45e7-b9a8-3bc69d77ac87" providerId="ADAL" clId="{B36A1139-BFF9-47CA-84E3-9EDAFD4BC048}" dt="2023-11-23T19:23:31.426" v="2252" actId="122"/>
          <ac:cxnSpMkLst>
            <pc:docMk/>
            <pc:sldMk cId="3626474637" sldId="281"/>
            <ac:cxnSpMk id="62" creationId="{618B6360-8452-EA9D-C3FD-AF8BBED4CF78}"/>
          </ac:cxnSpMkLst>
        </pc:cxnChg>
        <pc:cxnChg chg="mod">
          <ac:chgData name="Qiong Pan" userId="93dd684f-5aa0-45e7-b9a8-3bc69d77ac87" providerId="ADAL" clId="{B36A1139-BFF9-47CA-84E3-9EDAFD4BC048}" dt="2023-11-23T19:23:31.426" v="2252" actId="122"/>
          <ac:cxnSpMkLst>
            <pc:docMk/>
            <pc:sldMk cId="3626474637" sldId="281"/>
            <ac:cxnSpMk id="64" creationId="{BD471FEB-35AA-AEC1-267C-01FBF95E6F23}"/>
          </ac:cxnSpMkLst>
        </pc:cxnChg>
        <pc:cxnChg chg="mod">
          <ac:chgData name="Qiong Pan" userId="93dd684f-5aa0-45e7-b9a8-3bc69d77ac87" providerId="ADAL" clId="{B36A1139-BFF9-47CA-84E3-9EDAFD4BC048}" dt="2023-11-23T19:23:31.426" v="2252" actId="122"/>
          <ac:cxnSpMkLst>
            <pc:docMk/>
            <pc:sldMk cId="3626474637" sldId="281"/>
            <ac:cxnSpMk id="65" creationId="{FAB930BA-4E67-C09B-0538-16698CD08A75}"/>
          </ac:cxnSpMkLst>
        </pc:cxnChg>
        <pc:cxnChg chg="mod">
          <ac:chgData name="Qiong Pan" userId="93dd684f-5aa0-45e7-b9a8-3bc69d77ac87" providerId="ADAL" clId="{B36A1139-BFF9-47CA-84E3-9EDAFD4BC048}" dt="2023-11-23T19:23:31.426" v="2252" actId="122"/>
          <ac:cxnSpMkLst>
            <pc:docMk/>
            <pc:sldMk cId="3626474637" sldId="281"/>
            <ac:cxnSpMk id="66" creationId="{029BE0D0-97F9-EB45-190A-3494FBB246E8}"/>
          </ac:cxnSpMkLst>
        </pc:cxnChg>
        <pc:cxnChg chg="mod">
          <ac:chgData name="Qiong Pan" userId="93dd684f-5aa0-45e7-b9a8-3bc69d77ac87" providerId="ADAL" clId="{B36A1139-BFF9-47CA-84E3-9EDAFD4BC048}" dt="2023-11-23T19:23:31.426" v="2252" actId="122"/>
          <ac:cxnSpMkLst>
            <pc:docMk/>
            <pc:sldMk cId="3626474637" sldId="281"/>
            <ac:cxnSpMk id="67" creationId="{06B8E533-49DE-F240-76D4-C62413371E37}"/>
          </ac:cxnSpMkLst>
        </pc:cxnChg>
      </pc:sldChg>
      <pc:sldChg chg="addSp modSp add">
        <pc:chgData name="Qiong Pan" userId="93dd684f-5aa0-45e7-b9a8-3bc69d77ac87" providerId="ADAL" clId="{B36A1139-BFF9-47CA-84E3-9EDAFD4BC048}" dt="2023-11-23T19:33:32.166" v="2373"/>
        <pc:sldMkLst>
          <pc:docMk/>
          <pc:sldMk cId="4158945198" sldId="282"/>
        </pc:sldMkLst>
        <pc:spChg chg="add mod">
          <ac:chgData name="Qiong Pan" userId="93dd684f-5aa0-45e7-b9a8-3bc69d77ac87" providerId="ADAL" clId="{B36A1139-BFF9-47CA-84E3-9EDAFD4BC048}" dt="2023-11-23T19:32:15.896" v="2365"/>
          <ac:spMkLst>
            <pc:docMk/>
            <pc:sldMk cId="4158945198" sldId="282"/>
            <ac:spMk id="2" creationId="{58556D8E-5440-A5CC-33F0-1C91E21D220F}"/>
          </ac:spMkLst>
        </pc:spChg>
        <pc:spChg chg="add mod">
          <ac:chgData name="Qiong Pan" userId="93dd684f-5aa0-45e7-b9a8-3bc69d77ac87" providerId="ADAL" clId="{B36A1139-BFF9-47CA-84E3-9EDAFD4BC048}" dt="2023-11-23T19:33:32.166" v="2373"/>
          <ac:spMkLst>
            <pc:docMk/>
            <pc:sldMk cId="4158945198" sldId="282"/>
            <ac:spMk id="3" creationId="{5A7F7211-D440-5F9C-18E0-3D38EB49B559}"/>
          </ac:spMkLst>
        </pc:spChg>
      </pc:sldChg>
      <pc:sldChg chg="addSp delSp modSp new mod ord">
        <pc:chgData name="Qiong Pan" userId="93dd684f-5aa0-45e7-b9a8-3bc69d77ac87" providerId="ADAL" clId="{B36A1139-BFF9-47CA-84E3-9EDAFD4BC048}" dt="2023-11-23T20:20:01.063" v="2930"/>
        <pc:sldMkLst>
          <pc:docMk/>
          <pc:sldMk cId="640845108" sldId="283"/>
        </pc:sldMkLst>
        <pc:spChg chg="add del mod">
          <ac:chgData name="Qiong Pan" userId="93dd684f-5aa0-45e7-b9a8-3bc69d77ac87" providerId="ADAL" clId="{B36A1139-BFF9-47CA-84E3-9EDAFD4BC048}" dt="2023-11-23T20:06:27.826" v="2725" actId="478"/>
          <ac:spMkLst>
            <pc:docMk/>
            <pc:sldMk cId="640845108" sldId="283"/>
            <ac:spMk id="2" creationId="{EFFF18C3-F36C-BCF1-E101-256EA4230D98}"/>
          </ac:spMkLst>
        </pc:spChg>
        <pc:spChg chg="mod topLvl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5" creationId="{947A7116-1F58-EF8C-343D-4C65A4CAE157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8" creationId="{77F64DDD-577D-DC52-F915-964093EA68BF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9" creationId="{ADE802EB-8695-288B-5F40-FA5FA68A2538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0" creationId="{85281832-C18B-CC10-60FE-4FF606C9FBDC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1" creationId="{9BCD4727-121E-FF16-F0E2-1D97A762BF5B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5" creationId="{BA5648AB-BCF1-A714-607C-2BB78C150B1B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6" creationId="{F154C2D0-FC53-0928-6E7E-6CE0F92D2B76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7" creationId="{0E82803F-20B5-EDB2-2136-DE43EB3C7F55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8" creationId="{A3F2D58D-2241-A07F-30C5-4DA819D65633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9" creationId="{7131852D-0AC0-FD06-0BB6-99EDD894B022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0" creationId="{F35A29FB-46B5-C686-7751-567FF52E98D1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2" creationId="{4F74220B-0871-FBCF-B9AE-B202B8FD777C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3" creationId="{B5EC3129-BCCD-D73F-79B2-575684C15D36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4" creationId="{7DF5EAB9-1D55-42ED-D723-633896F41B08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8" creationId="{777E1C48-6A2B-F2FE-1DE0-A2FAF59BB65B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9" creationId="{93699F66-5091-0BA2-8A22-4AA78B354918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30" creationId="{76FE3A0D-846A-F904-58E1-F5AFC790AE22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31" creationId="{179786D6-567B-6FA9-E439-D2F8DF44D8D5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32" creationId="{2C51DD3E-D81B-E141-FC14-25FE74C17F8A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33" creationId="{4A94E6B4-CE96-76D3-2753-9E41BEF574CC}"/>
          </ac:spMkLst>
        </pc:spChg>
        <pc:spChg chg="mod topLvl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38" creationId="{5E2DBA38-9B0E-B4B0-C75A-94E24CB7C13F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40" creationId="{E41F8F26-2C43-D18E-8163-BC5D7DD70009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41" creationId="{6DFDA3B0-50AD-8E38-8D24-FAF899144EC5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42" creationId="{52B61F7A-64AE-E985-5E19-33F659DA6FBF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43" creationId="{5E25A885-7989-08E2-8613-BBED532461DA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45" creationId="{A747E531-D117-48CD-9E22-F0350C226D35}"/>
          </ac:spMkLst>
        </pc:spChg>
        <pc:spChg chg="add del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46" creationId="{53756814-D53B-69E2-FBF0-2B647E22F2CC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47" creationId="{58262A59-C0FC-2B30-960A-5958229F3BE4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49" creationId="{D20D1902-543C-5DB3-7C3A-6CC039CB8084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50" creationId="{5F450BDE-5096-2810-AFDB-09C45CC909F7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51" creationId="{E4444C89-B5AD-65EC-B567-77ABFF8AD09E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52" creationId="{095F1ABE-C3B6-BA3B-A8D3-01F2D3094243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53" creationId="{91D2DF37-AB03-9449-C1D0-A4F29149F50D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54" creationId="{D3DBC9B7-B320-9C5E-B79F-9CB522A8DE5B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55" creationId="{BCB26AFC-A4F0-07F6-C3ED-37349B2D9366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56" creationId="{B1488DFA-7B95-BF45-FF76-9192CC871B29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57" creationId="{971C71C2-4950-F95C-0079-ED66BA139560}"/>
          </ac:spMkLst>
        </pc:spChg>
        <pc:spChg chg="mod topLvl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60" creationId="{C720DEE9-32BE-B461-ABAF-F10696E88C78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61" creationId="{A5DF52E9-7417-225F-66AB-E2414202EA8F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62" creationId="{616D1A1C-04F0-8731-3134-4154476073AF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63" creationId="{ECCD4A6F-01B1-F35D-625E-29E00F7E5039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64" creationId="{006BA6E9-4E33-EB31-F4E2-F4E2DDED14C6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65" creationId="{C2C4B810-26A9-69FB-71FC-4F724AE8D8B6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66" creationId="{FDB87E12-813B-285F-0ED6-53EE40FFA235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67" creationId="{40C84863-C491-4F99-55A0-E7682E1DEB55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68" creationId="{5E84E28D-C1F3-1475-BE29-9FF817507C9A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69" creationId="{747ADCC8-AAC1-CDA4-2020-4858F36E3AAD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70" creationId="{EAD90FBE-BEE0-93DE-D5AC-772FA2031042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71" creationId="{83377CDE-39DA-EB75-A659-E8595A585F15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72" creationId="{9E9B10E9-EC72-D596-2335-265A975E4FCD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73" creationId="{980F93EC-A569-97A3-8372-7A59A645A1FC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74" creationId="{980A3F8B-42B1-5B49-AFBF-170587F62650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75" creationId="{570AF957-C4BA-8EA4-D745-B198CF201A7F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76" creationId="{C54CB4BE-93CC-0812-69D4-3A8AC271A49A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77" creationId="{37AC4A6F-F28D-D64A-1072-6CA661B1D3F3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78" creationId="{3249D327-D956-0950-2A49-15F0104C5527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79" creationId="{30A30C0F-DAEF-F881-CF56-B8416BD3E746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80" creationId="{F30CF505-4AF0-2A70-096B-536A89B2FBB6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81" creationId="{D6DC74EE-2921-354F-051E-23D975CC0A16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82" creationId="{13E9AE45-57FB-58A9-8564-6D80694BF6AB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83" creationId="{5B900FB4-B920-B578-3186-7ABF5ADC7E1F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84" creationId="{0B3E9757-6399-F783-654B-64BA08CFE0D4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85" creationId="{85C988B2-426A-A88B-85B3-4D5B6D2C3422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86" creationId="{E6CDE356-7AC5-1C9C-0F3D-F93C15BD84C7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87" creationId="{3846A681-C41E-2C2E-8345-9824ECAD9880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88" creationId="{FC3B7A95-5E26-51B7-5DC0-1126F8691AB3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89" creationId="{DF4FFCF5-0BF8-F19D-A60D-305F1971BD18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90" creationId="{1922BBD3-4FAB-8AB3-35EF-C564505B5BBB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91" creationId="{E8787EEA-8B6B-2AE0-0DDA-78E11F320FD4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92" creationId="{C007CCA6-0098-ABFC-1975-DAC7656D7409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94" creationId="{C6887340-322E-6B8B-C68B-96C5A239F09D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95" creationId="{CC460614-7C38-CD5C-969D-D5ED6E5D1857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96" creationId="{6DDF0E0C-B906-9592-246A-A1BE60310803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97" creationId="{0D1A08CC-666E-C1F4-7C15-C5E2F590A0C8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98" creationId="{2FA65451-D9A9-182A-5F27-BDF29C62EA72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99" creationId="{349CC264-A7B1-6938-CD08-115EBC171A49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00" creationId="{65E5A9D4-C4C9-0BD6-8058-2959F2B32518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01" creationId="{994B6375-0E50-1A56-E2E3-0D3A59851268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02" creationId="{206E4076-F398-E6B1-C044-0123AA2A8FDB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03" creationId="{D8E3FC9B-4F37-ABC0-870A-20B224553CBA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06" creationId="{9D7642C4-6B10-10AC-4B34-032DC7A552F2}"/>
          </ac:spMkLst>
        </pc:spChg>
        <pc:spChg chg="mod topLvl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08" creationId="{2BDFB8C1-564E-D4EA-C294-4C5F305DA9AD}"/>
          </ac:spMkLst>
        </pc:spChg>
        <pc:spChg chg="mod ord topLvl">
          <ac:chgData name="Qiong Pan" userId="93dd684f-5aa0-45e7-b9a8-3bc69d77ac87" providerId="ADAL" clId="{B36A1139-BFF9-47CA-84E3-9EDAFD4BC048}" dt="2023-11-23T20:19:13.492" v="2918" actId="1036"/>
          <ac:spMkLst>
            <pc:docMk/>
            <pc:sldMk cId="640845108" sldId="283"/>
            <ac:spMk id="109" creationId="{788FA048-F342-589D-F765-565A2988D5EB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10" creationId="{DE06CB84-6311-ED21-B7CC-71A286D8E53B}"/>
          </ac:spMkLst>
        </pc:spChg>
        <pc:spChg chg="add del mod">
          <ac:chgData name="Qiong Pan" userId="93dd684f-5aa0-45e7-b9a8-3bc69d77ac87" providerId="ADAL" clId="{B36A1139-BFF9-47CA-84E3-9EDAFD4BC048}" dt="2023-11-23T20:02:34.551" v="2689" actId="478"/>
          <ac:spMkLst>
            <pc:docMk/>
            <pc:sldMk cId="640845108" sldId="283"/>
            <ac:spMk id="111" creationId="{66E7E25E-F2FA-A260-06EB-8B9B7B8AD6C8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12" creationId="{9AD57D33-EC6B-93D5-8FC0-3009FEB02EE2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13" creationId="{160F2022-36C5-A005-0306-69926CBDBB05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17" creationId="{7CEB0221-DF4C-002A-D46A-AC7EB5CE9583}"/>
          </ac:spMkLst>
        </pc:spChg>
        <pc:spChg chg="mod">
          <ac:chgData name="Qiong Pan" userId="93dd684f-5aa0-45e7-b9a8-3bc69d77ac87" providerId="ADAL" clId="{B36A1139-BFF9-47CA-84E3-9EDAFD4BC048}" dt="2023-11-23T20:19:26.712" v="2921" actId="1035"/>
          <ac:spMkLst>
            <pc:docMk/>
            <pc:sldMk cId="640845108" sldId="283"/>
            <ac:spMk id="118" creationId="{A5EA9B3E-75DA-8272-0AAE-EC95F1F5E899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20" creationId="{DDB9D6F2-282C-ECE2-C4A9-AD3775BFE66B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22" creationId="{D42173B3-1CDE-9C4B-331F-999EF624B457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23" creationId="{D5E504CC-3D12-B2EF-C594-9758348DBB1C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24" creationId="{475ABB11-423B-6A9F-CCEB-08F6F1C7482A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25" creationId="{E48E734E-B86C-D7B1-9E5A-CFF5E89787FB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26" creationId="{D512299C-26BA-329A-26D9-681A4665E062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27" creationId="{9C0658C5-EEBA-C488-229A-413C8724ACFA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28" creationId="{1C841AF0-61E0-8270-BAE3-9A1654122E90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29" creationId="{1A55CBB5-07FA-208A-8D44-184E189C6290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30" creationId="{7D3A2470-C7F1-4F83-CC8F-159A69385295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31" creationId="{C0E3DCAD-BECB-7F50-F318-7D28F09DACD5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32" creationId="{DCF32126-DFCA-850A-CD58-7BC4E086065E}"/>
          </ac:spMkLst>
        </pc:spChg>
        <pc:spChg chg="mod topLvl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36" creationId="{E484DF73-3FE6-4CE1-06A8-56F617C0568F}"/>
          </ac:spMkLst>
        </pc:spChg>
        <pc:spChg chg="mod topLvl">
          <ac:chgData name="Qiong Pan" userId="93dd684f-5aa0-45e7-b9a8-3bc69d77ac87" providerId="ADAL" clId="{B36A1139-BFF9-47CA-84E3-9EDAFD4BC048}" dt="2023-11-23T20:19:26.712" v="2921" actId="1035"/>
          <ac:spMkLst>
            <pc:docMk/>
            <pc:sldMk cId="640845108" sldId="283"/>
            <ac:spMk id="137" creationId="{CC36E9FC-5388-4889-7577-93C7E27175B9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39" creationId="{A4556607-CF5A-0F2D-B218-4110DC981263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42" creationId="{6EC0BCBA-CB7B-1194-0FBC-EABD69644842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44" creationId="{444A34C2-DDEB-ACA2-D3D1-6D6EC8E2C50D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45" creationId="{EE01FFBF-0E80-6EDD-ABF4-1338A77ED0C8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46" creationId="{586797C9-32AA-044A-A0C0-E82604A65574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47" creationId="{209513A7-491B-8883-9500-DAA704BF8027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48" creationId="{1359B7DB-959E-C2BB-0AB3-39CEF44B4488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49" creationId="{65AA5C54-4AC2-53A7-9B58-922D83624E80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50" creationId="{75203AAE-6278-17F8-330A-86AF7A42CA69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52" creationId="{5D4BC184-6DC5-8851-F4FC-B1950C6AD55C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57" creationId="{ADBDA3B2-D40D-A31D-5615-59419721B82F}"/>
          </ac:spMkLst>
        </pc:spChg>
        <pc:spChg chg="mod topLvl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59" creationId="{D88FC071-1B96-D809-80CC-5124475096CD}"/>
          </ac:spMkLst>
        </pc:spChg>
        <pc:spChg chg="mod topLvl">
          <ac:chgData name="Qiong Pan" userId="93dd684f-5aa0-45e7-b9a8-3bc69d77ac87" providerId="ADAL" clId="{B36A1139-BFF9-47CA-84E3-9EDAFD4BC048}" dt="2023-11-23T20:19:13.492" v="2918" actId="1036"/>
          <ac:spMkLst>
            <pc:docMk/>
            <pc:sldMk cId="640845108" sldId="283"/>
            <ac:spMk id="160" creationId="{AC26C312-C5C5-6E5D-4D20-861470CCE6E4}"/>
          </ac:spMkLst>
        </pc:spChg>
        <pc:spChg chg="mod topLvl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62" creationId="{F42AE4B6-7FE1-BE1B-C70F-A93E5A0E4474}"/>
          </ac:spMkLst>
        </pc:spChg>
        <pc:spChg chg="mod topLvl">
          <ac:chgData name="Qiong Pan" userId="93dd684f-5aa0-45e7-b9a8-3bc69d77ac87" providerId="ADAL" clId="{B36A1139-BFF9-47CA-84E3-9EDAFD4BC048}" dt="2023-11-23T20:19:13.492" v="2918" actId="1036"/>
          <ac:spMkLst>
            <pc:docMk/>
            <pc:sldMk cId="640845108" sldId="283"/>
            <ac:spMk id="163" creationId="{1AEE8C03-6108-55A5-C167-C6A8367B882D}"/>
          </ac:spMkLst>
        </pc:spChg>
        <pc:spChg chg="mod topLvl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67" creationId="{CC1828FB-0694-62A9-34ED-4B7C117C63BB}"/>
          </ac:spMkLst>
        </pc:spChg>
        <pc:spChg chg="mod topLvl">
          <ac:chgData name="Qiong Pan" userId="93dd684f-5aa0-45e7-b9a8-3bc69d77ac87" providerId="ADAL" clId="{B36A1139-BFF9-47CA-84E3-9EDAFD4BC048}" dt="2023-11-23T20:19:41.713" v="2926" actId="1036"/>
          <ac:spMkLst>
            <pc:docMk/>
            <pc:sldMk cId="640845108" sldId="283"/>
            <ac:spMk id="168" creationId="{18FEFFA5-AA5B-627C-BE87-2E049D7DA9B8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70" creationId="{43A07C05-2463-D9E6-C16B-FE976B29DAB1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73" creationId="{EEE445B4-6CC4-FE04-A8F2-37FB305BF6E7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74" creationId="{09369B5D-1C57-0B6B-55A2-0252096540B7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75" creationId="{9C829FA6-4CE8-A5B6-C969-52A38917357F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76" creationId="{B07DC029-051C-5435-5856-A87FDA1038B2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77" creationId="{486113E5-1C0D-82A3-3145-685807BE03CA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78" creationId="{B43E0D25-3196-C096-BE78-360EFD260BB3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79" creationId="{282485A5-9A47-5190-9331-7716058D81A0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80" creationId="{3AF105B9-CE1F-45E7-887F-2FD277E6FADC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81" creationId="{25769974-F025-FD1A-1DFC-DD39CE1E3F30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82" creationId="{FEF42C2F-EA10-88CC-DF34-36ABC9269C29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88" creationId="{6144A26B-A19B-0444-B236-72C7B02A38FD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89" creationId="{F66A760A-7BFD-B98B-9A5A-9EFC13072587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91" creationId="{2A716429-5077-0CBD-5114-9C49B478F8C0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92" creationId="{03DC3751-F4F3-0985-8490-421D394F5321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93" creationId="{193ECEA2-4887-9416-FD76-B8452035820C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94" creationId="{36B6C3A2-AFE3-97C1-8794-02470A1B5D54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95" creationId="{DF173D1D-7961-85BC-6DF0-B681B8F4F97D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96" creationId="{4A935BAF-F87F-C5F3-7A0F-9D0E73D4C2CD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97" creationId="{561B23A4-28EC-D51D-AD3F-C9D95984C7BD}"/>
          </ac:spMkLst>
        </pc:spChg>
        <pc:spChg chg="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198" creationId="{C98B6459-CC35-A210-E792-DD6DB7423089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01" creationId="{76EA7CC7-2E63-0650-D60A-2EE01BB87218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02" creationId="{0A0CBFC3-22CE-B7FA-662E-8C6C471421A9}"/>
          </ac:spMkLst>
        </pc:spChg>
        <pc:spChg chg="add mod">
          <ac:chgData name="Qiong Pan" userId="93dd684f-5aa0-45e7-b9a8-3bc69d77ac87" providerId="ADAL" clId="{B36A1139-BFF9-47CA-84E3-9EDAFD4BC048}" dt="2023-11-23T20:02:51.505" v="2692" actId="571"/>
          <ac:spMkLst>
            <pc:docMk/>
            <pc:sldMk cId="640845108" sldId="283"/>
            <ac:spMk id="203" creationId="{4B7B3D5A-4D8A-BDD1-5E8B-A2D304778C97}"/>
          </ac:spMkLst>
        </pc:spChg>
        <pc:spChg chg="add mod">
          <ac:chgData name="Qiong Pan" userId="93dd684f-5aa0-45e7-b9a8-3bc69d77ac87" providerId="ADAL" clId="{B36A1139-BFF9-47CA-84E3-9EDAFD4BC048}" dt="2023-11-23T20:02:51.505" v="2692" actId="571"/>
          <ac:spMkLst>
            <pc:docMk/>
            <pc:sldMk cId="640845108" sldId="283"/>
            <ac:spMk id="204" creationId="{2D68C346-B46B-5AB0-77B7-39F7D89C4FF1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06" creationId="{0652B717-491D-18C8-7227-BBFCFCD622E2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07" creationId="{AE44BF7F-9114-0726-5D5D-42773BD230ED}"/>
          </ac:spMkLst>
        </pc:spChg>
        <pc:spChg chg="add del mod">
          <ac:chgData name="Qiong Pan" userId="93dd684f-5aa0-45e7-b9a8-3bc69d77ac87" providerId="ADAL" clId="{B36A1139-BFF9-47CA-84E3-9EDAFD4BC048}" dt="2023-11-23T20:06:23.913" v="2724" actId="478"/>
          <ac:spMkLst>
            <pc:docMk/>
            <pc:sldMk cId="640845108" sldId="283"/>
            <ac:spMk id="208" creationId="{0C2813B5-1CF6-A95B-11D6-5F1D90151D4F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09" creationId="{3C6E9B92-1258-F314-4AE5-85175232F05A}"/>
          </ac:spMkLst>
        </pc:spChg>
        <pc:spChg chg="add mod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11" creationId="{C8A7F5A9-1DC7-5750-4BA5-902FBE6401C2}"/>
          </ac:spMkLst>
        </pc:spChg>
        <pc:spChg chg="mod topLvl">
          <ac:chgData name="Qiong Pan" userId="93dd684f-5aa0-45e7-b9a8-3bc69d77ac87" providerId="ADAL" clId="{B36A1139-BFF9-47CA-84E3-9EDAFD4BC048}" dt="2023-11-23T20:18:17.029" v="2892" actId="1076"/>
          <ac:spMkLst>
            <pc:docMk/>
            <pc:sldMk cId="640845108" sldId="283"/>
            <ac:spMk id="213" creationId="{7ED8A65E-9656-7BC6-9CFA-B3143FAF85EA}"/>
          </ac:spMkLst>
        </pc:spChg>
        <pc:spChg chg="del mod topLvl">
          <ac:chgData name="Qiong Pan" userId="93dd684f-5aa0-45e7-b9a8-3bc69d77ac87" providerId="ADAL" clId="{B36A1139-BFF9-47CA-84E3-9EDAFD4BC048}" dt="2023-11-23T20:18:50.957" v="2907" actId="478"/>
          <ac:spMkLst>
            <pc:docMk/>
            <pc:sldMk cId="640845108" sldId="283"/>
            <ac:spMk id="214" creationId="{228BF4C4-3F06-1C21-4481-64B4B397C96D}"/>
          </ac:spMkLst>
        </pc:spChg>
        <pc:spChg chg="add del mod">
          <ac:chgData name="Qiong Pan" userId="93dd684f-5aa0-45e7-b9a8-3bc69d77ac87" providerId="ADAL" clId="{B36A1139-BFF9-47CA-84E3-9EDAFD4BC048}" dt="2023-11-23T20:18:01.588" v="2884"/>
          <ac:spMkLst>
            <pc:docMk/>
            <pc:sldMk cId="640845108" sldId="283"/>
            <ac:spMk id="233" creationId="{52EDC41D-85AA-02A0-0A86-AB5074EFCA8D}"/>
          </ac:spMkLst>
        </pc:spChg>
        <pc:spChg chg="add mod">
          <ac:chgData name="Qiong Pan" userId="93dd684f-5aa0-45e7-b9a8-3bc69d77ac87" providerId="ADAL" clId="{B36A1139-BFF9-47CA-84E3-9EDAFD4BC048}" dt="2023-11-23T20:20:01.063" v="2930"/>
          <ac:spMkLst>
            <pc:docMk/>
            <pc:sldMk cId="640845108" sldId="283"/>
            <ac:spMk id="234" creationId="{5ECEA189-6865-86AC-9B12-F19044234FAD}"/>
          </ac:spMkLst>
        </pc:spChg>
        <pc:grpChg chg="add del mod">
          <ac:chgData name="Qiong Pan" userId="93dd684f-5aa0-45e7-b9a8-3bc69d77ac87" providerId="ADAL" clId="{B36A1139-BFF9-47CA-84E3-9EDAFD4BC048}" dt="2023-11-23T20:07:24.921" v="2733" actId="165"/>
          <ac:grpSpMkLst>
            <pc:docMk/>
            <pc:sldMk cId="640845108" sldId="283"/>
            <ac:grpSpMk id="3" creationId="{C7693D10-3EF4-5A6F-69B8-F5F964597159}"/>
          </ac:grpSpMkLst>
        </pc:grpChg>
        <pc:grpChg chg="mod topLvl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4" creationId="{147CD10D-6547-FF61-1B7B-D9DEBCC6AEB1}"/>
          </ac:grpSpMkLst>
        </pc:grpChg>
        <pc:grpChg chg="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6" creationId="{2524EE60-E173-8A4F-7429-7FD2E8C4D4C7}"/>
          </ac:grpSpMkLst>
        </pc:grpChg>
        <pc:grpChg chg="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7" creationId="{578845A9-CF55-82C3-51DD-FE109520E2B5}"/>
          </ac:grpSpMkLst>
        </pc:grpChg>
        <pc:grpChg chg="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13" creationId="{9334BE28-D5D6-825A-06D0-0179566A8BA3}"/>
          </ac:grpSpMkLst>
        </pc:grpChg>
        <pc:grpChg chg="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14" creationId="{1DFBD137-06A9-1FA7-7311-B6E358935F8E}"/>
          </ac:grpSpMkLst>
        </pc:grpChg>
        <pc:grpChg chg="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27" creationId="{EF689CB6-C122-DD19-4011-6A6DCCCD9F81}"/>
          </ac:grpSpMkLst>
        </pc:grpChg>
        <pc:grpChg chg="add del mod">
          <ac:chgData name="Qiong Pan" userId="93dd684f-5aa0-45e7-b9a8-3bc69d77ac87" providerId="ADAL" clId="{B36A1139-BFF9-47CA-84E3-9EDAFD4BC048}" dt="2023-11-23T20:07:24.921" v="2733" actId="165"/>
          <ac:grpSpMkLst>
            <pc:docMk/>
            <pc:sldMk cId="640845108" sldId="283"/>
            <ac:grpSpMk id="36" creationId="{947FC057-E112-CACE-3326-402D0C650DAD}"/>
          </ac:grpSpMkLst>
        </pc:grpChg>
        <pc:grpChg chg="mod topLvl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37" creationId="{D394D556-44BE-F87F-6BBA-3F9629AC8FD8}"/>
          </ac:grpSpMkLst>
        </pc:grpChg>
        <pc:grpChg chg="add del mod">
          <ac:chgData name="Qiong Pan" userId="93dd684f-5aa0-45e7-b9a8-3bc69d77ac87" providerId="ADAL" clId="{B36A1139-BFF9-47CA-84E3-9EDAFD4BC048}" dt="2023-11-23T20:07:24.921" v="2733" actId="165"/>
          <ac:grpSpMkLst>
            <pc:docMk/>
            <pc:sldMk cId="640845108" sldId="283"/>
            <ac:grpSpMk id="58" creationId="{03C22204-2FAA-4D16-9B16-626DDD1F2102}"/>
          </ac:grpSpMkLst>
        </pc:grpChg>
        <pc:grpChg chg="mod topLvl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59" creationId="{BC817E1B-44F7-5BB5-9692-F38DB4110F99}"/>
          </ac:grpSpMkLst>
        </pc:grpChg>
        <pc:grpChg chg="add del mod">
          <ac:chgData name="Qiong Pan" userId="93dd684f-5aa0-45e7-b9a8-3bc69d77ac87" providerId="ADAL" clId="{B36A1139-BFF9-47CA-84E3-9EDAFD4BC048}" dt="2023-11-23T20:07:24.921" v="2733" actId="165"/>
          <ac:grpSpMkLst>
            <pc:docMk/>
            <pc:sldMk cId="640845108" sldId="283"/>
            <ac:grpSpMk id="107" creationId="{B3969E27-73D1-0E91-A83B-E2D2AA14FF59}"/>
          </ac:grpSpMkLst>
        </pc:grpChg>
        <pc:grpChg chg="add del mod">
          <ac:chgData name="Qiong Pan" userId="93dd684f-5aa0-45e7-b9a8-3bc69d77ac87" providerId="ADAL" clId="{B36A1139-BFF9-47CA-84E3-9EDAFD4BC048}" dt="2023-11-23T20:03:42.725" v="2703" actId="165"/>
          <ac:grpSpMkLst>
            <pc:docMk/>
            <pc:sldMk cId="640845108" sldId="283"/>
            <ac:grpSpMk id="114" creationId="{A09C2FBB-C4F7-1D9A-E54D-B6123579A2EE}"/>
          </ac:grpSpMkLst>
        </pc:grpChg>
        <pc:grpChg chg="mod topLvl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115" creationId="{8F33C4F4-E247-0DFC-D762-1E0A9A296FFB}"/>
          </ac:grpSpMkLst>
        </pc:grpChg>
        <pc:grpChg chg="mod topLvl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116" creationId="{9514F033-E307-17F1-4E07-E84AC454F84F}"/>
          </ac:grpSpMkLst>
        </pc:grpChg>
        <pc:grpChg chg="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119" creationId="{F55F84BA-8ADE-1938-4451-4A9AD8E336D6}"/>
          </ac:grpSpMkLst>
        </pc:grpChg>
        <pc:grpChg chg="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121" creationId="{5BE9883A-29FE-5049-51E8-27C7C4C8A505}"/>
          </ac:grpSpMkLst>
        </pc:grpChg>
        <pc:grpChg chg="add del mod">
          <ac:chgData name="Qiong Pan" userId="93dd684f-5aa0-45e7-b9a8-3bc69d77ac87" providerId="ADAL" clId="{B36A1139-BFF9-47CA-84E3-9EDAFD4BC048}" dt="2023-11-23T20:03:44.564" v="2704" actId="165"/>
          <ac:grpSpMkLst>
            <pc:docMk/>
            <pc:sldMk cId="640845108" sldId="283"/>
            <ac:grpSpMk id="133" creationId="{FC2F5840-8244-8797-B4DF-21D958D045FE}"/>
          </ac:grpSpMkLst>
        </pc:grpChg>
        <pc:grpChg chg="mod topLvl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134" creationId="{2951A77B-4160-1AC8-716F-E1330955A879}"/>
          </ac:grpSpMkLst>
        </pc:grpChg>
        <pc:grpChg chg="del mod topLvl">
          <ac:chgData name="Qiong Pan" userId="93dd684f-5aa0-45e7-b9a8-3bc69d77ac87" providerId="ADAL" clId="{B36A1139-BFF9-47CA-84E3-9EDAFD4BC048}" dt="2023-11-23T20:09:49.878" v="2753" actId="165"/>
          <ac:grpSpMkLst>
            <pc:docMk/>
            <pc:sldMk cId="640845108" sldId="283"/>
            <ac:grpSpMk id="135" creationId="{A10A16C5-CC09-C06D-7C11-240E4FC1EBC2}"/>
          </ac:grpSpMkLst>
        </pc:grpChg>
        <pc:grpChg chg="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138" creationId="{542136E9-CB3B-9B55-7D30-FA80C1A4B9EA}"/>
          </ac:grpSpMkLst>
        </pc:grpChg>
        <pc:grpChg chg="add del mod">
          <ac:chgData name="Qiong Pan" userId="93dd684f-5aa0-45e7-b9a8-3bc69d77ac87" providerId="ADAL" clId="{B36A1139-BFF9-47CA-84E3-9EDAFD4BC048}" dt="2023-11-23T20:07:24.921" v="2733" actId="165"/>
          <ac:grpSpMkLst>
            <pc:docMk/>
            <pc:sldMk cId="640845108" sldId="283"/>
            <ac:grpSpMk id="158" creationId="{EDD6FF2D-A3F1-4C23-62B8-B58B6F1AF118}"/>
          </ac:grpSpMkLst>
        </pc:grpChg>
        <pc:grpChg chg="add del mod">
          <ac:chgData name="Qiong Pan" userId="93dd684f-5aa0-45e7-b9a8-3bc69d77ac87" providerId="ADAL" clId="{B36A1139-BFF9-47CA-84E3-9EDAFD4BC048}" dt="2023-11-23T20:07:24.921" v="2733" actId="165"/>
          <ac:grpSpMkLst>
            <pc:docMk/>
            <pc:sldMk cId="640845108" sldId="283"/>
            <ac:grpSpMk id="161" creationId="{C9A5344F-DC78-9E62-273F-D64480E6A87C}"/>
          </ac:grpSpMkLst>
        </pc:grpChg>
        <pc:grpChg chg="add del mod">
          <ac:chgData name="Qiong Pan" userId="93dd684f-5aa0-45e7-b9a8-3bc69d77ac87" providerId="ADAL" clId="{B36A1139-BFF9-47CA-84E3-9EDAFD4BC048}" dt="2023-11-23T20:03:39.851" v="2702" actId="165"/>
          <ac:grpSpMkLst>
            <pc:docMk/>
            <pc:sldMk cId="640845108" sldId="283"/>
            <ac:grpSpMk id="164" creationId="{8A021A3D-5304-E0B5-F96A-8400ECFE6F9D}"/>
          </ac:grpSpMkLst>
        </pc:grpChg>
        <pc:grpChg chg="mod topLvl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165" creationId="{DE96129C-9CE4-A4AF-8E98-DD2885377366}"/>
          </ac:grpSpMkLst>
        </pc:grpChg>
        <pc:grpChg chg="del mod topLvl">
          <ac:chgData name="Qiong Pan" userId="93dd684f-5aa0-45e7-b9a8-3bc69d77ac87" providerId="ADAL" clId="{B36A1139-BFF9-47CA-84E3-9EDAFD4BC048}" dt="2023-11-23T20:10:26.928" v="2759" actId="165"/>
          <ac:grpSpMkLst>
            <pc:docMk/>
            <pc:sldMk cId="640845108" sldId="283"/>
            <ac:grpSpMk id="166" creationId="{4359C39C-D7EA-20FD-FB9D-29A252570A59}"/>
          </ac:grpSpMkLst>
        </pc:grpChg>
        <pc:grpChg chg="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169" creationId="{64ED9476-AB0E-2469-8547-87604A2F75B7}"/>
          </ac:grpSpMkLst>
        </pc:grpChg>
        <pc:grpChg chg="add del mod">
          <ac:chgData name="Qiong Pan" userId="93dd684f-5aa0-45e7-b9a8-3bc69d77ac87" providerId="ADAL" clId="{B36A1139-BFF9-47CA-84E3-9EDAFD4BC048}" dt="2023-11-23T20:07:24.921" v="2733" actId="165"/>
          <ac:grpSpMkLst>
            <pc:docMk/>
            <pc:sldMk cId="640845108" sldId="283"/>
            <ac:grpSpMk id="205" creationId="{0B5DE175-35F9-2824-2E1D-4726952C14AE}"/>
          </ac:grpSpMkLst>
        </pc:grpChg>
        <pc:grpChg chg="add del mod">
          <ac:chgData name="Qiong Pan" userId="93dd684f-5aa0-45e7-b9a8-3bc69d77ac87" providerId="ADAL" clId="{B36A1139-BFF9-47CA-84E3-9EDAFD4BC048}" dt="2023-11-23T20:08:48.091" v="2746" actId="165"/>
          <ac:grpSpMkLst>
            <pc:docMk/>
            <pc:sldMk cId="640845108" sldId="283"/>
            <ac:grpSpMk id="212" creationId="{29CBD616-D318-240A-D2D8-4E8A5F4E8500}"/>
          </ac:grpSpMkLst>
        </pc:grpChg>
        <pc:grpChg chg="add 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215" creationId="{26EB286E-3F00-73E0-8FF8-4D7DC01476BB}"/>
          </ac:grpSpMkLst>
        </pc:grpChg>
        <pc:grpChg chg="add 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216" creationId="{D5A715A5-0F4F-C405-488E-08469B1EB07A}"/>
          </ac:grpSpMkLst>
        </pc:grpChg>
        <pc:grpChg chg="add 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217" creationId="{2A4FF288-3BFF-894D-BF7E-973D3E8984DC}"/>
          </ac:grpSpMkLst>
        </pc:grpChg>
        <pc:grpChg chg="add 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218" creationId="{9B42D553-6FCB-47BA-39A0-B585254B5087}"/>
          </ac:grpSpMkLst>
        </pc:grpChg>
        <pc:grpChg chg="add 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219" creationId="{75B4105E-6331-5A08-A556-55DA29CA78CA}"/>
          </ac:grpSpMkLst>
        </pc:grpChg>
        <pc:grpChg chg="add 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220" creationId="{FA588829-AAAD-A784-C320-DAEAFB763D09}"/>
          </ac:grpSpMkLst>
        </pc:grpChg>
        <pc:grpChg chg="add 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221" creationId="{2C1C10D6-BE7B-650B-CE8F-3D297EAF1062}"/>
          </ac:grpSpMkLst>
        </pc:grpChg>
        <pc:grpChg chg="add del mod">
          <ac:chgData name="Qiong Pan" userId="93dd684f-5aa0-45e7-b9a8-3bc69d77ac87" providerId="ADAL" clId="{B36A1139-BFF9-47CA-84E3-9EDAFD4BC048}" dt="2023-11-23T20:18:17.029" v="2892" actId="1076"/>
          <ac:grpSpMkLst>
            <pc:docMk/>
            <pc:sldMk cId="640845108" sldId="283"/>
            <ac:grpSpMk id="230" creationId="{979143AB-4782-BEA6-F5F1-E78228FF5076}"/>
          </ac:grpSpMkLst>
        </pc:grpChg>
        <pc:picChg chg="mod">
          <ac:chgData name="Qiong Pan" userId="93dd684f-5aa0-45e7-b9a8-3bc69d77ac87" providerId="ADAL" clId="{B36A1139-BFF9-47CA-84E3-9EDAFD4BC048}" dt="2023-11-23T20:18:17.029" v="2892" actId="1076"/>
          <ac:picMkLst>
            <pc:docMk/>
            <pc:sldMk cId="640845108" sldId="283"/>
            <ac:picMk id="39" creationId="{7F2596E5-8EBA-8F59-5638-05D7BC5ED0C4}"/>
          </ac:picMkLst>
        </pc:picChg>
        <pc:picChg chg="mod">
          <ac:chgData name="Qiong Pan" userId="93dd684f-5aa0-45e7-b9a8-3bc69d77ac87" providerId="ADAL" clId="{B36A1139-BFF9-47CA-84E3-9EDAFD4BC048}" dt="2023-11-23T20:18:17.029" v="2892" actId="1076"/>
          <ac:picMkLst>
            <pc:docMk/>
            <pc:sldMk cId="640845108" sldId="283"/>
            <ac:picMk id="44" creationId="{B42EAC9C-D4AF-48F7-ED38-577B550D0071}"/>
          </ac:picMkLst>
        </pc:picChg>
        <pc:picChg chg="add del mod">
          <ac:chgData name="Qiong Pan" userId="93dd684f-5aa0-45e7-b9a8-3bc69d77ac87" providerId="ADAL" clId="{B36A1139-BFF9-47CA-84E3-9EDAFD4BC048}" dt="2023-11-23T20:13:32.860" v="2851" actId="478"/>
          <ac:picMkLst>
            <pc:docMk/>
            <pc:sldMk cId="640845108" sldId="283"/>
            <ac:picMk id="210" creationId="{BD9B92D4-379E-9EAE-6232-A5783C28D740}"/>
          </ac:picMkLst>
        </pc:picChg>
        <pc:picChg chg="add del mod">
          <ac:chgData name="Qiong Pan" userId="93dd684f-5aa0-45e7-b9a8-3bc69d77ac87" providerId="ADAL" clId="{B36A1139-BFF9-47CA-84E3-9EDAFD4BC048}" dt="2023-11-23T20:18:19.274" v="2893"/>
          <ac:picMkLst>
            <pc:docMk/>
            <pc:sldMk cId="640845108" sldId="283"/>
            <ac:picMk id="231" creationId="{D6907304-632D-6B6C-4E0F-33780495A6DA}"/>
          </ac:picMkLst>
        </pc:picChg>
        <pc:picChg chg="add del mod">
          <ac:chgData name="Qiong Pan" userId="93dd684f-5aa0-45e7-b9a8-3bc69d77ac87" providerId="ADAL" clId="{B36A1139-BFF9-47CA-84E3-9EDAFD4BC048}" dt="2023-11-23T20:18:15.057" v="2890"/>
          <ac:picMkLst>
            <pc:docMk/>
            <pc:sldMk cId="640845108" sldId="283"/>
            <ac:picMk id="232" creationId="{585D27C1-84F6-780F-B044-54AA7331EF10}"/>
          </ac:picMkLst>
        </pc:pic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2" creationId="{1F619D11-9376-5046-9F16-04F6C71FBF68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21" creationId="{B9BAFDD4-2440-A8BF-AB93-E0B376365943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25" creationId="{8301C57B-9C9C-8C65-7D2D-9F58226A3281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26" creationId="{CB869DD0-D53F-7189-918A-9BF8738BE9D2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34" creationId="{B34A97B7-94D8-0F35-67D4-53D4B6BE10A4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35" creationId="{93BEF077-1479-72B8-FB01-99AF9CB8B070}"/>
          </ac:cxnSpMkLst>
        </pc:cxnChg>
        <pc:cxnChg chg="add 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48" creationId="{B8F9360D-3A73-A01C-FD99-AE68139F078E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93" creationId="{E63B68E7-79B7-1380-A655-D7E84BB2C9F0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04" creationId="{42122421-CA40-7A2B-54B8-FCC01605BC0B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05" creationId="{E45C0A67-DD6E-F3B4-083C-E5A32E9C790C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40" creationId="{ED2B886A-DCFD-51FA-C7CD-2D4AE9C693E2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41" creationId="{1E04FE2A-7C8B-D3CA-08BC-541B2E2C862C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43" creationId="{D605DF66-7420-1D41-CC3C-E7D2374D2F92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51" creationId="{246EFB79-7018-2C71-6785-E3F944C46E45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53" creationId="{752DACB8-C87A-CE90-8A8E-BCE964536E9F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54" creationId="{679BB212-B6AA-3A33-59B2-F89EF2E87B86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55" creationId="{C4B2B479-FBA3-83A1-5D01-A3693877199A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56" creationId="{690D650F-90AA-609B-14FE-23C240058C2A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71" creationId="{2E99CAFC-70F9-C883-33E3-174A5FE9AD1D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72" creationId="{1B6A3B6A-C7A3-E3DF-6FC3-14A527B3B5E5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83" creationId="{92167EC5-9B96-2827-30E1-31F5B45D9408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84" creationId="{2E53877D-B725-6A18-DC89-25BAABC35D36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85" creationId="{67011DD5-C057-50DB-3E13-559F3BF12ED3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86" creationId="{AAFDFEB5-6D60-8FA1-E555-71C650464F67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87" creationId="{6DA01638-8599-9B1C-232E-EBEABB7647FC}"/>
          </ac:cxnSpMkLst>
        </pc:cxnChg>
        <pc:cxnChg chg="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190" creationId="{02B230EE-F203-33DA-A75F-0312B9CB8442}"/>
          </ac:cxnSpMkLst>
        </pc:cxnChg>
        <pc:cxnChg chg="add 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223" creationId="{0949AE93-2A6C-317B-F273-736FB50E82A9}"/>
          </ac:cxnSpMkLst>
        </pc:cxnChg>
        <pc:cxnChg chg="add 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224" creationId="{6250CFA2-A64A-FE10-0CCD-49E812D5FBFB}"/>
          </ac:cxnSpMkLst>
        </pc:cxnChg>
        <pc:cxnChg chg="add 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226" creationId="{58C97454-0F57-B132-2839-6FC4DDBCB279}"/>
          </ac:cxnSpMkLst>
        </pc:cxnChg>
        <pc:cxnChg chg="add 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227" creationId="{BE7B312E-78A8-289E-A82F-CA7EEE4F88BD}"/>
          </ac:cxnSpMkLst>
        </pc:cxnChg>
        <pc:cxnChg chg="add 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228" creationId="{FF65CDD7-2188-CCEC-2B03-6616B0CC90F5}"/>
          </ac:cxnSpMkLst>
        </pc:cxnChg>
        <pc:cxnChg chg="add mod">
          <ac:chgData name="Qiong Pan" userId="93dd684f-5aa0-45e7-b9a8-3bc69d77ac87" providerId="ADAL" clId="{B36A1139-BFF9-47CA-84E3-9EDAFD4BC048}" dt="2023-11-23T20:18:17.029" v="2892" actId="1076"/>
          <ac:cxnSpMkLst>
            <pc:docMk/>
            <pc:sldMk cId="640845108" sldId="283"/>
            <ac:cxnSpMk id="229" creationId="{77E70981-A9D0-73FC-E4FF-ACBF85534D1E}"/>
          </ac:cxnSpMkLst>
        </pc:cxnChg>
      </pc:sldChg>
      <pc:sldChg chg="addSp delSp modSp new mod">
        <pc:chgData name="Qiong Pan" userId="93dd684f-5aa0-45e7-b9a8-3bc69d77ac87" providerId="ADAL" clId="{B36A1139-BFF9-47CA-84E3-9EDAFD4BC048}" dt="2023-11-23T20:23:33.275" v="2963" actId="478"/>
        <pc:sldMkLst>
          <pc:docMk/>
          <pc:sldMk cId="609487602" sldId="284"/>
        </pc:sldMkLst>
        <pc:spChg chg="add del mod">
          <ac:chgData name="Qiong Pan" userId="93dd684f-5aa0-45e7-b9a8-3bc69d77ac87" providerId="ADAL" clId="{B36A1139-BFF9-47CA-84E3-9EDAFD4BC048}" dt="2023-11-23T20:23:33.275" v="2963" actId="478"/>
          <ac:spMkLst>
            <pc:docMk/>
            <pc:sldMk cId="609487602" sldId="284"/>
            <ac:spMk id="2" creationId="{26A6E232-4652-A8DC-0C43-885E166A23A7}"/>
          </ac:spMkLst>
        </pc:spChg>
        <pc:picChg chg="add mod">
          <ac:chgData name="Qiong Pan" userId="93dd684f-5aa0-45e7-b9a8-3bc69d77ac87" providerId="ADAL" clId="{B36A1139-BFF9-47CA-84E3-9EDAFD4BC048}" dt="2023-11-23T20:21:46.765" v="2962" actId="1076"/>
          <ac:picMkLst>
            <pc:docMk/>
            <pc:sldMk cId="609487602" sldId="284"/>
            <ac:picMk id="3" creationId="{BDAB03B8-FF17-BBB6-93D4-80C1B2572C24}"/>
          </ac:picMkLst>
        </pc:picChg>
        <pc:picChg chg="add mod">
          <ac:chgData name="Qiong Pan" userId="93dd684f-5aa0-45e7-b9a8-3bc69d77ac87" providerId="ADAL" clId="{B36A1139-BFF9-47CA-84E3-9EDAFD4BC048}" dt="2023-11-23T20:21:44.978" v="2961" actId="1076"/>
          <ac:picMkLst>
            <pc:docMk/>
            <pc:sldMk cId="609487602" sldId="284"/>
            <ac:picMk id="4" creationId="{369847F2-4B40-8897-A0B9-A89AEE167E8E}"/>
          </ac:picMkLst>
        </pc:picChg>
      </pc:sldChg>
    </pc:docChg>
  </pc:docChgLst>
  <pc:docChgLst>
    <pc:chgData name="Qiong Pan" userId="93dd684f-5aa0-45e7-b9a8-3bc69d77ac87" providerId="ADAL" clId="{B2038281-4AFB-4E9E-99BB-A3A5986AD727}"/>
    <pc:docChg chg="undo custSel addSld delSld modSld">
      <pc:chgData name="Qiong Pan" userId="93dd684f-5aa0-45e7-b9a8-3bc69d77ac87" providerId="ADAL" clId="{B2038281-4AFB-4E9E-99BB-A3A5986AD727}" dt="2023-11-27T23:10:46.085" v="112" actId="21"/>
      <pc:docMkLst>
        <pc:docMk/>
      </pc:docMkLst>
      <pc:sldChg chg="addSp delSp modSp del mod">
        <pc:chgData name="Qiong Pan" userId="93dd684f-5aa0-45e7-b9a8-3bc69d77ac87" providerId="ADAL" clId="{B2038281-4AFB-4E9E-99BB-A3A5986AD727}" dt="2023-11-27T22:42:55.548" v="90" actId="47"/>
        <pc:sldMkLst>
          <pc:docMk/>
          <pc:sldMk cId="1999117093" sldId="277"/>
        </pc:sldMkLst>
        <pc:spChg chg="mod topLvl">
          <ac:chgData name="Qiong Pan" userId="93dd684f-5aa0-45e7-b9a8-3bc69d77ac87" providerId="ADAL" clId="{B2038281-4AFB-4E9E-99BB-A3A5986AD727}" dt="2023-11-27T20:44:05.005" v="42" actId="164"/>
          <ac:spMkLst>
            <pc:docMk/>
            <pc:sldMk cId="1999117093" sldId="277"/>
            <ac:spMk id="6" creationId="{D5A8B9CD-7825-F386-AE7B-9B885E705EF4}"/>
          </ac:spMkLst>
        </pc:spChg>
        <pc:spChg chg="mod topLvl">
          <ac:chgData name="Qiong Pan" userId="93dd684f-5aa0-45e7-b9a8-3bc69d77ac87" providerId="ADAL" clId="{B2038281-4AFB-4E9E-99BB-A3A5986AD727}" dt="2023-11-27T20:44:05.005" v="42" actId="164"/>
          <ac:spMkLst>
            <pc:docMk/>
            <pc:sldMk cId="1999117093" sldId="277"/>
            <ac:spMk id="11" creationId="{67FF6132-4203-97A9-9E33-36E88F661355}"/>
          </ac:spMkLst>
        </pc:spChg>
        <pc:spChg chg="mod topLvl">
          <ac:chgData name="Qiong Pan" userId="93dd684f-5aa0-45e7-b9a8-3bc69d77ac87" providerId="ADAL" clId="{B2038281-4AFB-4E9E-99BB-A3A5986AD727}" dt="2023-11-27T20:44:05.005" v="42" actId="164"/>
          <ac:spMkLst>
            <pc:docMk/>
            <pc:sldMk cId="1999117093" sldId="277"/>
            <ac:spMk id="12" creationId="{0849647D-6B6D-D70A-4561-4D71433A76A8}"/>
          </ac:spMkLst>
        </pc:spChg>
        <pc:spChg chg="mod topLvl">
          <ac:chgData name="Qiong Pan" userId="93dd684f-5aa0-45e7-b9a8-3bc69d77ac87" providerId="ADAL" clId="{B2038281-4AFB-4E9E-99BB-A3A5986AD727}" dt="2023-11-27T20:44:05.005" v="42" actId="164"/>
          <ac:spMkLst>
            <pc:docMk/>
            <pc:sldMk cId="1999117093" sldId="277"/>
            <ac:spMk id="13" creationId="{52A4C458-5BEB-6D23-045F-AB486576C42E}"/>
          </ac:spMkLst>
        </pc:spChg>
        <pc:spChg chg="mod topLvl">
          <ac:chgData name="Qiong Pan" userId="93dd684f-5aa0-45e7-b9a8-3bc69d77ac87" providerId="ADAL" clId="{B2038281-4AFB-4E9E-99BB-A3A5986AD727}" dt="2023-11-27T20:44:05.005" v="42" actId="164"/>
          <ac:spMkLst>
            <pc:docMk/>
            <pc:sldMk cId="1999117093" sldId="277"/>
            <ac:spMk id="18" creationId="{D4C6B64A-029F-0A98-4E65-DF8C4C9FE73C}"/>
          </ac:spMkLst>
        </pc:spChg>
        <pc:grpChg chg="add mod">
          <ac:chgData name="Qiong Pan" userId="93dd684f-5aa0-45e7-b9a8-3bc69d77ac87" providerId="ADAL" clId="{B2038281-4AFB-4E9E-99BB-A3A5986AD727}" dt="2023-11-27T20:44:05.005" v="42" actId="164"/>
          <ac:grpSpMkLst>
            <pc:docMk/>
            <pc:sldMk cId="1999117093" sldId="277"/>
            <ac:grpSpMk id="2" creationId="{3C3864B3-51EC-B6FE-D71F-AA806B7413FB}"/>
          </ac:grpSpMkLst>
        </pc:grpChg>
        <pc:grpChg chg="del">
          <ac:chgData name="Qiong Pan" userId="93dd684f-5aa0-45e7-b9a8-3bc69d77ac87" providerId="ADAL" clId="{B2038281-4AFB-4E9E-99BB-A3A5986AD727}" dt="2023-11-27T20:31:46.793" v="0" actId="165"/>
          <ac:grpSpMkLst>
            <pc:docMk/>
            <pc:sldMk cId="1999117093" sldId="277"/>
            <ac:grpSpMk id="29" creationId="{CA0C186E-F4AF-006E-881C-2E6FD4806724}"/>
          </ac:grpSpMkLst>
        </pc:grpChg>
        <pc:picChg chg="mod topLvl">
          <ac:chgData name="Qiong Pan" userId="93dd684f-5aa0-45e7-b9a8-3bc69d77ac87" providerId="ADAL" clId="{B2038281-4AFB-4E9E-99BB-A3A5986AD727}" dt="2023-11-27T20:44:05.005" v="42" actId="164"/>
          <ac:picMkLst>
            <pc:docMk/>
            <pc:sldMk cId="1999117093" sldId="277"/>
            <ac:picMk id="27" creationId="{524C3922-3F03-3D4B-66DF-364277F9D8EE}"/>
          </ac:picMkLst>
        </pc:picChg>
        <pc:picChg chg="mod topLvl">
          <ac:chgData name="Qiong Pan" userId="93dd684f-5aa0-45e7-b9a8-3bc69d77ac87" providerId="ADAL" clId="{B2038281-4AFB-4E9E-99BB-A3A5986AD727}" dt="2023-11-27T20:44:05.005" v="42" actId="164"/>
          <ac:picMkLst>
            <pc:docMk/>
            <pc:sldMk cId="1999117093" sldId="277"/>
            <ac:picMk id="28" creationId="{8799B544-99A1-4E46-2ADE-53B5D1EDC3E5}"/>
          </ac:picMkLst>
        </pc:picChg>
      </pc:sldChg>
      <pc:sldChg chg="del">
        <pc:chgData name="Qiong Pan" userId="93dd684f-5aa0-45e7-b9a8-3bc69d77ac87" providerId="ADAL" clId="{B2038281-4AFB-4E9E-99BB-A3A5986AD727}" dt="2023-11-27T22:42:45.633" v="88" actId="47"/>
        <pc:sldMkLst>
          <pc:docMk/>
          <pc:sldMk cId="3333442351" sldId="278"/>
        </pc:sldMkLst>
      </pc:sldChg>
      <pc:sldChg chg="delSp mod">
        <pc:chgData name="Qiong Pan" userId="93dd684f-5aa0-45e7-b9a8-3bc69d77ac87" providerId="ADAL" clId="{B2038281-4AFB-4E9E-99BB-A3A5986AD727}" dt="2023-11-27T22:42:37.416" v="87" actId="478"/>
        <pc:sldMkLst>
          <pc:docMk/>
          <pc:sldMk cId="3666613013" sldId="279"/>
        </pc:sldMkLst>
        <pc:picChg chg="del">
          <ac:chgData name="Qiong Pan" userId="93dd684f-5aa0-45e7-b9a8-3bc69d77ac87" providerId="ADAL" clId="{B2038281-4AFB-4E9E-99BB-A3A5986AD727}" dt="2023-11-27T22:42:37.416" v="87" actId="478"/>
          <ac:picMkLst>
            <pc:docMk/>
            <pc:sldMk cId="3666613013" sldId="279"/>
            <ac:picMk id="66" creationId="{7903D005-5FC9-59FE-5704-2A51798A1B1E}"/>
          </ac:picMkLst>
        </pc:picChg>
      </pc:sldChg>
      <pc:sldChg chg="addSp delSp modSp mod">
        <pc:chgData name="Qiong Pan" userId="93dd684f-5aa0-45e7-b9a8-3bc69d77ac87" providerId="ADAL" clId="{B2038281-4AFB-4E9E-99BB-A3A5986AD727}" dt="2023-11-27T23:10:46.085" v="112" actId="21"/>
        <pc:sldMkLst>
          <pc:docMk/>
          <pc:sldMk cId="640845108" sldId="283"/>
        </pc:sldMkLst>
        <pc:spChg chg="add 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3" creationId="{B358C73D-0982-7D12-8103-76B47D182130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5" creationId="{947A7116-1F58-EF8C-343D-4C65A4CAE157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8" creationId="{77F64DDD-577D-DC52-F915-964093EA68BF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9" creationId="{ADE802EB-8695-288B-5F40-FA5FA68A2538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0" creationId="{85281832-C18B-CC10-60FE-4FF606C9FBDC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1" creationId="{9BCD4727-121E-FF16-F0E2-1D97A762BF5B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5" creationId="{BA5648AB-BCF1-A714-607C-2BB78C150B1B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6" creationId="{F154C2D0-FC53-0928-6E7E-6CE0F92D2B76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7" creationId="{0E82803F-20B5-EDB2-2136-DE43EB3C7F55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8" creationId="{A3F2D58D-2241-A07F-30C5-4DA819D65633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9" creationId="{7131852D-0AC0-FD06-0BB6-99EDD894B022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20" creationId="{F35A29FB-46B5-C686-7751-567FF52E98D1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22" creationId="{4F74220B-0871-FBCF-B9AE-B202B8FD777C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23" creationId="{B5EC3129-BCCD-D73F-79B2-575684C15D36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24" creationId="{7DF5EAB9-1D55-42ED-D723-633896F41B08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28" creationId="{777E1C48-6A2B-F2FE-1DE0-A2FAF59BB65B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29" creationId="{93699F66-5091-0BA2-8A22-4AA78B354918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30" creationId="{76FE3A0D-846A-F904-58E1-F5AFC790AE22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31" creationId="{179786D6-567B-6FA9-E439-D2F8DF44D8D5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32" creationId="{2C51DD3E-D81B-E141-FC14-25FE74C17F8A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33" creationId="{4A94E6B4-CE96-76D3-2753-9E41BEF574CC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38" creationId="{5E2DBA38-9B0E-B4B0-C75A-94E24CB7C13F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40" creationId="{E41F8F26-2C43-D18E-8163-BC5D7DD70009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41" creationId="{6DFDA3B0-50AD-8E38-8D24-FAF899144EC5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42" creationId="{52B61F7A-64AE-E985-5E19-33F659DA6FBF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43" creationId="{5E25A885-7989-08E2-8613-BBED532461DA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45" creationId="{A747E531-D117-48CD-9E22-F0350C226D35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46" creationId="{53756814-D53B-69E2-FBF0-2B647E22F2CC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47" creationId="{58262A59-C0FC-2B30-960A-5958229F3BE4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49" creationId="{D20D1902-543C-5DB3-7C3A-6CC039CB8084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50" creationId="{5F450BDE-5096-2810-AFDB-09C45CC909F7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51" creationId="{E4444C89-B5AD-65EC-B567-77ABFF8AD09E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52" creationId="{095F1ABE-C3B6-BA3B-A8D3-01F2D3094243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53" creationId="{91D2DF37-AB03-9449-C1D0-A4F29149F50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54" creationId="{D3DBC9B7-B320-9C5E-B79F-9CB522A8DE5B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55" creationId="{BCB26AFC-A4F0-07F6-C3ED-37349B2D9366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56" creationId="{B1488DFA-7B95-BF45-FF76-9192CC871B29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57" creationId="{971C71C2-4950-F95C-0079-ED66BA139560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60" creationId="{C720DEE9-32BE-B461-ABAF-F10696E88C78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61" creationId="{A5DF52E9-7417-225F-66AB-E2414202EA8F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62" creationId="{616D1A1C-04F0-8731-3134-4154476073AF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63" creationId="{ECCD4A6F-01B1-F35D-625E-29E00F7E5039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64" creationId="{006BA6E9-4E33-EB31-F4E2-F4E2DDED14C6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65" creationId="{C2C4B810-26A9-69FB-71FC-4F724AE8D8B6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66" creationId="{FDB87E12-813B-285F-0ED6-53EE40FFA235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67" creationId="{40C84863-C491-4F99-55A0-E7682E1DEB55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68" creationId="{5E84E28D-C1F3-1475-BE29-9FF817507C9A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69" creationId="{747ADCC8-AAC1-CDA4-2020-4858F36E3AA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70" creationId="{EAD90FBE-BEE0-93DE-D5AC-772FA2031042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71" creationId="{83377CDE-39DA-EB75-A659-E8595A585F15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72" creationId="{9E9B10E9-EC72-D596-2335-265A975E4FC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73" creationId="{980F93EC-A569-97A3-8372-7A59A645A1FC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74" creationId="{980A3F8B-42B1-5B49-AFBF-170587F62650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75" creationId="{570AF957-C4BA-8EA4-D745-B198CF201A7F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76" creationId="{C54CB4BE-93CC-0812-69D4-3A8AC271A49A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77" creationId="{37AC4A6F-F28D-D64A-1072-6CA661B1D3F3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78" creationId="{3249D327-D956-0950-2A49-15F0104C5527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79" creationId="{30A30C0F-DAEF-F881-CF56-B8416BD3E746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80" creationId="{F30CF505-4AF0-2A70-096B-536A89B2FBB6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81" creationId="{D6DC74EE-2921-354F-051E-23D975CC0A16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82" creationId="{13E9AE45-57FB-58A9-8564-6D80694BF6AB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83" creationId="{5B900FB4-B920-B578-3186-7ABF5ADC7E1F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84" creationId="{0B3E9757-6399-F783-654B-64BA08CFE0D4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85" creationId="{85C988B2-426A-A88B-85B3-4D5B6D2C3422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86" creationId="{E6CDE356-7AC5-1C9C-0F3D-F93C15BD84C7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87" creationId="{3846A681-C41E-2C2E-8345-9824ECAD9880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88" creationId="{FC3B7A95-5E26-51B7-5DC0-1126F8691AB3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89" creationId="{DF4FFCF5-0BF8-F19D-A60D-305F1971BD18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90" creationId="{1922BBD3-4FAB-8AB3-35EF-C564505B5BBB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91" creationId="{E8787EEA-8B6B-2AE0-0DDA-78E11F320FD4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92" creationId="{C007CCA6-0098-ABFC-1975-DAC7656D7409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94" creationId="{C6887340-322E-6B8B-C68B-96C5A239F09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95" creationId="{CC460614-7C38-CD5C-969D-D5ED6E5D1857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96" creationId="{6DDF0E0C-B906-9592-246A-A1BE60310803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97" creationId="{0D1A08CC-666E-C1F4-7C15-C5E2F590A0C8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98" creationId="{2FA65451-D9A9-182A-5F27-BDF29C62EA72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99" creationId="{349CC264-A7B1-6938-CD08-115EBC171A49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00" creationId="{65E5A9D4-C4C9-0BD6-8058-2959F2B32518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01" creationId="{994B6375-0E50-1A56-E2E3-0D3A59851268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02" creationId="{206E4076-F398-E6B1-C044-0123AA2A8FDB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03" creationId="{D8E3FC9B-4F37-ABC0-870A-20B224553CBA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06" creationId="{9D7642C4-6B10-10AC-4B34-032DC7A552F2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08" creationId="{2BDFB8C1-564E-D4EA-C294-4C5F305DA9A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09" creationId="{788FA048-F342-589D-F765-565A2988D5EB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10" creationId="{DE06CB84-6311-ED21-B7CC-71A286D8E53B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12" creationId="{9AD57D33-EC6B-93D5-8FC0-3009FEB02EE2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13" creationId="{160F2022-36C5-A005-0306-69926CBDBB05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17" creationId="{7CEB0221-DF4C-002A-D46A-AC7EB5CE9583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18" creationId="{A5EA9B3E-75DA-8272-0AAE-EC95F1F5E899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20" creationId="{DDB9D6F2-282C-ECE2-C4A9-AD3775BFE66B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22" creationId="{D42173B3-1CDE-9C4B-331F-999EF624B457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23" creationId="{D5E504CC-3D12-B2EF-C594-9758348DBB1C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24" creationId="{475ABB11-423B-6A9F-CCEB-08F6F1C7482A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25" creationId="{E48E734E-B86C-D7B1-9E5A-CFF5E89787FB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26" creationId="{D512299C-26BA-329A-26D9-681A4665E062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27" creationId="{9C0658C5-EEBA-C488-229A-413C8724ACFA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28" creationId="{1C841AF0-61E0-8270-BAE3-9A1654122E90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29" creationId="{1A55CBB5-07FA-208A-8D44-184E189C6290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30" creationId="{7D3A2470-C7F1-4F83-CC8F-159A69385295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31" creationId="{C0E3DCAD-BECB-7F50-F318-7D28F09DACD5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32" creationId="{DCF32126-DFCA-850A-CD58-7BC4E086065E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36" creationId="{E484DF73-3FE6-4CE1-06A8-56F617C0568F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37" creationId="{CC36E9FC-5388-4889-7577-93C7E27175B9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39" creationId="{A4556607-CF5A-0F2D-B218-4110DC981263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42" creationId="{6EC0BCBA-CB7B-1194-0FBC-EABD69644842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44" creationId="{444A34C2-DDEB-ACA2-D3D1-6D6EC8E2C50D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45" creationId="{EE01FFBF-0E80-6EDD-ABF4-1338A77ED0C8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46" creationId="{586797C9-32AA-044A-A0C0-E82604A65574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47" creationId="{209513A7-491B-8883-9500-DAA704BF8027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48" creationId="{1359B7DB-959E-C2BB-0AB3-39CEF44B4488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49" creationId="{65AA5C54-4AC2-53A7-9B58-922D83624E80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50" creationId="{75203AAE-6278-17F8-330A-86AF7A42CA69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52" creationId="{5D4BC184-6DC5-8851-F4FC-B1950C6AD55C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157" creationId="{ADBDA3B2-D40D-A31D-5615-59419721B82F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59" creationId="{D88FC071-1B96-D809-80CC-5124475096C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60" creationId="{AC26C312-C5C5-6E5D-4D20-861470CCE6E4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62" creationId="{F42AE4B6-7FE1-BE1B-C70F-A93E5A0E4474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63" creationId="{1AEE8C03-6108-55A5-C167-C6A8367B882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67" creationId="{CC1828FB-0694-62A9-34ED-4B7C117C63BB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68" creationId="{18FEFFA5-AA5B-627C-BE87-2E049D7DA9B8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70" creationId="{43A07C05-2463-D9E6-C16B-FE976B29DAB1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73" creationId="{EEE445B4-6CC4-FE04-A8F2-37FB305BF6E7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74" creationId="{09369B5D-1C57-0B6B-55A2-0252096540B7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75" creationId="{9C829FA6-4CE8-A5B6-C969-52A38917357F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76" creationId="{B07DC029-051C-5435-5856-A87FDA1038B2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77" creationId="{486113E5-1C0D-82A3-3145-685807BE03CA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78" creationId="{B43E0D25-3196-C096-BE78-360EFD260BB3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79" creationId="{282485A5-9A47-5190-9331-7716058D81A0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80" creationId="{3AF105B9-CE1F-45E7-887F-2FD277E6FADC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81" creationId="{25769974-F025-FD1A-1DFC-DD39CE1E3F30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82" creationId="{FEF42C2F-EA10-88CC-DF34-36ABC9269C29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88" creationId="{6144A26B-A19B-0444-B236-72C7B02A38F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89" creationId="{F66A760A-7BFD-B98B-9A5A-9EFC13072587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91" creationId="{2A716429-5077-0CBD-5114-9C49B478F8C0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92" creationId="{03DC3751-F4F3-0985-8490-421D394F5321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93" creationId="{193ECEA2-4887-9416-FD76-B8452035820C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94" creationId="{36B6C3A2-AFE3-97C1-8794-02470A1B5D54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95" creationId="{DF173D1D-7961-85BC-6DF0-B681B8F4F97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96" creationId="{4A935BAF-F87F-C5F3-7A0F-9D0E73D4C2C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97" creationId="{561B23A4-28EC-D51D-AD3F-C9D95984C7B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198" creationId="{C98B6459-CC35-A210-E792-DD6DB7423089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201" creationId="{76EA7CC7-2E63-0650-D60A-2EE01BB87218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202" creationId="{0A0CBFC3-22CE-B7FA-662E-8C6C471421A9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206" creationId="{0652B717-491D-18C8-7227-BBFCFCD622E2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207" creationId="{AE44BF7F-9114-0726-5D5D-42773BD230ED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209" creationId="{3C6E9B92-1258-F314-4AE5-85175232F05A}"/>
          </ac:spMkLst>
        </pc:spChg>
        <pc:spChg chg="mod">
          <ac:chgData name="Qiong Pan" userId="93dd684f-5aa0-45e7-b9a8-3bc69d77ac87" providerId="ADAL" clId="{B2038281-4AFB-4E9E-99BB-A3A5986AD727}" dt="2023-11-27T23:08:20.390" v="93" actId="165"/>
          <ac:spMkLst>
            <pc:docMk/>
            <pc:sldMk cId="640845108" sldId="283"/>
            <ac:spMk id="211" creationId="{C8A7F5A9-1DC7-5750-4BA5-902FBE6401C2}"/>
          </ac:spMkLst>
        </pc:spChg>
        <pc:spChg chg="mod topLvl">
          <ac:chgData name="Qiong Pan" userId="93dd684f-5aa0-45e7-b9a8-3bc69d77ac87" providerId="ADAL" clId="{B2038281-4AFB-4E9E-99BB-A3A5986AD727}" dt="2023-11-27T23:10:14.251" v="110" actId="164"/>
          <ac:spMkLst>
            <pc:docMk/>
            <pc:sldMk cId="640845108" sldId="283"/>
            <ac:spMk id="213" creationId="{7ED8A65E-9656-7BC6-9CFA-B3143FAF85EA}"/>
          </ac:spMkLst>
        </pc:s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4" creationId="{147CD10D-6547-FF61-1B7B-D9DEBCC6AEB1}"/>
          </ac:grpSpMkLst>
        </pc:grpChg>
        <pc:grpChg chg="del mod topLvl">
          <ac:chgData name="Qiong Pan" userId="93dd684f-5aa0-45e7-b9a8-3bc69d77ac87" providerId="ADAL" clId="{B2038281-4AFB-4E9E-99BB-A3A5986AD727}" dt="2023-11-27T23:09:39.516" v="106" actId="165"/>
          <ac:grpSpMkLst>
            <pc:docMk/>
            <pc:sldMk cId="640845108" sldId="283"/>
            <ac:grpSpMk id="6" creationId="{2524EE60-E173-8A4F-7429-7FD2E8C4D4C7}"/>
          </ac:grpSpMkLst>
        </pc:grpChg>
        <pc:grpChg chg="del mod topLvl">
          <ac:chgData name="Qiong Pan" userId="93dd684f-5aa0-45e7-b9a8-3bc69d77ac87" providerId="ADAL" clId="{B2038281-4AFB-4E9E-99BB-A3A5986AD727}" dt="2023-11-27T23:08:47.490" v="96" actId="165"/>
          <ac:grpSpMkLst>
            <pc:docMk/>
            <pc:sldMk cId="640845108" sldId="283"/>
            <ac:grpSpMk id="7" creationId="{578845A9-CF55-82C3-51DD-FE109520E2B5}"/>
          </ac:grpSpMkLst>
        </pc:grpChg>
        <pc:grpChg chg="mod topLvl">
          <ac:chgData name="Qiong Pan" userId="93dd684f-5aa0-45e7-b9a8-3bc69d77ac87" providerId="ADAL" clId="{B2038281-4AFB-4E9E-99BB-A3A5986AD727}" dt="2023-11-27T23:10:14.251" v="110" actId="164"/>
          <ac:grpSpMkLst>
            <pc:docMk/>
            <pc:sldMk cId="640845108" sldId="283"/>
            <ac:grpSpMk id="13" creationId="{9334BE28-D5D6-825A-06D0-0179566A8BA3}"/>
          </ac:grpSpMkLst>
        </pc:grpChg>
        <pc:grpChg chg="del mod topLvl">
          <ac:chgData name="Qiong Pan" userId="93dd684f-5aa0-45e7-b9a8-3bc69d77ac87" providerId="ADAL" clId="{B2038281-4AFB-4E9E-99BB-A3A5986AD727}" dt="2023-11-27T23:08:59.912" v="97" actId="165"/>
          <ac:grpSpMkLst>
            <pc:docMk/>
            <pc:sldMk cId="640845108" sldId="283"/>
            <ac:grpSpMk id="14" creationId="{1DFBD137-06A9-1FA7-7311-B6E358935F8E}"/>
          </ac:grpSpMkLst>
        </pc:grpChg>
        <pc:grpChg chg="mod topLvl">
          <ac:chgData name="Qiong Pan" userId="93dd684f-5aa0-45e7-b9a8-3bc69d77ac87" providerId="ADAL" clId="{B2038281-4AFB-4E9E-99BB-A3A5986AD727}" dt="2023-11-27T23:10:14.251" v="110" actId="164"/>
          <ac:grpSpMkLst>
            <pc:docMk/>
            <pc:sldMk cId="640845108" sldId="283"/>
            <ac:grpSpMk id="27" creationId="{EF689CB6-C122-DD19-4011-6A6DCCCD9F81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37" creationId="{D394D556-44BE-F87F-6BBA-3F9629AC8FD8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59" creationId="{BC817E1B-44F7-5BB5-9692-F38DB4110F99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115" creationId="{8F33C4F4-E247-0DFC-D762-1E0A9A296FFB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116" creationId="{9514F033-E307-17F1-4E07-E84AC454F84F}"/>
          </ac:grpSpMkLst>
        </pc:grpChg>
        <pc:grpChg chg="mod topLvl">
          <ac:chgData name="Qiong Pan" userId="93dd684f-5aa0-45e7-b9a8-3bc69d77ac87" providerId="ADAL" clId="{B2038281-4AFB-4E9E-99BB-A3A5986AD727}" dt="2023-11-27T23:10:14.251" v="110" actId="164"/>
          <ac:grpSpMkLst>
            <pc:docMk/>
            <pc:sldMk cId="640845108" sldId="283"/>
            <ac:grpSpMk id="119" creationId="{F55F84BA-8ADE-1938-4451-4A9AD8E336D6}"/>
          </ac:grpSpMkLst>
        </pc:grpChg>
        <pc:grpChg chg="mod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121" creationId="{5BE9883A-29FE-5049-51E8-27C7C4C8A505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134" creationId="{2951A77B-4160-1AC8-716F-E1330955A879}"/>
          </ac:grpSpMkLst>
        </pc:grpChg>
        <pc:grpChg chg="mod topLvl">
          <ac:chgData name="Qiong Pan" userId="93dd684f-5aa0-45e7-b9a8-3bc69d77ac87" providerId="ADAL" clId="{B2038281-4AFB-4E9E-99BB-A3A5986AD727}" dt="2023-11-27T23:10:14.251" v="110" actId="164"/>
          <ac:grpSpMkLst>
            <pc:docMk/>
            <pc:sldMk cId="640845108" sldId="283"/>
            <ac:grpSpMk id="138" creationId="{542136E9-CB3B-9B55-7D30-FA80C1A4B9EA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165" creationId="{DE96129C-9CE4-A4AF-8E98-DD2885377366}"/>
          </ac:grpSpMkLst>
        </pc:grpChg>
        <pc:grpChg chg="del mod topLvl">
          <ac:chgData name="Qiong Pan" userId="93dd684f-5aa0-45e7-b9a8-3bc69d77ac87" providerId="ADAL" clId="{B2038281-4AFB-4E9E-99BB-A3A5986AD727}" dt="2023-11-27T23:08:27.827" v="94" actId="165"/>
          <ac:grpSpMkLst>
            <pc:docMk/>
            <pc:sldMk cId="640845108" sldId="283"/>
            <ac:grpSpMk id="169" creationId="{64ED9476-AB0E-2469-8547-87604A2F75B7}"/>
          </ac:grpSpMkLst>
        </pc:grpChg>
        <pc:grpChg chg="mod topLvl">
          <ac:chgData name="Qiong Pan" userId="93dd684f-5aa0-45e7-b9a8-3bc69d77ac87" providerId="ADAL" clId="{B2038281-4AFB-4E9E-99BB-A3A5986AD727}" dt="2023-11-27T23:10:14.251" v="110" actId="164"/>
          <ac:grpSpMkLst>
            <pc:docMk/>
            <pc:sldMk cId="640845108" sldId="283"/>
            <ac:grpSpMk id="215" creationId="{26EB286E-3F00-73E0-8FF8-4D7DC01476BB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216" creationId="{D5A715A5-0F4F-C405-488E-08469B1EB07A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217" creationId="{2A4FF288-3BFF-894D-BF7E-973D3E8984DC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218" creationId="{9B42D553-6FCB-47BA-39A0-B585254B5087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219" creationId="{75B4105E-6331-5A08-A556-55DA29CA78CA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220" creationId="{FA588829-AAAD-A784-C320-DAEAFB763D09}"/>
          </ac:grpSpMkLst>
        </pc:grpChg>
        <pc:grpChg chg="del mod topLvl">
          <ac:chgData name="Qiong Pan" userId="93dd684f-5aa0-45e7-b9a8-3bc69d77ac87" providerId="ADAL" clId="{B2038281-4AFB-4E9E-99BB-A3A5986AD727}" dt="2023-11-27T23:08:20.390" v="93" actId="165"/>
          <ac:grpSpMkLst>
            <pc:docMk/>
            <pc:sldMk cId="640845108" sldId="283"/>
            <ac:grpSpMk id="221" creationId="{2C1C10D6-BE7B-650B-CE8F-3D297EAF1062}"/>
          </ac:grpSpMkLst>
        </pc:grpChg>
        <pc:grpChg chg="add del mod">
          <ac:chgData name="Qiong Pan" userId="93dd684f-5aa0-45e7-b9a8-3bc69d77ac87" providerId="ADAL" clId="{B2038281-4AFB-4E9E-99BB-A3A5986AD727}" dt="2023-11-27T23:08:08.579" v="91" actId="165"/>
          <ac:grpSpMkLst>
            <pc:docMk/>
            <pc:sldMk cId="640845108" sldId="283"/>
            <ac:grpSpMk id="225" creationId="{9A5F24FA-37FC-8EED-6253-B3D7812482EC}"/>
          </ac:grpSpMkLst>
        </pc:grpChg>
        <pc:grpChg chg="del mod topLvl">
          <ac:chgData name="Qiong Pan" userId="93dd684f-5aa0-45e7-b9a8-3bc69d77ac87" providerId="ADAL" clId="{B2038281-4AFB-4E9E-99BB-A3A5986AD727}" dt="2023-11-27T23:08:14.888" v="92" actId="165"/>
          <ac:grpSpMkLst>
            <pc:docMk/>
            <pc:sldMk cId="640845108" sldId="283"/>
            <ac:grpSpMk id="230" creationId="{979143AB-4782-BEA6-F5F1-E78228FF5076}"/>
          </ac:grpSpMkLst>
        </pc:grpChg>
        <pc:grpChg chg="add mod">
          <ac:chgData name="Qiong Pan" userId="93dd684f-5aa0-45e7-b9a8-3bc69d77ac87" providerId="ADAL" clId="{B2038281-4AFB-4E9E-99BB-A3A5986AD727}" dt="2023-11-27T23:10:14.251" v="110" actId="164"/>
          <ac:grpSpMkLst>
            <pc:docMk/>
            <pc:sldMk cId="640845108" sldId="283"/>
            <ac:grpSpMk id="231" creationId="{CB063168-E37F-7BC4-4E9C-34B65E60AFFF}"/>
          </ac:grpSpMkLst>
        </pc:grpChg>
        <pc:picChg chg="mod topLvl">
          <ac:chgData name="Qiong Pan" userId="93dd684f-5aa0-45e7-b9a8-3bc69d77ac87" providerId="ADAL" clId="{B2038281-4AFB-4E9E-99BB-A3A5986AD727}" dt="2023-11-27T23:10:14.251" v="110" actId="164"/>
          <ac:picMkLst>
            <pc:docMk/>
            <pc:sldMk cId="640845108" sldId="283"/>
            <ac:picMk id="39" creationId="{7F2596E5-8EBA-8F59-5638-05D7BC5ED0C4}"/>
          </ac:picMkLst>
        </pc:picChg>
        <pc:picChg chg="mod topLvl">
          <ac:chgData name="Qiong Pan" userId="93dd684f-5aa0-45e7-b9a8-3bc69d77ac87" providerId="ADAL" clId="{B2038281-4AFB-4E9E-99BB-A3A5986AD727}" dt="2023-11-27T23:10:14.251" v="110" actId="164"/>
          <ac:picMkLst>
            <pc:docMk/>
            <pc:sldMk cId="640845108" sldId="283"/>
            <ac:picMk id="44" creationId="{B42EAC9C-D4AF-48F7-ED38-577B550D0071}"/>
          </ac:picMkLst>
        </pc:picChg>
        <pc:picChg chg="add del">
          <ac:chgData name="Qiong Pan" userId="93dd684f-5aa0-45e7-b9a8-3bc69d77ac87" providerId="ADAL" clId="{B2038281-4AFB-4E9E-99BB-A3A5986AD727}" dt="2023-11-27T22:40:37.118" v="84" actId="21"/>
          <ac:picMkLst>
            <pc:docMk/>
            <pc:sldMk cId="640845108" sldId="283"/>
            <ac:picMk id="231" creationId="{6F6A9722-4F03-CEFE-FB67-BC48F5694CFC}"/>
          </ac:picMkLst>
        </pc:picChg>
        <pc:picChg chg="add del">
          <ac:chgData name="Qiong Pan" userId="93dd684f-5aa0-45e7-b9a8-3bc69d77ac87" providerId="ADAL" clId="{B2038281-4AFB-4E9E-99BB-A3A5986AD727}" dt="2023-11-27T23:10:46.085" v="112" actId="21"/>
          <ac:picMkLst>
            <pc:docMk/>
            <pc:sldMk cId="640845108" sldId="283"/>
            <ac:picMk id="232" creationId="{08D06467-18A9-D06C-2059-619561A239AE}"/>
          </ac:picMkLst>
        </pc:pic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12" creationId="{1F619D11-9376-5046-9F16-04F6C71FBF68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21" creationId="{B9BAFDD4-2440-A8BF-AB93-E0B376365943}"/>
          </ac:cxnSpMkLst>
        </pc:cxnChg>
        <pc:cxnChg chg="mod">
          <ac:chgData name="Qiong Pan" userId="93dd684f-5aa0-45e7-b9a8-3bc69d77ac87" providerId="ADAL" clId="{B2038281-4AFB-4E9E-99BB-A3A5986AD727}" dt="2023-11-27T23:08:47.490" v="96" actId="165"/>
          <ac:cxnSpMkLst>
            <pc:docMk/>
            <pc:sldMk cId="640845108" sldId="283"/>
            <ac:cxnSpMk id="25" creationId="{8301C57B-9C9C-8C65-7D2D-9F58226A3281}"/>
          </ac:cxnSpMkLst>
        </pc:cxnChg>
        <pc:cxnChg chg="mod">
          <ac:chgData name="Qiong Pan" userId="93dd684f-5aa0-45e7-b9a8-3bc69d77ac87" providerId="ADAL" clId="{B2038281-4AFB-4E9E-99BB-A3A5986AD727}" dt="2023-11-27T23:08:47.490" v="96" actId="165"/>
          <ac:cxnSpMkLst>
            <pc:docMk/>
            <pc:sldMk cId="640845108" sldId="283"/>
            <ac:cxnSpMk id="26" creationId="{CB869DD0-D53F-7189-918A-9BF8738BE9D2}"/>
          </ac:cxnSpMkLst>
        </pc:cxnChg>
        <pc:cxnChg chg="mod">
          <ac:chgData name="Qiong Pan" userId="93dd684f-5aa0-45e7-b9a8-3bc69d77ac87" providerId="ADAL" clId="{B2038281-4AFB-4E9E-99BB-A3A5986AD727}" dt="2023-11-27T23:09:39.516" v="106" actId="165"/>
          <ac:cxnSpMkLst>
            <pc:docMk/>
            <pc:sldMk cId="640845108" sldId="283"/>
            <ac:cxnSpMk id="34" creationId="{B34A97B7-94D8-0F35-67D4-53D4B6BE10A4}"/>
          </ac:cxnSpMkLst>
        </pc:cxnChg>
        <pc:cxnChg chg="mod">
          <ac:chgData name="Qiong Pan" userId="93dd684f-5aa0-45e7-b9a8-3bc69d77ac87" providerId="ADAL" clId="{B2038281-4AFB-4E9E-99BB-A3A5986AD727}" dt="2023-11-27T23:09:39.516" v="106" actId="165"/>
          <ac:cxnSpMkLst>
            <pc:docMk/>
            <pc:sldMk cId="640845108" sldId="283"/>
            <ac:cxnSpMk id="35" creationId="{93BEF077-1479-72B8-FB01-99AF9CB8B070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48" creationId="{B8F9360D-3A73-A01C-FD99-AE68139F078E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93" creationId="{E63B68E7-79B7-1380-A655-D7E84BB2C9F0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104" creationId="{42122421-CA40-7A2B-54B8-FCC01605BC0B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105" creationId="{E45C0A67-DD6E-F3B4-083C-E5A32E9C790C}"/>
          </ac:cxnSpMkLst>
        </pc:cxnChg>
        <pc:cxnChg chg="mod">
          <ac:chgData name="Qiong Pan" userId="93dd684f-5aa0-45e7-b9a8-3bc69d77ac87" providerId="ADAL" clId="{B2038281-4AFB-4E9E-99BB-A3A5986AD727}" dt="2023-11-27T23:08:20.390" v="93" actId="165"/>
          <ac:cxnSpMkLst>
            <pc:docMk/>
            <pc:sldMk cId="640845108" sldId="283"/>
            <ac:cxnSpMk id="140" creationId="{ED2B886A-DCFD-51FA-C7CD-2D4AE9C693E2}"/>
          </ac:cxnSpMkLst>
        </pc:cxnChg>
        <pc:cxnChg chg="mod">
          <ac:chgData name="Qiong Pan" userId="93dd684f-5aa0-45e7-b9a8-3bc69d77ac87" providerId="ADAL" clId="{B2038281-4AFB-4E9E-99BB-A3A5986AD727}" dt="2023-11-27T23:08:20.390" v="93" actId="165"/>
          <ac:cxnSpMkLst>
            <pc:docMk/>
            <pc:sldMk cId="640845108" sldId="283"/>
            <ac:cxnSpMk id="141" creationId="{1E04FE2A-7C8B-D3CA-08BC-541B2E2C862C}"/>
          </ac:cxnSpMkLst>
        </pc:cxnChg>
        <pc:cxnChg chg="mod">
          <ac:chgData name="Qiong Pan" userId="93dd684f-5aa0-45e7-b9a8-3bc69d77ac87" providerId="ADAL" clId="{B2038281-4AFB-4E9E-99BB-A3A5986AD727}" dt="2023-11-27T23:08:20.390" v="93" actId="165"/>
          <ac:cxnSpMkLst>
            <pc:docMk/>
            <pc:sldMk cId="640845108" sldId="283"/>
            <ac:cxnSpMk id="143" creationId="{D605DF66-7420-1D41-CC3C-E7D2374D2F92}"/>
          </ac:cxnSpMkLst>
        </pc:cxnChg>
        <pc:cxnChg chg="mod">
          <ac:chgData name="Qiong Pan" userId="93dd684f-5aa0-45e7-b9a8-3bc69d77ac87" providerId="ADAL" clId="{B2038281-4AFB-4E9E-99BB-A3A5986AD727}" dt="2023-11-27T23:08:20.390" v="93" actId="165"/>
          <ac:cxnSpMkLst>
            <pc:docMk/>
            <pc:sldMk cId="640845108" sldId="283"/>
            <ac:cxnSpMk id="151" creationId="{246EFB79-7018-2C71-6785-E3F944C46E45}"/>
          </ac:cxnSpMkLst>
        </pc:cxnChg>
        <pc:cxnChg chg="mod">
          <ac:chgData name="Qiong Pan" userId="93dd684f-5aa0-45e7-b9a8-3bc69d77ac87" providerId="ADAL" clId="{B2038281-4AFB-4E9E-99BB-A3A5986AD727}" dt="2023-11-27T23:08:20.390" v="93" actId="165"/>
          <ac:cxnSpMkLst>
            <pc:docMk/>
            <pc:sldMk cId="640845108" sldId="283"/>
            <ac:cxnSpMk id="153" creationId="{752DACB8-C87A-CE90-8A8E-BCE964536E9F}"/>
          </ac:cxnSpMkLst>
        </pc:cxnChg>
        <pc:cxnChg chg="mod">
          <ac:chgData name="Qiong Pan" userId="93dd684f-5aa0-45e7-b9a8-3bc69d77ac87" providerId="ADAL" clId="{B2038281-4AFB-4E9E-99BB-A3A5986AD727}" dt="2023-11-27T23:08:20.390" v="93" actId="165"/>
          <ac:cxnSpMkLst>
            <pc:docMk/>
            <pc:sldMk cId="640845108" sldId="283"/>
            <ac:cxnSpMk id="154" creationId="{679BB212-B6AA-3A33-59B2-F89EF2E87B86}"/>
          </ac:cxnSpMkLst>
        </pc:cxnChg>
        <pc:cxnChg chg="mod">
          <ac:chgData name="Qiong Pan" userId="93dd684f-5aa0-45e7-b9a8-3bc69d77ac87" providerId="ADAL" clId="{B2038281-4AFB-4E9E-99BB-A3A5986AD727}" dt="2023-11-27T23:08:20.390" v="93" actId="165"/>
          <ac:cxnSpMkLst>
            <pc:docMk/>
            <pc:sldMk cId="640845108" sldId="283"/>
            <ac:cxnSpMk id="155" creationId="{C4B2B479-FBA3-83A1-5D01-A3693877199A}"/>
          </ac:cxnSpMkLst>
        </pc:cxnChg>
        <pc:cxnChg chg="mod">
          <ac:chgData name="Qiong Pan" userId="93dd684f-5aa0-45e7-b9a8-3bc69d77ac87" providerId="ADAL" clId="{B2038281-4AFB-4E9E-99BB-A3A5986AD727}" dt="2023-11-27T23:08:20.390" v="93" actId="165"/>
          <ac:cxnSpMkLst>
            <pc:docMk/>
            <pc:sldMk cId="640845108" sldId="283"/>
            <ac:cxnSpMk id="156" creationId="{690D650F-90AA-609B-14FE-23C240058C2A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171" creationId="{2E99CAFC-70F9-C883-33E3-174A5FE9AD1D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172" creationId="{1B6A3B6A-C7A3-E3DF-6FC3-14A527B3B5E5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183" creationId="{92167EC5-9B96-2827-30E1-31F5B45D9408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184" creationId="{2E53877D-B725-6A18-DC89-25BAABC35D36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185" creationId="{67011DD5-C057-50DB-3E13-559F3BF12ED3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186" creationId="{AAFDFEB5-6D60-8FA1-E555-71C650464F67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187" creationId="{6DA01638-8599-9B1C-232E-EBEABB7647FC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190" creationId="{02B230EE-F203-33DA-A75F-0312B9CB8442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223" creationId="{0949AE93-2A6C-317B-F273-736FB50E82A9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224" creationId="{6250CFA2-A64A-FE10-0CCD-49E812D5FBFB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226" creationId="{58C97454-0F57-B132-2839-6FC4DDBCB279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227" creationId="{BE7B312E-78A8-289E-A82F-CA7EEE4F88BD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228" creationId="{FF65CDD7-2188-CCEC-2B03-6616B0CC90F5}"/>
          </ac:cxnSpMkLst>
        </pc:cxnChg>
        <pc:cxnChg chg="mod topLvl">
          <ac:chgData name="Qiong Pan" userId="93dd684f-5aa0-45e7-b9a8-3bc69d77ac87" providerId="ADAL" clId="{B2038281-4AFB-4E9E-99BB-A3A5986AD727}" dt="2023-11-27T23:10:14.251" v="110" actId="164"/>
          <ac:cxnSpMkLst>
            <pc:docMk/>
            <pc:sldMk cId="640845108" sldId="283"/>
            <ac:cxnSpMk id="229" creationId="{77E70981-A9D0-73FC-E4FF-ACBF85534D1E}"/>
          </ac:cxnSpMkLst>
        </pc:cxnChg>
      </pc:sldChg>
      <pc:sldChg chg="addSp delSp modSp new del mod">
        <pc:chgData name="Qiong Pan" userId="93dd684f-5aa0-45e7-b9a8-3bc69d77ac87" providerId="ADAL" clId="{B2038281-4AFB-4E9E-99BB-A3A5986AD727}" dt="2023-11-27T20:39:58.692" v="25" actId="47"/>
        <pc:sldMkLst>
          <pc:docMk/>
          <pc:sldMk cId="3289677949" sldId="284"/>
        </pc:sldMkLst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" creationId="{953C134F-1F02-8CC4-082D-9914237199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" creationId="{C33B4EF9-F9BF-37E9-607F-6363C3AF37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" creationId="{9D8E072D-62D2-CC0B-5EA1-85771D1925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" creationId="{B0EB6C07-977E-A0F5-B81D-E4AA43CB1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" creationId="{52825468-6F76-1886-7B77-96A55A4919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" creationId="{942DB1D7-78D3-4359-EDA3-B52A9B8C79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" creationId="{8B3FBFBE-D897-E4A1-1B46-6B6A74E471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" creationId="{2DBB929C-1340-B45B-AD17-FBEC72FF6D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" creationId="{DEB12FF7-D7B8-52CB-C374-0CB697ABA6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" creationId="{52FE40E2-669D-0EA1-5BAC-9714F024DA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" creationId="{D3E463F5-8690-7B54-C7D1-17AD4B3A1D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" creationId="{142D07DE-8DDA-BF7C-B2E0-A2B80F4A51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" creationId="{6DDE224C-3FD5-A34B-C34D-8A5E62FFDE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" creationId="{77B4EDDD-6AE9-0C2B-CF7E-83D7F6301F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" creationId="{DE3F17CA-93EA-F14D-4161-4A651AB6B2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" creationId="{89B1C39A-DEDA-9B4F-6A95-C272F7C315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" creationId="{DDF4AD96-C2E2-F241-A48C-B6F647356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" creationId="{2A61354A-D7BE-8B25-7D26-8867DEBD73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" creationId="{2DF8073C-79C8-2ED9-BB48-FF4C02DBEF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" creationId="{1FF1EEAB-5B17-8437-C11A-3BF31E5F0A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" creationId="{B99F1695-FE5B-86BF-4D9E-784E1D24F5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" creationId="{1516DECF-1047-729F-3C73-6B3EA0997D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" creationId="{1EBBBEB2-BCC1-63A1-8520-1CB276A656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" creationId="{78C01FAE-7F01-A04E-787C-691E730A14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" creationId="{43F03CB4-4943-8E46-27F7-83A21AFECB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" creationId="{9555DEAB-5EB0-08D3-E507-6311B3571D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" creationId="{BC5454D3-3DD2-48A7-C9C9-A0982B7718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" creationId="{DB9D78FA-7C21-3C11-DD17-1B482AE03C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" creationId="{FE36932D-4405-ADB0-8A43-7BA42E1A2B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" creationId="{7051226C-3CF7-4BD7-82DA-B2F393F8D3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" creationId="{599414F2-82DE-B01D-100F-805BBBDE5F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" creationId="{27F6C2C1-9F66-2B9E-D85F-D4C06737DF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" creationId="{94FA481C-21F0-41EF-F527-6476C7A747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" creationId="{BF0406A3-86DF-A463-F300-A6E5AE0CC0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" creationId="{79868A0E-E4F0-F816-D65C-D19ADA77A3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" creationId="{F497FDB9-FA52-415C-098F-38BE05E965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" creationId="{87A00DE9-F666-D4CD-4527-0BCEFB1A55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" creationId="{7BB42B3D-9881-4BA3-912A-2D2990533A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" creationId="{CCE2E845-1138-1B1F-D3A4-26AA2A90FD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" creationId="{71391E6E-D3B4-A444-73D5-38B04EB539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" creationId="{0DF54975-CD1E-819A-BFD4-3516424CB0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" creationId="{CFB84FFB-1653-F0C6-4ED3-8570078620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" creationId="{361DABA2-D85B-C9B6-8A50-707234B3E3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" creationId="{B0620E53-9A90-F6D4-5BB1-ECCE9A6D85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" creationId="{045F314D-5AAE-87FE-13A8-B90724B554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" creationId="{7B8B9435-5374-BDC3-FEB9-4F8DC2B18C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" creationId="{15C6B570-D43B-4BE2-AF60-21A88EECDC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" creationId="{1842903E-2C68-0263-FB2E-FCC33552A6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" creationId="{4C6B3C65-A6E6-92F2-706B-FBFB6AC623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" creationId="{4ECDE0F7-79D8-6587-4652-3EA9CB8D68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" creationId="{78B16945-06CC-775B-D583-2BFDBE7CCC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" creationId="{B516F722-8681-DE41-57C7-031B5DC387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" creationId="{EDCF97B6-A642-FB13-FA88-C3613531B5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" creationId="{055D4AC3-1E17-D1E4-C8D1-9A0584A3B1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" creationId="{4DB4C1C6-B92C-A10F-766D-43B9B6106B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" creationId="{DCACB9D2-6CCC-A168-7F1F-D7783C99E0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" creationId="{0217FE31-4072-6CCC-0640-B337969798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" creationId="{E9343301-9C2B-0D76-2F2A-ECEAB2CD24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" creationId="{70BD65B2-DC57-ED06-CB80-9FBBF976C6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" creationId="{1408E66E-54B5-28CB-8E7F-9F7C3EDD90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" creationId="{E396D3A7-AA78-6CBC-1345-8AFCF26D39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" creationId="{F71BDB46-B532-F19C-E05D-59065F159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" creationId="{F17F3688-58B7-2394-797E-D8A9561919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" creationId="{EDAF9AFD-DC64-6D35-C2F6-CA2174522D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" creationId="{A7E2E7BB-3376-852B-9911-29FCFC86D5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" creationId="{25118C3B-077F-05C7-C09B-B6792DD8FE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" creationId="{3FEF0057-A5F4-2AAD-F4D5-118DAAB7FF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" creationId="{C7115620-0067-D64F-E85F-B1DB10C81C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" creationId="{D53B8906-A363-8768-83DC-F85302113A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" creationId="{4C73E379-5B41-CC3D-A538-3832AF17AA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" creationId="{C80A7F15-FBF5-BF25-414E-E275F5279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" creationId="{7616AD42-B726-B6A0-29EE-2EB6F40AE7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" creationId="{A604E8F0-56F6-B465-89CE-9CD451CC9A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" creationId="{814EEECD-1DA7-661F-FA2B-D12448E755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" creationId="{7A28A9BA-3760-C3EE-F36B-B218D14E10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" creationId="{2FC2EFE2-07A3-474F-2C0A-0FE6F5ECF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" creationId="{6E449F5A-C120-87AC-5752-8382FCB9D4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" creationId="{AB259997-1247-949B-BA11-47AF09CE3D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" creationId="{3CDD8D4D-7707-4175-467F-934CE7EB43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" creationId="{DCC95A7D-EAF9-CC6F-99B5-6846B8AE7C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" creationId="{3C98C242-5634-7358-CAFF-414E92EE72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" creationId="{B9E53B49-53CA-D082-E20E-7717196BD3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" creationId="{E7DE3C00-EB1D-BA54-D569-6B32A1772C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" creationId="{E85B083D-A1C3-E6C2-FE21-5FA04DC27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" creationId="{A96526B5-42A1-DCC3-A5D2-1399E1E6F3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" creationId="{4B9D309F-E75B-3609-B13B-1FDF48BD8A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" creationId="{EA6DDA8C-C8F4-629F-620B-3301AE70C4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" creationId="{FE4DA5BF-54CE-7848-FA84-B57B9EF51A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" creationId="{5BC1D8B9-C71D-9737-B7D3-9729340277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" creationId="{586C3589-46C1-E5FE-99A4-023DC999FE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" creationId="{FE16D544-FE39-079A-B2E5-EE56BAB178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" creationId="{B3A4A67E-5663-B1DA-F739-CABBD091FF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" creationId="{6A2C7A11-3B29-4361-9674-52EE32D0A0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" creationId="{6E669BC9-91B8-390C-E42B-168A1C1588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" creationId="{E0E5AA67-E673-5214-01B5-7B1D6BA985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" creationId="{30980DED-54B5-61B2-E43C-BD83AF9448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" creationId="{F620B3EC-5E20-9C80-FB96-FAC7DD31F6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" creationId="{F69E023D-3E1A-F77E-536B-0256F0E4FB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" creationId="{6D743004-633F-DAE5-3D26-ADAFEF22C8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" creationId="{6E2C3CF0-58BC-7E00-5759-388F03EED3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" creationId="{C59B5FB8-D9F5-8CB7-11D3-2DA5DB77D4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" creationId="{1E4D956D-AE61-7436-EACC-ED060F477B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" creationId="{03E65A3C-3E82-BC4F-D6B8-15152CA7A7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" creationId="{99750B65-DAAE-3D6D-B6A4-1CFBD6FD8A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" creationId="{97616314-9326-0FF5-31EB-5500584F2D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" creationId="{80FFD1BB-418B-2245-1C91-5D65F5478A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" creationId="{E1A16E3B-5584-3062-929B-600D4C679D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" creationId="{392FFE1A-5AFB-1C05-2CC8-A975FC8C43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" creationId="{84736993-A190-6645-474C-AA6E7CA6DC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" creationId="{96E8AB67-3F4C-01A2-0814-5349CE0EEF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" creationId="{EA708BC2-FAD3-673E-BB67-80DB3D17EF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" creationId="{32E0C7F8-11AF-01C3-05E8-32BC79EC9B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" creationId="{2C9BDF45-23C0-6FE5-43A3-E08ACE517B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" creationId="{711C940B-FC64-9A25-B998-0FAF1A3E64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" creationId="{6542745C-3896-0787-DE9E-6F237CBABB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" creationId="{A9AA7106-0CF9-193E-3D92-B8AF2C2C5B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" creationId="{E0CC5362-A6D2-8A9E-3CB8-CD920F9EDD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" creationId="{2D49EBBD-5E6C-90CF-4166-58E7FBEBB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" creationId="{2A8B6DFE-0487-AD9A-1122-A36A5C3174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" creationId="{E981649F-7A79-796B-77E6-C6AC244E62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" creationId="{B905307B-DF8E-AE69-31B1-51C6A4C2A7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" creationId="{118C6C1E-B998-B253-DB92-5653DA1EE1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" creationId="{DDBF3DDA-7687-935E-F7DA-8182EF6A41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" creationId="{7AE0EFBC-6122-D59F-4DFD-532A520EEE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" creationId="{D3A118F4-ACF2-C161-9BA7-9C1A1F4469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" creationId="{342D67FE-8C82-DC85-C58E-5D9AE9BF03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" creationId="{4FBE7491-0CBF-F4ED-BD89-55406F25A2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" creationId="{DD179FD7-4C52-E746-6454-D764D37161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" creationId="{1A30A244-99F3-4E5A-7B84-1F667E8425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" creationId="{A1175ECA-FDF4-1CF9-E873-8133F758FA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" creationId="{A4FDA608-281D-B33E-6A8D-8062AF543C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" creationId="{95696AE8-4BEA-C3D7-8D75-CBD2EF41F8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" creationId="{8EE800B6-13B2-B51F-7406-F40B95538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" creationId="{32CF01FC-5175-D0CA-1149-BD83F00FE5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" creationId="{783FB3EF-5F93-1897-BB25-2AAD6EA19F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" creationId="{DCF76629-FD81-0DA4-1661-1A2BE2499A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" creationId="{3346A41C-72AE-032F-E892-28FB64D745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" creationId="{1E5D5023-50F6-B07C-9C29-810C40072F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" creationId="{7E20310D-2893-A821-7D93-A309FD2DEA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" creationId="{0521E7F2-F560-5874-52B5-9B5E20A4FA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" creationId="{A0E8D1A5-8A14-FB81-E428-E16BB8B239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" creationId="{608E4D26-D5AB-7563-6214-DEF21D6201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" creationId="{4231A2B4-8BC9-E3FC-7271-2151C4AF92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" creationId="{E2EE0E6E-7F22-FA0D-5C9D-694F8ACAFA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" creationId="{0123746C-5AB0-F9D5-D777-6A118DA6B8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" creationId="{C0490E3F-CC42-713D-698D-DEA8E724CB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" creationId="{1377A4EF-AE44-6631-C610-1B8B485F0E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" creationId="{4072F411-BC3F-DF9E-F234-3BAF9D108C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" creationId="{353F6B82-A4B9-2BB5-D4B6-912439068C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" creationId="{F679E3F7-F629-866E-2312-158B987A39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" creationId="{60F9CFF0-00FA-1FEE-B718-B65CFED229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" creationId="{0FA94D7E-F7A8-27EC-C7FE-9E9E391589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" creationId="{9132ED5F-5603-15CC-4C41-3C35B1989C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" creationId="{3A2F20FC-525F-A933-AB68-D61D4B4148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" creationId="{374E4FC5-D169-9378-D44D-A6357565BD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" creationId="{B4F12F7B-24AC-7001-B6B5-F3E382D7B7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" creationId="{E3D31906-9C0E-2BE1-BECA-99C2268CF0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" creationId="{5913D6CD-EA18-5845-450F-1B11134F1D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" creationId="{2E7F7B94-E2D5-E307-0203-AD87FEFB1E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" creationId="{518D1E39-21E7-F70C-6DA8-46F9612660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" creationId="{E07DE15C-2E04-20EF-B4C2-73AA6915E2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" creationId="{4409F7CF-8325-384C-87FD-91DB94EE92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" creationId="{0E495DA2-2073-AAE8-CFD2-E7067BAA88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" creationId="{C4191BF2-4049-FD61-E2A6-2BD96A96DB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" creationId="{24431786-9C47-EF07-E336-363ACD38EE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" creationId="{C642E44C-9BC2-387D-E4C4-1FF9A092BF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" creationId="{8FFC6FC0-A33E-B888-2E8E-1F63F30079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" creationId="{A472783D-70A2-BEB2-DE2A-37F0E6FAD9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" creationId="{08568B1E-BC1B-C477-0595-4288153605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" creationId="{74EE723D-A331-EE35-24F7-201C8A7AE1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" creationId="{5E3B5366-8BF5-6E20-CB4D-1564C6CFEB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" creationId="{00162D21-91E4-E921-3412-98BFA42C1A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" creationId="{F8D88AFA-1166-9DD1-8771-86F4113C17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" creationId="{EDF869D5-A912-9D04-38A5-B031DEB75E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" creationId="{1B1A39B4-3FD9-8699-8285-F60FEBB323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" creationId="{D54EB6F1-C0A8-2276-C617-D75059AC92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" creationId="{0BEE2109-D55D-CDA7-A140-EBCEAF7F82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" creationId="{F10B2A26-C669-8D94-BB2A-699E8CEAC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" creationId="{076D19E7-A242-DC22-8CD2-47FA0FF886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" creationId="{B56766F6-CA54-3F0E-DA93-66CB325B16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" creationId="{534F8AF0-5595-330E-D9EF-D997176137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" creationId="{D1312680-84F3-4B23-9626-06CCE7361C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" creationId="{0A4C6770-DDA6-AD93-6FAA-6E5F9D00E8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" creationId="{227E3289-DE89-C4F0-B614-44AB8515B6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" creationId="{B5F222EF-64D3-4BB7-4882-0705C0D36B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" creationId="{2DCB52C0-6F2D-B6CC-1867-9AB390C52E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" creationId="{9E0E0829-17CB-2A29-8E5D-030C430286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" creationId="{387CF606-3399-E2F3-3E1F-6356FFD476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" creationId="{637D63E0-460C-7F9D-F45B-2651A03DC8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" creationId="{D1276FB5-D7B6-18FD-C711-79C83A136E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" creationId="{01C4EA3A-9633-0766-1A27-0478FC4889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" creationId="{DF5136DE-4E22-6502-2259-641F421888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" creationId="{3E6F9A36-15E2-3DE4-B204-95C80B6896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" creationId="{5E09EE38-9900-D2B9-1413-E51CC4CD6C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" creationId="{0AD06E40-76EC-9EB7-23FE-037F748D0C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" creationId="{43E6792C-8821-4DED-124F-FAAC9FBCAF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" creationId="{D5D6BC50-A06A-DD92-6F84-97DD27D1CC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" creationId="{66306B16-6C08-0D89-E842-0A99D582D2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" creationId="{D4BEFD86-EDF0-C63C-0390-7EE17076B3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" creationId="{C688B6A8-7139-A212-1494-6CD7AEA492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" creationId="{1D5E632C-F3C4-71C1-6C5B-1CAE8B9D7F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" creationId="{BC1DF6B1-5404-5DA2-F981-52BB172BB5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" creationId="{66771F7F-7A3E-3B0B-32AC-4140FBFC7A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" creationId="{DA272B43-3A8D-326D-C609-42056E371D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" creationId="{EED40ED1-B0A6-0C83-E747-C979BC2D07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" creationId="{3D6746B5-23D1-F661-13C0-30F5736A99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" creationId="{D1F3D619-620D-A02A-7C31-3C10B2232E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" creationId="{58E363FA-C570-9DC2-18E5-80F3B0F123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" creationId="{CEBDD4D0-D33C-8163-FF76-CF6E2122EC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" creationId="{AC465C8C-E305-FFE0-005A-CE67E3E001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" creationId="{31BE975E-BCC5-4E29-34E0-D454D9E532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" creationId="{20AB554D-02BE-1453-EBB3-C70B1C610B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" creationId="{2B90DC6B-4C3C-C64C-ED7B-168DE574A8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" creationId="{B5EC4097-DEBA-C5DB-6B11-A23573C6D2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" creationId="{E01D09FE-5294-932E-2AC7-56897270E9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" creationId="{B23223B0-36F9-57D4-D98B-1D249F70C6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" creationId="{7C6DAB35-9FCF-0C1E-5EBA-09E91A6212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" creationId="{BBCA57BC-C9E2-AEFE-7211-47EE2BF866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" creationId="{B48EB4A3-398C-833B-D528-38C67D5AB1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" creationId="{B78461D6-8173-4764-D6C6-55F8964C39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" creationId="{AFDFE450-8F48-1F0F-BAF4-58A7BB1332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" creationId="{FFBF097F-B82B-EEFB-B4C8-5B25972299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" creationId="{DE9FBCC0-6595-F7F5-0CC1-BE052CF246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" creationId="{8FC61309-6596-CDF4-61A3-77F2595619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" creationId="{B0B1F935-46E1-60E3-27F8-C31414C05D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" creationId="{6E43B122-9BBA-02BB-A0B7-E2244D8200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" creationId="{9082E3D2-65F7-62D5-FCC2-205100BE2F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" creationId="{184D8D94-DBB5-507C-A193-6DD6302F0D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" creationId="{713EBBD6-502B-097E-AC34-40F8182035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" creationId="{7269DFEC-1862-5732-33EA-626F63BBC7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" creationId="{9EED82AA-3CB5-8DA8-46A6-069DFCDB5D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" creationId="{216DD70C-AAC7-EDF7-1316-615A6A9857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" creationId="{EAE55A7A-BD31-AB99-4BCB-3AFFB7A0B2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" creationId="{38885F2E-28B3-D65C-6A57-36D80E7888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" creationId="{84C6B3E4-44B9-1BC1-B6FE-FD94EA1CA3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" creationId="{168DFD72-75FB-6E66-5A7C-DDF5D9CDE1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" creationId="{FFB61727-7EA3-3736-DDBB-25649AFE84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" creationId="{6A16745D-8CBD-C61F-E5E4-01833375D2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" creationId="{2591B772-8A16-2402-6116-0FA716976C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" creationId="{DFFBEC9B-1C47-A908-6289-EFC467FD98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9" creationId="{4B8DBF3E-E496-2EED-DC03-F98CC0AF84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0" creationId="{50ABC632-56A9-A892-67C9-D131401A99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1" creationId="{09789DBC-9469-2FB8-DEA6-59E6F1EF21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2" creationId="{F31CE5B0-BFC2-9619-368D-C081CD71D9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3" creationId="{FD3B7DC3-719D-7072-0DCB-CC0A26157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4" creationId="{65708EDA-D2EE-3B31-EEE2-C3814A3E0A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5" creationId="{DD89095A-74FB-91FC-0D1C-23AD10B26C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6" creationId="{B52ABF85-146D-8250-908A-CBA0D0740F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7" creationId="{D071D6B4-7DAB-02AB-A548-FD5B05B4AB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8" creationId="{49588336-66A9-BC81-A32D-3F70003D5C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9" creationId="{A973392A-813E-B7C5-5F57-25A2E7CFA0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0" creationId="{626A67F5-CDF4-CA8D-53A4-E74D41048C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1" creationId="{3056BFE8-D44A-620A-E897-96A4C0C7B3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2" creationId="{DBAF54B3-7695-83CD-9977-79B0E130A1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3" creationId="{2B1D5292-989F-3FFE-F865-75EB30CEEC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4" creationId="{881C8C8A-65BD-EF52-A592-3D739E1CB8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5" creationId="{D42FEFD9-47B0-7570-340B-B314C09257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6" creationId="{F07A7265-DB17-E839-52DB-4D5901446A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7" creationId="{957B9E9D-B866-C68E-7C85-34FBF3D4BC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8" creationId="{5068DF9A-078F-43A8-52A0-19E39BA1BB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9" creationId="{E24B3E35-3B24-431E-4668-7F94D2E5ED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0" creationId="{F781EF7D-DC3B-7CC1-11F6-CB3576AE53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1" creationId="{FF26C61B-A5D9-F6D5-8205-326D486C34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2" creationId="{914C27A9-1E65-2176-0FF5-694E6184F6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3" creationId="{3CD49E1A-3B4F-4450-A496-F6B9530215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4" creationId="{F1AA16ED-1980-AE3D-03AA-6AB2B879F8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5" creationId="{3368A741-FAE7-2F88-3A76-621C8FEDA6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6" creationId="{9E25E4A4-2BDF-D7C5-A99E-EC7B3A35D3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7" creationId="{4B004769-0785-01DA-F369-2F284D4323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8" creationId="{AB9BDC7B-0B51-626C-0213-58ED50CEDB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9" creationId="{386CF6DB-6E24-E701-0AF9-A847F28E33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0" creationId="{8C192EF6-5B15-83CC-63AA-7DF0E4B105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1" creationId="{CDD60168-9DE6-7130-86CD-75F0912B48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2" creationId="{EE06423A-E88E-FE4F-12E7-451006AB80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3" creationId="{3F5285B4-7765-7D2E-8495-FAF43F1C4B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4" creationId="{D9CE7876-58B7-DB3B-5F3F-D5712563F0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5" creationId="{785CED2B-A4C8-4849-442D-7DCDFA8B0E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6" creationId="{D0792FD8-BBE7-C39E-B7F9-BEA013CF31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7" creationId="{D3C26959-944F-4FE2-FE08-3E43CF4E72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8" creationId="{E9FF34B5-E8A3-CCA4-4FB5-304CA6D4F1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9" creationId="{E39D21F2-597A-E90B-B576-7EA1C3CAF6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0" creationId="{D4C3ECB1-6204-0841-05D1-CD94BEB4DA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1" creationId="{2FB9A623-4881-577B-9BFF-DA567F2073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2" creationId="{01668A8F-8B09-ED77-4BF6-DCA74BA661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3" creationId="{13BCEE0F-5A18-F76A-1FAE-4A9939A8D7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4" creationId="{5B0FD842-667B-4830-1171-834339EADA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5" creationId="{6008958D-540E-AC48-F0DF-0063E4FCDF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6" creationId="{05EBA902-4FB6-2194-1C1D-C7E53BA30F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7" creationId="{688EAD1D-2543-12CB-6733-285C27842A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8" creationId="{EF962271-748B-FFDD-F201-F8C785A551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9" creationId="{174B97E3-1A23-6290-71F7-E3632D3503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0" creationId="{DCA21904-DB9A-4BF2-EF36-7FF7188986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1" creationId="{B6FD1FA0-3714-D2BD-57D3-62AA7EF1BE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2" creationId="{9BBABB22-2333-2C9C-21CE-729ED22AD3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3" creationId="{932108E5-9292-DFA6-FD9E-8AC3FAC134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4" creationId="{7B9327D9-366C-604C-62CA-6D544C56C6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5" creationId="{62E84995-2711-8739-2462-3D3F8AF03A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6" creationId="{BED31069-DBF2-47ED-04FF-FF5332156F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7" creationId="{5743F84D-BB34-1D4D-D377-01FE02A63F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8" creationId="{171BAB62-ABFC-D757-9130-70789148F8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9" creationId="{F9BE7062-D4DA-F390-2E58-1995F55746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0" creationId="{E18AC888-4DB3-5B01-E031-A93C01C742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1" creationId="{A03E6828-2F94-9284-23B0-687D4DE847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2" creationId="{7FC136E0-9CC2-E18B-39D4-68D90F2D14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3" creationId="{65EF9A7A-A931-06D8-A640-D25BBE273C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4" creationId="{FC779E71-8330-7DFE-3A6E-3F26749347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5" creationId="{3FA366AC-5E40-DBF8-0ACD-FC5E3406D8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6" creationId="{C7EC25F3-DF30-D3AC-8080-9B01FBF584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7" creationId="{0EAAF311-4EFE-29F7-98D5-54CCD9F54C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8" creationId="{BA332F6C-7856-3B5E-6BBD-F80A0F3538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9" creationId="{777A4F9F-C57A-DDD4-ADE3-0C132DCA5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0" creationId="{2E3AA901-8120-6541-21FC-8F29DAE4E8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1" creationId="{A5DACF40-3481-8B53-D03F-4218D349BB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2" creationId="{0A3F9543-4A3C-FB02-D43B-EFFE29C673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3" creationId="{743F2964-23E8-89B7-BF7F-E658D81E43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4" creationId="{57846BCF-CCA4-E273-5382-08A8CE9B1A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5" creationId="{3CA3D9AE-4223-E1CE-4877-7A6517891A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6" creationId="{B2054251-B773-14C5-13F0-734083240D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7" creationId="{55A024E8-D1EF-6E1F-C839-D5FF6E3FB2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8" creationId="{539851BE-A924-A792-A78C-477777B606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9" creationId="{5B0D1A20-A3AE-44C1-20E5-67375FC591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0" creationId="{67F191B2-38B6-54FF-2910-C5DE702875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1" creationId="{A6907DEF-CA01-FDF7-A55A-0CDB56F04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2" creationId="{B4656849-D4A2-3EE5-0B6E-0AF3879BDE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3" creationId="{ADA6240C-C401-64F6-874B-92503C764D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4" creationId="{67FB41E6-2327-59DA-585C-D8E0C493B1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5" creationId="{748F3936-61B5-2CEC-3C52-1C00C15107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6" creationId="{2CEB637A-09AD-7726-9B90-9769743B0A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7" creationId="{3F03A27C-5782-54E1-C865-2F0CC3345E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8" creationId="{1E624667-3020-68E1-D8CB-327B7A8EA7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9" creationId="{C848B7F5-381F-2431-48D6-649F93A208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0" creationId="{40752682-B7EB-0B63-9578-F802E65A21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1" creationId="{439CFBF7-F418-74C3-A451-109657F7DE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2" creationId="{0CCFF6E8-295A-C832-79CE-F4CE34919F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3" creationId="{C7F4EA90-6B4E-9814-73FA-C7B70791E7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4" creationId="{E8CB15C6-1048-D96F-8717-5FF696133B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5" creationId="{CBB96A5C-28B4-0355-45A8-32E3A698F9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6" creationId="{89509C74-B17C-D875-E2D4-2423D52C2A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7" creationId="{5969ED0D-AA2D-B774-4346-D4E1D28031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8" creationId="{9E99650C-1A83-144B-E9CC-EBC7B0935C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9" creationId="{309F3C84-9DBF-C140-00FA-B9A9848D60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0" creationId="{E0781600-1FB7-93EA-DB8E-F61678D071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1" creationId="{3AF3EF1E-B75E-B7AD-6F93-76C0C9D59E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2" creationId="{7411B646-AAEC-D8BE-0DAE-B314536DCC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3" creationId="{0BFD91E6-DCCE-5060-19F8-264A1756E4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4" creationId="{ABCCF363-55B8-713F-0686-D33F887961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5" creationId="{6EAF0351-64E3-396C-21E4-8D845AFB09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6" creationId="{F9B8EB14-B937-BA65-1D21-5CBA1A6514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7" creationId="{BDC38FCE-134C-DCC5-DE95-C249536B9F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8" creationId="{83709E35-F286-03C7-7166-5F8CCDF85D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9" creationId="{D488B7D4-8F87-6867-BB74-C4157619F1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0" creationId="{8F4F4174-A967-CB0B-F731-BD2EF13D66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1" creationId="{7E9D6A56-FCA0-6AAB-3177-7C194056E3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2" creationId="{C8F69EBB-39FD-1BC1-6FAB-2E75BB11ED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3" creationId="{C3F689BB-F258-1936-F78A-0A2726E951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4" creationId="{11A1522F-418F-6E67-BD9A-54B1624434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5" creationId="{4B7A6C04-19C1-2CF1-AC5D-95C55CC3B8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6" creationId="{3531A4A4-B9D9-811F-AD33-5CC2125D17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7" creationId="{5C1C6EB7-28BF-7443-5CA5-A9CBACC0EE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8" creationId="{578357AF-6EE7-ACCF-3169-9E91BDB308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9" creationId="{F25A08B1-2D98-C4B0-F4B0-5547D5ECAA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0" creationId="{EA35A405-318B-CAE7-511D-C8C54B415E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1" creationId="{42185AD3-9E23-7EFB-ADFD-06AD27679C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2" creationId="{688B619B-AF19-D929-5651-6AD8F3F590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3" creationId="{2EC75B53-CB06-30B6-9FE7-276B4C6EFF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4" creationId="{032F481A-7E8B-A80B-90DB-2E65927CC8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5" creationId="{7A014F80-8F8F-9E3A-16A6-BE45E8830C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6" creationId="{E67BDE79-6556-6492-C21F-5BC072EEEC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7" creationId="{3D339F25-B1F2-8ED7-EBB5-2ACDFB82C4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8" creationId="{0E1DFC08-A748-C1A6-BAB7-D894BF7C91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9" creationId="{C0BF79BB-FBC6-EB1F-7BF8-72F9744247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0" creationId="{5A1B1CB2-EB94-72D2-19D8-72DE25EC0A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1" creationId="{47F67BA4-F245-8E25-4ECB-28A2DEE818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2" creationId="{36105975-9662-FD92-90B0-603A286702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3" creationId="{5DF53F39-522D-BC0B-3E54-D07CC8F183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4" creationId="{8DE2DDAF-FC65-F60F-CEDB-86AD7024C5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5" creationId="{F2DD2EA0-4473-81D9-E36F-8193E80F9D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6" creationId="{577C1213-B390-30C7-DCC3-6E56EB8C2D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7" creationId="{6652FE8E-8E70-472D-7982-ADF28F3DE8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8" creationId="{236CBA23-ED63-2FBE-EC7C-494EE581B1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9" creationId="{03E30419-8A80-7FDC-1A36-046AF84942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0" creationId="{89442F12-6DAE-A009-C7BB-7296F6D32D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1" creationId="{6B0476CB-2667-38DC-97C7-6CA4F6A2BE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2" creationId="{5018A7EF-61F3-7491-871E-1A0184A564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3" creationId="{233B08C2-100D-51FC-D41D-DBBC898F9A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4" creationId="{7E7B2861-639B-DEE6-EF84-FC02F190F8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5" creationId="{2B758D5F-011F-AB52-F785-497825C15C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6" creationId="{2FD143E1-E607-F23F-073E-A2D2385261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7" creationId="{F64E91B4-94F5-DBB7-7C4C-5D811DFEB7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8" creationId="{D78771B7-4627-89C4-77CF-C66C905449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9" creationId="{7C26C669-776F-2B25-609B-A1580F2582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0" creationId="{2CB2C4DA-5C53-4134-06E5-379D5B957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1" creationId="{640449F3-EB70-420F-6729-7BFCFA6CC9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2" creationId="{54DB945F-E35E-0435-F7D7-AC232E9C8D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3" creationId="{D179128E-B5EE-21E1-79EB-FE5A039788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4" creationId="{50110493-49C1-AD81-3EBA-011CF66487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5" creationId="{7AAE0E3C-D16F-CE63-270F-AB69D96A3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6" creationId="{53BD9F82-6C2D-3CF4-F304-EF9D7C9CE5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7" creationId="{AA499C50-A6EB-020E-5F35-917AC7A786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8" creationId="{9A361A4B-512D-D4A1-C942-694448223B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9" creationId="{9587C217-23B2-1DAE-7D2E-AB7A6721EA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0" creationId="{5F4E5B33-AF17-4DE2-7C4B-A21252E025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1" creationId="{BF3AD6AF-D078-7442-8A92-5564B30BBB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2" creationId="{797C07F6-C63D-4089-8715-B736D0410E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3" creationId="{1F77623C-1194-5F32-A17B-599E79DA6D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4" creationId="{7B55017A-24CB-5544-032F-CF3EC4E139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5" creationId="{15D08695-B80B-4FB9-758F-B1FE940319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6" creationId="{22DC71E2-15D1-F9BC-7CC0-FF5B7546DD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7" creationId="{82C07272-E114-0793-743F-57DD5489F6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8" creationId="{7F4E9A1B-A3C0-5AE0-AA99-C9FA6117C0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9" creationId="{5D484175-11A1-1312-484A-7A6437F34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0" creationId="{E998F9C9-2A34-BC8C-1972-3C47A3953C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1" creationId="{20CF00D0-0C2C-A736-3DA7-67190CC8F9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2" creationId="{0EEB27B3-02CD-967C-3359-E7148EF5B2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3" creationId="{F893DEC3-C8ED-39C4-2A77-CA6C67C202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4" creationId="{F847EEDB-F5B3-272A-7D2F-118FC09231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5" creationId="{40DEEEEA-DF9C-FE20-C1FF-0DB0E7EBB2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6" creationId="{E0C8A22C-F947-E8F6-7CD6-67A99E5905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7" creationId="{AC92E3C0-4EA0-F544-F757-528BD8DFBD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8" creationId="{023BFEF8-5390-36E4-0993-E0B602A3E5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9" creationId="{5B365B1B-52F7-A908-27E9-EAF5FC47E7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0" creationId="{F20740F0-FF47-8FEB-EF09-6ECEC7F0F0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1" creationId="{C173A3C7-9DF0-8857-9747-1E8355E946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2" creationId="{F410673E-0ABA-ACBA-2E6C-61AAB2C3AC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3" creationId="{14C10ECA-8119-8D7E-5222-3DAA1F1451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4" creationId="{8ED1A51D-1306-88D1-DD01-919D0645A6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5" creationId="{FBBAAB4A-0A7C-47E2-A754-C2D37768BD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6" creationId="{85669357-CD0E-23E2-D2BC-2D8424C8BC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7" creationId="{83082DDF-0AB7-D8EE-A188-971A93CD8B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8" creationId="{3960A4B4-8CD5-6526-32F6-4DADE80E99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9" creationId="{AE986533-E070-0C38-1275-54DA566B12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0" creationId="{93977D9A-177D-9A3F-96A6-D7A1691906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1" creationId="{AE8FB742-8FE1-EE7C-5197-F1601DF558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2" creationId="{CD41E7E1-40A8-5C94-186F-7F11950CAB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3" creationId="{C7981971-239C-AA54-0475-24049554CC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4" creationId="{9D97A646-5813-4819-FC8B-6805ACCE12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5" creationId="{C8624F13-359D-A1C6-323C-B253CE9372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6" creationId="{27CE2F4E-AFF4-8719-9312-69633E76D9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7" creationId="{E9D67B6B-AE92-DF09-EA8F-2AA17CD040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8" creationId="{1AAD0F07-F06D-D959-D6B8-367DDE97AF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9" creationId="{75EDA00A-BCF1-12A0-7488-349CAA6199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0" creationId="{4D0C148F-3B94-83CF-05D4-BCF2930B4D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1" creationId="{5BA08544-008D-92F5-2C8B-37AA6F40B1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2" creationId="{C3C0300D-E198-CFD7-A053-34B4F120DC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3" creationId="{C584B221-C0C8-BB16-DDA1-BE64206F8E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4" creationId="{75C31641-3F2C-4D49-7265-35E73BBF0F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5" creationId="{636B6CD8-1EAC-0BD2-0B3E-BB837E7BDD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6" creationId="{7B65F8E5-2F1C-0D42-6964-E814B23A7B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7" creationId="{1F3F0AE8-A157-F67C-4503-9ABD8BDE61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8" creationId="{E8A0B320-774B-F239-4BE0-B3CA2D0193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9" creationId="{A0FE4ADC-DF9A-3EA4-F89C-17E803DF7B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0" creationId="{DB3FCE60-BAA9-4334-7CD2-A068499CB9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1" creationId="{8A7E5382-9988-CA22-E786-B314C9432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2" creationId="{0BA12B1C-0DAB-7926-A5F3-27976D497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3" creationId="{9265A870-3FEB-BC6B-2B5D-93B701FD7B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4" creationId="{87DB0494-3A89-BA16-67FA-807D84DEB2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5" creationId="{FC1255C7-E7B6-02F0-1C81-32C0CDE920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6" creationId="{6FD2F8A0-A2FF-F735-6787-3FA5A00ECA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7" creationId="{CAEFD062-BB74-F210-7744-6D16ADFF50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8" creationId="{289E28FB-DBDD-4D61-FD54-08B684ED6F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9" creationId="{02AB9840-DFDE-F027-79EC-0E89AB8E9E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0" creationId="{E0D2D101-3C70-2CDD-94CA-BAFB399651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1" creationId="{636C5771-FFB1-252C-BC98-094A43989D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2" creationId="{0E19721D-ABB3-0CA0-FA59-7D59EFD245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3" creationId="{215CC502-6491-B7C5-A8BF-28FFABD474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4" creationId="{F583AB5A-30A4-F839-F963-0A6969763B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5" creationId="{A43542A5-1130-7BF7-1B97-54B7812304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6" creationId="{08EE76BC-7D6A-085F-4CB4-7D657456DD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7" creationId="{49AFB733-A86B-3BA3-5EA9-7694C5FEF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8" creationId="{BCC9190C-3732-A76F-9300-325970F9DF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9" creationId="{2C0E4DBF-494C-3D02-EB0B-18DFCEA04B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0" creationId="{A236DCCC-BEBD-5341-B0E2-DD7E0774CE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1" creationId="{104EDDF7-506C-276C-16E6-7561399768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2" creationId="{23D50F18-6A7E-946A-CFA3-41E0A68D22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3" creationId="{2A7333CE-E37F-C9D5-AAF8-58EA53503E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4" creationId="{BE17718E-39DB-901F-9504-177E176BAF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5" creationId="{C34355D9-9702-C801-AA41-78775787C0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6" creationId="{E989FD02-70BA-A61A-5AD9-848A74273B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7" creationId="{A2F50C01-A0DB-2EA5-EEF6-03B6139A73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8" creationId="{39BFB569-B4A8-9F47-3F12-D30D8FEC0A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9" creationId="{2DE760A7-BABA-675F-6774-2F179FFCE5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0" creationId="{CB5159ED-4E9B-7245-0159-FF6888212D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1" creationId="{2D6ACCF4-0AD3-779C-CA08-CFA2EBAD07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2" creationId="{5C5BAF36-C297-FACC-203F-AA2FE69026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3" creationId="{B9854415-A2C4-C3B7-3AF5-AA34688427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4" creationId="{B396D38C-EA94-A7E1-77CE-4CFADE7215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5" creationId="{14B84EBA-18BC-DDD5-D8F6-D0265A3FB7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6" creationId="{D6B41787-0A8A-E8EE-A837-E494744459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7" creationId="{E581BD1D-2CBA-282E-6799-369019EF9D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8" creationId="{9516D761-F3C7-AD38-5DAB-4395376714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9" creationId="{4711353D-5723-07E1-1CC1-EEEA466A21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0" creationId="{C47446BD-E90B-D719-A789-03B1631C46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1" creationId="{0B487A5D-36D3-07E7-9275-4006C116FE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2" creationId="{52AE0A9B-6A3E-9247-DDB0-B1108A114F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3" creationId="{B16A5B63-BDA7-D764-45E3-15C2AEE1A0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4" creationId="{C99B9DB8-8666-609E-D769-F6EF3FF227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5" creationId="{5DD97415-967E-64EB-E010-32539781D7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6" creationId="{E930710E-621F-E201-3F8F-2D65F5E58C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7" creationId="{AF6721E4-5D54-C06E-9C63-A8E14C6163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8" creationId="{CA7A5408-6414-F0D8-70C0-D654801DFE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9" creationId="{56D4C2DF-7746-9A72-3DC0-BED0EDC8B3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0" creationId="{8992AEB1-3BFF-130A-68AC-E87497322D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1" creationId="{12D0B15C-EE5D-3046-E24F-A46B4BCDBF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2" creationId="{DE3C33A7-3FED-C233-55D4-487385E2B3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3" creationId="{2A23B435-FD48-07B2-AC33-FDA99EA1E8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4" creationId="{2C53310E-A4F8-0EA5-2B7E-54E978B812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5" creationId="{67BD375C-A83C-DEEE-901A-20D93642A5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6" creationId="{54F32881-502D-182A-7ACA-9B6B33281E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7" creationId="{A20D55DF-4482-1057-1A9F-1D56064747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8" creationId="{3DBF4CAB-B685-8FAC-88CB-B55A527F38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9" creationId="{D6505D56-529F-6790-41B5-EC3B75EC2B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0" creationId="{04DB1C12-EA4B-5D46-4A34-CA40D8CBE5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1" creationId="{E3F0F7BF-4F06-2016-11F5-2D30DA5FCD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2" creationId="{5A0BB7C4-078D-9481-9D88-127FCB5809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3" creationId="{C4C5B2BB-2FD3-F23D-D996-E92A68A72B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4" creationId="{2932EA75-8CE4-D936-9D89-1335CDE175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5" creationId="{3D5094B4-DDD3-212D-6523-7B37532C4C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6" creationId="{20AC316A-39D6-5903-7526-920437929D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7" creationId="{FC5A3F80-1D02-B388-D3DC-0A56FFE4F8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8" creationId="{E0ED11E1-A548-73E4-3193-FA8A78633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9" creationId="{BB883D5B-5185-6EAA-C77B-605AB17EC7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0" creationId="{BF68D81B-DF43-E8C2-946E-EFDEA9A308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1" creationId="{9B22536C-262F-1A7B-6235-FF8E520A05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2" creationId="{4054EC1D-3C64-3EB6-A681-F871E95E26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3" creationId="{C6A3ECD1-5988-C04E-0C51-5BF98CF703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4" creationId="{CE5D5441-9133-7F96-C793-380784763C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5" creationId="{838B14BD-9E16-DD6A-1119-638ACDBE94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6" creationId="{C442728D-7ED9-1798-5CF8-FD81FF0F1C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7" creationId="{4795CFD0-798A-0B8E-3D91-53C50D2299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8" creationId="{FF6444A4-06DA-2AC6-6CF4-E0124F4BBA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9" creationId="{C0375D83-0FA9-58BF-8AA5-F35351C4A0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0" creationId="{43634E29-BCE8-713A-7D80-0F6CEC4D88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1" creationId="{EA9DFDA6-8EAA-D3EE-4716-3ED7FAD192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2" creationId="{E07DD0C8-6C76-4E2E-81C7-424727B078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3" creationId="{58F383D1-88DB-5ABE-3CCB-A0FBFD9CCB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4" creationId="{9F8A4B32-64A3-5D07-36FE-B377632495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5" creationId="{25493338-6681-2FD1-1D4F-E7EA13A3BD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6" creationId="{FD6077CF-7119-874B-915A-292D9C296D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7" creationId="{C9D5E48B-E60B-A5CF-58E5-2816FD7D39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8" creationId="{ADDCBABA-6728-092E-05E5-ED5094ABFE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9" creationId="{BDD12D6E-D1F0-6962-EBA4-3DA2337F3D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0" creationId="{E409B1CA-FFDE-837C-FC2E-86F279D326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1" creationId="{5DD5AB0F-BC0C-35B3-E5C5-7BBC6E3CF9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2" creationId="{8A523AE9-94D8-6FE4-82E7-F6462BEBBD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3" creationId="{E70B93BC-9DDF-7B01-1D3D-48A0E1B2DC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4" creationId="{A1917CB6-DBF1-36FD-C3EF-58BCB79583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5" creationId="{33484BD0-1CE5-3775-ADC1-5614E89422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6" creationId="{893CE241-2A02-CBF6-982D-998349AA67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7" creationId="{49D0439A-1B20-F316-64CA-861286FB04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8" creationId="{89667C62-62AA-6265-5A14-55E368B85A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9" creationId="{6EF05F3B-D59D-0803-279B-C057604ED3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0" creationId="{EDA3E375-488C-EF23-E612-4637D00E74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1" creationId="{53BE065B-075E-855E-579D-D734544062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2" creationId="{53A50706-7555-808F-3C05-9DB7826CA5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3" creationId="{82B05336-2271-F89F-97CA-05173F58A8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4" creationId="{18CF03B2-A050-C76A-1A7C-0B675980C6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5" creationId="{FA8125C6-4324-364C-B3ED-86C6CA8050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6" creationId="{4CB57F41-FD11-8840-91AF-ADC1DD402E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7" creationId="{20B36C0A-451D-1DFC-1790-20F7BFBA71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8" creationId="{440B153A-5C02-E9C4-0F07-17F437EBFE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9" creationId="{D54BE5AF-CA49-1F0D-35E4-6AC2E68FF9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0" creationId="{099BF73D-3324-41A2-E2FF-221FAC9D07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1" creationId="{8C40D515-2299-EA5B-6E7C-A1F8E7C418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2" creationId="{F117DFBE-691D-83CD-FCBD-258BE565DB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3" creationId="{3FEC8150-5444-E7F9-B6E4-D5CB2EC4F4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4" creationId="{AD7AC744-B274-FB80-12F3-DF40E0C0F4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5" creationId="{8C50AA5B-6EC3-D693-98B6-21EBC571E2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6" creationId="{0172B078-4638-E011-F9D5-C794B35B84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7" creationId="{7313205E-6D50-D7C4-BACF-F8A79D08BF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8" creationId="{FAC2995F-9594-3152-2E8F-0BCB1C609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9" creationId="{176500BC-8F7F-EE0A-21AB-A759B71D0F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0" creationId="{226212B9-2A76-9F84-5E02-EE3705B598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1" creationId="{2CE6D4F8-912D-F320-83E7-58690338A7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2" creationId="{82D46081-8533-92AB-EF71-FB776FF22C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3" creationId="{8DCE2C39-AED0-DD60-9D51-09C491234C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4" creationId="{63B93F9C-5107-BAB5-C80D-D80E3A238A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5" creationId="{8D0385AE-32CB-9D60-DAAC-0C8E64426E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6" creationId="{6DE226AF-73DE-9FA9-BDD8-6FD17514B1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7" creationId="{6F79F9AC-39B1-7D30-4EE8-204B159FF0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8" creationId="{A657D3C1-FE1A-BE84-FF99-1CBA08F761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9" creationId="{7E145E91-FE90-3CB1-26C2-3A3DBEA25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0" creationId="{EB1E4EEC-2F27-A7EE-A9CE-42EB493D0A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1" creationId="{D65D90A4-4338-751F-ECA6-4FD4108D2A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2" creationId="{E46A824A-CA2A-AFC7-AC61-F590CCD78A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3" creationId="{BC999DE1-D5C9-505E-D9EB-1F5AFA74FE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4" creationId="{D67CA5BD-B9CE-71BB-A9E4-B103FEA730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5" creationId="{D469274A-A3DB-0429-732F-2703BA9C66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6" creationId="{74695F52-B66C-8E0C-5BD5-A08DE6B218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7" creationId="{601333BA-CBB0-F7D7-B0DC-03E9851E0F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8" creationId="{3D8574EB-1E98-4F8F-E7E6-0E34D4AD6A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9" creationId="{F8C51F53-20AF-7A12-D766-80C83C6D4A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0" creationId="{1E01410B-49BB-3939-D1A0-B128282E65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1" creationId="{323A53E6-692F-0C8F-B16F-7CB82EDA11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2" creationId="{E8AC3EFA-699D-F3D2-9528-1D5B073C00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3" creationId="{698DEB4A-1F2B-2744-2C3E-AB656F62EE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4" creationId="{9F2D3B8C-B3C8-F100-7224-D7E56A2666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5" creationId="{2406B943-3340-3985-7584-73E416786C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6" creationId="{6D6DA877-40A6-AEE1-38DA-2C889B8556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7" creationId="{0B687593-F39B-2B3D-BE32-B02B9CC408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8" creationId="{143795F1-71A8-A6D7-13E5-A60B3B1B05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9" creationId="{E3687705-5357-0D4B-C0AB-FD23ADC2BA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0" creationId="{A346986F-3A25-C604-80D4-779B56CF79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1" creationId="{E726DD98-DC8E-A1B2-2EA5-00DD34ED09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2" creationId="{D0A206D7-6C70-F427-0298-457A6F2CD2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3" creationId="{8E4570E7-96CD-F9E3-9108-43FA5B64D9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4" creationId="{0689A7B4-77EA-3E94-78AB-4E3129F284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5" creationId="{B9C33A53-A383-499A-CAC3-A5F66F4D44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6" creationId="{ADAFBB43-FC86-02C1-C838-CB4C15DD32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7" creationId="{3EDA2AF7-7659-773A-E199-AF67A8DAC0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8" creationId="{A9B1700B-67B9-CEC1-FCDE-81AE9C02EA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9" creationId="{A5AC90D3-0AAB-B49B-B520-DAE8C2C34C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0" creationId="{4613F71E-C948-AE9B-2647-700C26F8A6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1" creationId="{A61D0305-7065-FB04-3450-C001A39605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2" creationId="{BBFD4CCF-C38C-3442-46D1-AF67812B3D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3" creationId="{766B0179-5F35-3B81-E4EF-C40443586C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4" creationId="{F96F1284-793C-B3C2-0E1C-EEB6CCE6C8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5" creationId="{6DEB2D6F-B3E1-9FF8-1C7D-C8E125B347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6" creationId="{B562245C-7CBF-1AB0-BB4D-C657739FE1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7" creationId="{086EFA2E-07FF-921C-0225-95E2125B64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8" creationId="{64D6A7E1-78CB-80FE-7ECB-CE37C6FA8C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9" creationId="{37310BA7-DABC-0702-56C3-2C6224FE61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0" creationId="{9EAF2D11-1665-8219-85B5-CD88170417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1" creationId="{18E66186-BB09-CDC8-B2AB-5C208BB30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2" creationId="{0772D396-9430-7A26-1D26-ED5A1A0700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3" creationId="{20E9302F-3A10-EF09-1E84-0B3FF2E77D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4" creationId="{3B9D64CA-0749-9051-EC27-78D4A83576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5" creationId="{650F5C8C-7CE2-DBA3-5C49-8CF1F2E4EA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6" creationId="{25481BBC-F7BA-BAEB-0EEE-2D1FB7D052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7" creationId="{B540296B-D569-F531-6CF2-BF05FF244C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8" creationId="{460692C6-C05F-D980-0CF1-F868847283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9" creationId="{E002C76C-79E2-C539-58F2-0BB7ACC766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0" creationId="{88B4C056-EFF1-CBD7-C61F-EA2D66284A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1" creationId="{F393DFD4-FC09-6477-9974-AE205D52D1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2" creationId="{30E0068E-F123-A861-AE49-80A173A5E8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3" creationId="{16210306-F17F-581F-E6A2-3E62DBFE92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4" creationId="{7EB82BF6-F6F0-5683-4665-88C60F38FB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5" creationId="{165C4572-34B2-24B8-17EF-383E00542F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6" creationId="{79033F90-DFA3-2289-04CA-22E8866A39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7" creationId="{803B4B4C-4C54-5AFA-7725-82DB729D5F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8" creationId="{59540059-0A30-22B3-FA1C-B892EF94C9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9" creationId="{66601B72-9711-8CD8-D7FD-F070D22328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0" creationId="{358B6440-005F-287B-4C5F-C77BF857E5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1" creationId="{224C769D-1690-D396-08CE-44B3208F98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2" creationId="{E32E6CA5-85E9-2100-551E-E410DFEC09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3" creationId="{2A8F3F56-5019-3D81-DDB2-58F49BEC0A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4" creationId="{87600DEF-F21A-FE42-9376-D473EEB80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5" creationId="{6C0340BD-264A-183D-F3A3-2D0CFFA70A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6" creationId="{8E187BC5-A67A-165D-41C1-3B65F0E0E5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7" creationId="{E841D751-0174-AEA8-2C23-39AF3AD2B2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8" creationId="{47A8F6F1-CBC0-D638-9746-2FB7995661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9" creationId="{923A6230-37A5-FCB6-CF00-0B311FD3AD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0" creationId="{2D389388-27C9-F6A4-F0D5-8C0274584F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1" creationId="{9C0B33FE-6D19-AB89-9AEF-32B5D07CD9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2" creationId="{304D0AE0-42EA-3C4F-A6B5-E646F35DB6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3" creationId="{64D677FD-93B3-E555-7F44-CCF8D16DD1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4" creationId="{A2669B6D-747B-48DE-00AB-4604469E8E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5" creationId="{9B3EC58D-8A14-6655-6B95-47B8CB680C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6" creationId="{885EDD2C-B5CA-383C-6512-E6B363C853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7" creationId="{60C14DAF-176D-D5AE-871B-87D0D76988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8" creationId="{4A2EAA3D-AC5C-B9C2-6AB0-B13B66380D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9" creationId="{8956D718-20A4-ACB0-C536-111878CE4E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0" creationId="{01FB5D1D-7977-3CD0-57F0-36D0113C76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1" creationId="{28FE4420-2CF5-9E92-E300-02F5BC9921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2" creationId="{A56CBEA3-A3AA-D706-2890-095CD44A0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3" creationId="{96BB8D3E-9E7A-61A1-A376-15BF21C3E4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4" creationId="{25A614C6-D895-418C-49CC-D6C899D171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5" creationId="{C7CD83E0-6DE7-C0BC-1A74-AAF47888B7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6" creationId="{857A2288-CF64-4B1E-4B9F-3B9206001A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7" creationId="{789DB98E-2EBB-99F1-92EC-7FD527B095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8" creationId="{B1A04BF3-84D1-C4F6-4ED9-0C908445F4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9" creationId="{41750693-F39F-3CA0-8E47-333AEBC5C7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0" creationId="{4025A60F-F6E0-8A51-05DE-C3CE3873A5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1" creationId="{47467958-D0BF-4BBC-ED66-8F011B28B5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2" creationId="{8CED1A88-E651-1AA4-E4CE-DFFF14DCD1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3" creationId="{7E70198C-5926-9270-5B1C-BEF803F444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4" creationId="{BA87DBA3-25A0-9DAB-3209-58F0DA945D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5" creationId="{1CCFF8B3-E9A1-C453-3236-7706F7BD8E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6" creationId="{B5C85540-FBC2-0E1B-3B3E-87FB4C9709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7" creationId="{486C26C8-032A-50F8-D8F9-722BF0CDD4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8" creationId="{8BE44EF8-0A6C-0761-7E72-0FFC72C5C2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9" creationId="{772F5773-8E59-41B9-F4AE-31D28D4D8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0" creationId="{23367521-D493-F854-7FC1-216DAA9DB3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1" creationId="{067EB6D6-DEE7-AC77-1C44-B5C5CCA069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2" creationId="{D5751D8D-BB7C-C1E4-1539-09AC330452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3" creationId="{97F04485-F494-949E-01A1-64C04F9104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4" creationId="{07368A96-AFC8-2833-BD4D-164B61E180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5" creationId="{D8C0B0DE-9072-5774-3425-BF550A61C9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6" creationId="{BE7036C5-DD4D-B455-E392-3BBECB1980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7" creationId="{6C62D8A7-D5E5-A0A7-2C43-1AD3599C2D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8" creationId="{C3DCE558-1F23-9F14-AA86-E49A99707B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9" creationId="{B73FB9FE-A6E1-8A3B-C92A-62DFC9B4DE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0" creationId="{E9A1DCB5-D48D-0563-C6C7-B347896BE5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1" creationId="{D0F0A7E3-5AD0-5E3B-D50B-95A8299060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2" creationId="{97610821-E664-646F-4625-14629CB268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3" creationId="{D083F33B-5D47-B7AF-76F6-4808A3CE70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4" creationId="{810C85CF-B642-8E2D-5AAC-760FFBE4C7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5" creationId="{EF017F0C-CD86-56AC-AAF5-C3E3611F0D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6" creationId="{DC86A04C-CD58-F310-9EFD-ED631FB085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7" creationId="{56D425ED-8DE7-5B8E-996C-61BB65DA42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8" creationId="{4557E043-B95E-32D5-922C-31C2FD6B65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9" creationId="{DB9D73B8-E844-F818-8AEE-2FD3BBD539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0" creationId="{C60ECC31-67DC-A134-651C-0FF96EF5DA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1" creationId="{D06FAC79-63D8-9BA0-9C9B-580C4FD497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2" creationId="{C3ED1D72-1234-0BA9-B183-0DB055872C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3" creationId="{AA501E47-B8CE-32D5-6145-5AD037236A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4" creationId="{26774734-9617-D983-5944-22B0A0490B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5" creationId="{A785A619-8F73-BF45-9FC5-CE9C704019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6" creationId="{31252ACC-1001-C978-37A5-3744F0E2F9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7" creationId="{DEC6A6AB-226B-7CCA-5127-E42F8E55C5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8" creationId="{6A0237FE-B773-73FE-ABA7-96B520337A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9" creationId="{43354F90-06AA-9958-0745-45F1560D36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0" creationId="{30C37185-76E3-3F7F-95D2-9FE70FAD64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1" creationId="{C50AB776-BB0D-FD5A-0724-109A331E28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2" creationId="{70F2747E-0568-C5CB-4E99-DEABD3532D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3" creationId="{BE3A44AC-1598-9991-D1B3-82511B7983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4" creationId="{4C395517-9C4A-FDDE-231F-006E76E623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5" creationId="{04B5033E-965F-8429-0386-A3B31343DD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6" creationId="{F0789BC9-1E6D-EFEC-F433-4856B512D9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7" creationId="{D841C919-5A7F-8C2B-57A6-648266500B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8" creationId="{CA06128C-0CE7-3342-C1BB-4392CBDBAE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9" creationId="{4E738BF1-9715-52C0-84D9-0B3A7F6701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0" creationId="{C9FBEC9F-37A7-7133-6069-783F34B5B2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1" creationId="{D4A872F5-348C-5846-7088-9AAD170C30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2" creationId="{217E9C58-CD4A-BD25-8CA3-4FB6A5251F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3" creationId="{6C51CD0C-18D0-6C7A-653D-6941F39373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4" creationId="{EF85912C-599C-4834-A9ED-9C04BA1794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5" creationId="{D254100F-C0CD-C56B-ACFF-A0AAC1A771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6" creationId="{B4535287-3EB8-9C73-0670-6D06D96253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7" creationId="{31888DB5-0F9C-FABA-5D77-3532A72002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8" creationId="{8338F275-3F73-C905-9897-AFDCEE167C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9" creationId="{1DD12343-8096-119E-88C6-BAA83EDBBF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0" creationId="{227D5C40-3A57-C3BF-27B3-0C016828D1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1" creationId="{026A9715-8982-F0A4-E394-8E56A39176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2" creationId="{F859A191-191A-7388-F39A-CA2187EB45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3" creationId="{F317CE48-8A5B-7E16-7E68-FF4D5899D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4" creationId="{B4DD7FA1-41CF-4B63-52C3-15ACB4E260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5" creationId="{79CC927E-0A6A-5640-4BD3-B87485C9CC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6" creationId="{55930DD3-D841-00BE-F70A-9268AE0FB4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7" creationId="{340FFA98-712B-E178-094B-4DCA1A4D77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8" creationId="{34DF68C2-9B49-9904-6DE5-35F711D1B4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9" creationId="{95A793DB-D9F1-11A7-6ACE-931252E71F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0" creationId="{B36FC3AF-DA55-06C5-327D-C291F7D867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1" creationId="{8B516CB0-06DC-1713-6D92-2B932CA972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2" creationId="{5AAB2F9B-0EEB-BD65-D1AA-ED52B648AC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3" creationId="{E8F77777-9E93-D0D9-B7CB-3B9D62BE90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4" creationId="{9EF37E27-AF7C-E6E3-85A9-5D30637D10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5" creationId="{6DBF3DF2-6E0F-C159-7489-74F558148F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6" creationId="{C9A7A937-A0C0-5C51-8166-4F3669707B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7" creationId="{59DFDC42-371F-214E-FD41-B934FE6B7A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8" creationId="{9B9D3C51-C07F-2317-D0BD-5214744DA7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9" creationId="{83F99E08-0F15-793D-418D-A8BE28836D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0" creationId="{2A0D0A02-9D6B-E044-C2E2-7E66EC4489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1" creationId="{0465374C-51B5-0837-073A-0BCD27E17A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2" creationId="{5E6A795D-D2BC-39A5-42FE-B1918079FB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3" creationId="{E0854F81-60B3-706B-5FFD-EB28859A0C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4" creationId="{E9F191C8-9BB0-CEF3-614F-CEE585486B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5" creationId="{371B05D6-D94E-D371-9BC1-A31695266C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6" creationId="{F91C424A-97D0-44DB-5F55-7BEC98DE02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7" creationId="{B4553036-EBDE-70AA-9797-BB6F60E479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8" creationId="{FAD56AA9-6D00-B4C8-6D2D-0CD4B410AE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9" creationId="{08FECA12-EC81-C0B5-81CF-967862D0F6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0" creationId="{8A6689E4-1258-B315-1DEA-A262767821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1" creationId="{239D66ED-F4F5-8E4F-C76F-92A79C2465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2" creationId="{F159A103-E035-8007-A464-40340B0598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3" creationId="{B780BB57-95A8-C90B-5445-42435CA9AA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4" creationId="{40C0E37A-04C7-AB21-306D-DF90E168BD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5" creationId="{B6DC17D9-2CDF-6409-555D-A51FBCD8E2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6" creationId="{044B7A40-1A7B-615B-9ABF-612B567AF9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7" creationId="{7A9D4A2D-4E7A-ECC4-4E6A-D262791158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8" creationId="{664AD1DD-F1AB-4CDF-A8E4-67A7A9A320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9" creationId="{E281AD43-AC95-C700-9C5B-1B2D0EC893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0" creationId="{C75AB7AF-47FD-1381-91E8-D55C7E9A89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1" creationId="{C5474AC1-AFFA-9D07-0DF3-21A49AA6E7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2" creationId="{24227851-516A-28A0-A7E4-6FEF3C5DE4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3" creationId="{AB8CB8A9-8E87-C3D7-75BC-1BA50BA8C8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4" creationId="{76AD5692-3434-6E82-CE6A-946355B9BE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5" creationId="{CFBE9E3D-9029-7E01-0127-45EDDC9750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6" creationId="{AE3BDA20-87C4-7666-E0BA-1F22AF92A7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7" creationId="{F394966D-0EC3-8E58-4E4D-13E7FE8807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8" creationId="{4E638AA4-95EE-D34D-5ADE-B10D5B79F0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9" creationId="{3BE8A63F-4C4B-1172-0A58-EB7C8FBEE0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0" creationId="{8AE002AD-BFA7-3A6E-3DE8-F8E33F79C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1" creationId="{2413CC30-5A6A-4051-089A-AFAEF0FA61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2" creationId="{38C23B03-9A03-E433-4124-3706AF4446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3" creationId="{4B529BAC-3971-0848-C1FB-3B3504C6DB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4" creationId="{8B93B11A-181F-EB73-2544-504D8C9EAF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5" creationId="{660D65F8-577F-545F-FDB5-8E4C53F4F9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6" creationId="{871CAA4D-E6C8-E0A2-AD1F-30816FD4D9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7" creationId="{8C59BA43-39F0-4DB3-5670-D1DE6F4C8C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8" creationId="{DB621FFB-C41A-2363-3DAA-7FB378E82E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9" creationId="{894919DC-506F-376F-A3F9-07D3B53072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0" creationId="{3BEB4DA7-23D7-B062-04DB-065D453571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1" creationId="{59B05BFE-E8E0-CAD5-A23B-1DD5402836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2" creationId="{BC798E8B-5E67-D1C5-B117-688044B5F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3" creationId="{6461D25A-8886-3E5C-3E14-C2EE60EDF7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4" creationId="{A275D035-3CDC-BC9B-A431-63EA4DFB98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5" creationId="{9341D3E9-2C78-8DE1-4DDC-8D91AFE5D3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6" creationId="{20BE0164-A677-00D9-E27E-4B19685AC4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7" creationId="{D6AFF455-585D-7805-CDFD-F0D434E707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8" creationId="{DDB0E8B8-2A22-130A-15A6-FADFC38EB8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9" creationId="{C541C74B-AEA0-6B89-2DD9-B0D206D52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0" creationId="{ED526C7C-0A68-3F69-83CD-09C648BACD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1" creationId="{736168D0-25DC-8B59-5025-94BCBF3FCF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2" creationId="{9CD5997E-574E-0993-82A8-3024927A11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3" creationId="{DEEBD699-A1A7-E179-B07B-1CD09C3316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4" creationId="{108880C2-A249-76D4-6CAF-135AF19773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5" creationId="{D382DA29-978E-3E92-29B5-17572B7535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6" creationId="{90032A42-95A1-9304-0109-B5A2D11437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7" creationId="{345CC4DB-A553-110C-BBD6-064EE982D4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8" creationId="{57337162-B86A-BD83-D251-75582E34E7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9" creationId="{3757F1D4-8FFA-B265-1E6E-BFCFF60601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0" creationId="{56BF3E2C-F09F-2E75-7327-376B1EE4B9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1" creationId="{5BD30D36-8D67-FC05-4D0D-8639D5E8AF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2" creationId="{EBA35EA0-6834-4D5A-6280-2FB09437C9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3" creationId="{86FD65FF-68E3-B782-6707-007D56B2C4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4" creationId="{EEFF1AC2-0479-A58C-08DF-DEA0C472C4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5" creationId="{232A8918-1C1D-51DC-476C-B970301857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6" creationId="{5BF4C175-C66E-F960-D545-C382AF393A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7" creationId="{BE602F4C-A46C-44CD-EFB0-A1EFE0A7A5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8" creationId="{F04D4067-4471-2165-2891-E11796B5AD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9" creationId="{4B1CB0B2-C11A-F682-818B-8DBC811040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0" creationId="{4DAC27F5-EC9A-9625-0DB7-D6D112EFB1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1" creationId="{43CB04A1-5095-1BBD-B2AE-4B75537185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2" creationId="{DA150301-F976-A230-A24C-2A9668320F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3" creationId="{6921138A-99A8-5F3A-9FC3-65A0973A2D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4" creationId="{8E5330AB-4F2D-AB64-F127-84A7C66220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5" creationId="{0C97E29A-C29B-7153-0D2D-6BE205F985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6" creationId="{FCB37166-0C55-4B2C-532D-E7B31B8F5E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7" creationId="{52DF5E70-47FF-F836-42A9-179C2ED11D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8" creationId="{FC4B7A86-AC74-43A8-0819-5F5BDFBE07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9" creationId="{294704B3-6895-67BB-4371-3943BD5124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0" creationId="{9D82D0BE-3176-62F9-45BD-7288648964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1" creationId="{6AE382BD-F92C-B172-1083-3A83A849BF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2" creationId="{342EC348-48E6-17E7-BE33-C26C9B04ED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3" creationId="{A083A571-2477-2B55-5BC0-7068C36C1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4" creationId="{3228B932-DB4D-ABCD-CF24-B34D850FA1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5" creationId="{4257028D-624E-C0FE-2F99-CE636B0B1D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6" creationId="{76CB9C1A-A449-4069-89FF-1953C34AB0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7" creationId="{87E0CA73-FD43-FD91-51FB-C38A6E87B5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8" creationId="{99C3C578-BC0A-8670-3092-2B76A0F128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9" creationId="{7F3BE211-694B-7EFA-6CED-E2D4612EF2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0" creationId="{F7C20ADB-4B10-AD61-8CD4-37A47C971A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1" creationId="{3A53CFAF-53AB-0330-41D6-6BB7ADE36C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2" creationId="{91636B61-5C1C-6ED2-F69C-B63CB6FB6F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3" creationId="{0F9C4A8D-A8DB-BCFE-268C-6492CEA410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4" creationId="{1E70D320-4634-FBBF-518C-DBFC6BCE8C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5" creationId="{CB8B1016-63DD-AB0E-CD8D-F08EB313B9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6" creationId="{904C0111-64D3-5C2D-E09B-E87612CFDE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7" creationId="{AAAF401C-0B24-0820-8265-E29473CE49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8" creationId="{E2A692A7-03A8-08CC-572D-1FF70E6386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9" creationId="{8CAB94C7-A5BA-DD4F-6577-01BDDD13D8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0" creationId="{D29049F9-1CCA-E4D2-BB09-E28F9DD97C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1" creationId="{A5869517-B415-7A06-C133-ED15C1DF20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2" creationId="{6A4B7952-F346-540F-F4F8-9A07AEF419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3" creationId="{5A7B4E1D-267B-FE8B-0497-DBACACDC00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4" creationId="{A19FF45B-2F66-DBE1-2218-DD15E8630A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5" creationId="{54433CAC-19AC-1B0D-F854-E294811457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6" creationId="{DE3CD2C5-8F3A-655A-2668-E6AE04FD60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7" creationId="{82C5CCE9-56F4-FB45-E754-D35FC3A21E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8" creationId="{37D28A08-774A-2B9F-5921-B008E136F9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9" creationId="{E2AD91B7-AECC-7697-7DD2-DD2965E6AE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0" creationId="{A7EAD1F2-A48D-111C-3DBC-B0C323A01C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1" creationId="{3B697BF7-19CA-DD75-3E25-40C189C82C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2" creationId="{BB652EEA-0D72-A1FB-B784-4759018121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3" creationId="{5E42FDDE-E805-3544-C2C1-01996CE963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4" creationId="{79FF3F77-E46A-6315-E9BE-0F4F9B42F0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5" creationId="{F84AAF0B-D1F0-A005-CDBA-0D9D23D018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6" creationId="{207BD522-6FA0-C8B3-8D97-E0815FC068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7" creationId="{6053492D-A475-2140-61AF-430EDDD9D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8" creationId="{B39F3F91-5B52-56B6-B2DE-5FC63F4656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9" creationId="{4C9EC0FB-BE6A-3F1B-265E-C6EF771E8C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0" creationId="{B8D16A10-CF2E-CE12-70E0-30BDFDF154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1" creationId="{E4DADE8C-3514-2988-A1CE-2284324AA9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2" creationId="{8E4340CC-CABA-529B-1430-7403C8340F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3" creationId="{0F228A86-F63F-E56C-6F24-D9B1F05449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4" creationId="{396CE3D7-9E13-06F7-EA90-448FFF5DA0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5" creationId="{A775E5F4-A287-D8E4-A845-B283B9BCC4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6" creationId="{7760872E-ADD1-F938-4025-C3CF0C2E79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7" creationId="{485BDF94-A040-23BE-9244-35C27A1EAA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8" creationId="{36498E47-0AC8-91F7-91CD-F11304D104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9" creationId="{4AFADCBF-B44A-C83C-81E9-38A3946B8A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0" creationId="{A0214FC6-6326-CDDD-B8FC-66CCDE8159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1" creationId="{67B08624-116E-B0A6-D2F7-7CBB687E90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2" creationId="{E21C33C3-BF4E-7514-0101-3073B55267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3" creationId="{21A5B294-9CB8-5945-5B47-AF535F4582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4" creationId="{2DA2D4A1-AEBA-9E9F-5674-1C1EFF43A2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5" creationId="{475B52F3-14D4-DEBA-E7B3-E842FE45CA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6" creationId="{0D69C838-60B5-50C8-FEDE-D1348A8D6D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7" creationId="{9C748BE1-4256-4594-532A-58A869C8BB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8" creationId="{6C06FC25-93D7-458C-C52B-DDF74D9829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9" creationId="{C51E66CE-0287-D371-543F-A11A09FA80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0" creationId="{AD7AABA3-5439-0662-6221-0075C01C99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1" creationId="{A559EA3B-CC3B-0680-F345-6BA8269132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2" creationId="{5D75F222-4BF7-8E2F-C065-AA619C0B4D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3" creationId="{AFFA58B5-C6A5-0BB9-FECE-1A4FBE8ED8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4" creationId="{E4A18D5B-BD34-A21E-94E1-AB088549F5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5" creationId="{D31651CF-FE40-3F28-7208-2389824A70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6" creationId="{593CCFFD-A050-D10C-B339-8EDDE5E99F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7" creationId="{620ECC59-213E-4D78-9CBE-6B5010B470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8" creationId="{FBB2D923-69A7-B369-6390-0FBED7154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9" creationId="{AB2BB83C-E890-99CC-ED87-718C2847D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0" creationId="{B046FCB9-4C85-6D76-FEE7-A520EF2283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1" creationId="{E0F96DF1-EEFD-3CC4-0647-21C42C2F45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2" creationId="{9C63C6FB-95C4-2157-2EE4-E9DF75D7EA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3" creationId="{AF653A66-5F32-88BA-E7A0-71FCDF79A8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4" creationId="{FCEC3242-78CE-3452-C926-895602CA14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5" creationId="{4F99EE22-9E87-F734-7B7D-2C4D1A6A9A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6" creationId="{51DFCC42-53B7-2BE8-D9A5-465A41C325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7" creationId="{F04AFB6C-F81C-4A95-6F29-8A545017BF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8" creationId="{C8DC4BA2-86B0-9780-495B-05E38DC85B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9" creationId="{40A60C74-866E-7E44-B176-935827EFB7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0" creationId="{D4D0917E-7FF5-9AC4-4293-7E01EF8F23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1" creationId="{C9611FB3-8EA0-EC4A-492B-296EA27B6D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2" creationId="{F5487A97-8508-2F18-7933-3971824DFE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3" creationId="{05AC67DA-5F1B-5430-4905-96D4C591D3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4" creationId="{A9E74B48-D7A6-F84B-4251-747659218B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5" creationId="{1F6EE41C-342F-95A2-5748-21AFB3B3DB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6" creationId="{FB268DC2-EA03-D772-0DF1-679833CB50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7" creationId="{AC6B9738-093B-0BE5-6DD6-EADDD5E438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8" creationId="{F2D48C99-A354-990F-38E9-C201E7ABAE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9" creationId="{24A7FF06-4101-FBF9-4C6B-8B9FA02FCE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0" creationId="{0ADDA803-D07A-A572-13B9-530DAE9424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1" creationId="{D16B29EF-9F67-F8B4-F0CC-E02625C8CB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2" creationId="{9116FC42-B997-9143-F382-B9E7900304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3" creationId="{23FFB0A8-88A9-5358-89C8-A8D2EC07AE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4" creationId="{2218502F-3051-011D-2AF4-431D797DCA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5" creationId="{2E8B621A-EA53-0562-6766-793649989F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6" creationId="{D4B6CC82-287F-601A-BBB3-37A7BB7566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7" creationId="{3B6CA0C8-A5EE-6E50-D4F0-43F165F605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8" creationId="{6BE92A57-16F6-07FD-3CFE-3FD041361E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9" creationId="{2C01A5E2-C1EA-D419-D138-57236050DE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0" creationId="{D5C37D6B-B11D-3297-993F-616D166CC5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1" creationId="{89E878D2-97B7-706E-863B-36D85BEA2B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2" creationId="{03117149-F8D6-CCC4-B06A-1AD69BBFE7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3" creationId="{08E42430-3C8E-D495-5C09-7A12C6E3F5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4" creationId="{7B8EC3D9-FE95-8481-6362-8DDB189815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5" creationId="{C50A5BDA-F98E-32CC-3650-2211B9D627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6" creationId="{86514B9A-BAC4-DD8B-2E73-3D6E1DD338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7" creationId="{BA2589E4-5A45-80A6-B427-5E56136167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8" creationId="{48E338AA-5EEB-38C7-3F6F-4E2906A07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9" creationId="{D8BF6EE4-8442-97F8-3E13-AC00CE8119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0" creationId="{EF513C8E-93E8-D8AA-110D-845DABC433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1" creationId="{6048AE8E-83E0-347E-0616-92F482B4DF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2" creationId="{4AA5D9F6-51BB-AD76-661D-CD2BC59C4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3" creationId="{633F5D52-F22B-4935-D27D-4D15CAB6BF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4" creationId="{646C0947-03A0-3FB5-2C79-A6F89D3556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5" creationId="{5850A076-8949-D0C4-1AD1-DC96D5FF6A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6" creationId="{83138611-5466-8EA9-769F-C46BF9B0C5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7" creationId="{D807756B-4A09-78EC-693D-8E09BDC97D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8" creationId="{616F3A52-49CC-9356-2AE6-7CB3C929F9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9" creationId="{41104CC4-3D9B-A5AA-0DF1-F19EE0DD42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0" creationId="{F1CE0871-6EDD-55FA-4BE6-C97317D307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1" creationId="{3852D643-90D3-C37E-4735-7E49F55053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2" creationId="{9A3CE590-A13E-F839-C8F8-0B4B042323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3" creationId="{5A11073D-68CD-5B1E-BE35-9DA8F387DE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4" creationId="{A486B8C5-C279-CF9D-C1CC-8B578E7F2B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5" creationId="{4E831B5D-6DE6-716D-62A9-25609E3885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6" creationId="{27A1F807-9E47-0082-53FF-8F86650935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7" creationId="{1D22FA1B-E26F-2E8A-C554-4B4C4700E1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8" creationId="{F85F713F-A3F6-1636-CA94-AF7AB34ABE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9" creationId="{1771EB3C-8DE2-B9FA-0CE9-4550815760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0" creationId="{ABDEE1F5-B94C-0601-9C20-3F88A5270C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1" creationId="{26ABD765-637F-AD57-0045-1B1F42003F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2" creationId="{6E23F71A-5DC0-89F4-7512-1D7C8FEC2A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3" creationId="{C0373363-2E83-AE73-8D17-617E86E95D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4" creationId="{B9E1A926-CFB4-56E6-1810-9DBAF33505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5" creationId="{9A8651E8-8C1E-1262-8457-5983B556D7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6" creationId="{7420E48F-2D89-C5C4-238E-70CED901CD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7" creationId="{3C12D397-638C-033A-8D5E-52B383929F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8" creationId="{1D128E5F-9E0D-B134-3071-793252803A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9" creationId="{B084F938-DD64-E0AF-1C5C-29039CE774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0" creationId="{ECF00FBA-B4C0-206C-6800-E024E75876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1" creationId="{ABBF5F03-B16D-2800-D19D-E6F19EC3ED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2" creationId="{B1548508-A98E-3CCC-280E-08A685F156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3" creationId="{DB5B3370-DECA-2D97-B20D-FC1FE5F1F1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4" creationId="{A1BE060B-965A-E068-6DB2-1119B2C403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5" creationId="{947D65E0-D002-B9D8-7C81-1512BE24E3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6" creationId="{CFA9FFA4-D383-11F2-F5E1-05499F959D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7" creationId="{B41B0638-2450-B0AB-25C5-DCA98DEA4F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8" creationId="{18C0F43C-5824-D32D-3BFA-263FA1427A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9" creationId="{9344D91B-77FB-DD52-F62D-EB398B13AB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0" creationId="{3710FD64-E470-A3BA-618A-BB2CF84381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1" creationId="{593D62D2-C3F6-4F49-039A-314CFEBAA2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2" creationId="{E630CD6F-8EDA-73A7-EB13-4AF6E55F77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3" creationId="{6EC3CC49-0E18-19AE-D5E2-DEC7F8BB68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4" creationId="{12ED2F08-49AD-EA20-3A17-390C4BA0F4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5" creationId="{7B056BC6-9AAD-1960-5E2D-F30C4FF911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6" creationId="{3B9B44DF-F327-808F-2846-8A8AF5602F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7" creationId="{92A90C0E-D4B8-91C7-4209-DFDE1AE2D1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8" creationId="{F22776EF-A181-D043-994A-5B8911078E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9" creationId="{5FAF466F-F517-4236-816F-731AB96D28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0" creationId="{506CE645-A14E-4C4E-C9F3-7431FBE6BC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1" creationId="{AFA44F23-3F2F-9139-B274-60C8E27208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2" creationId="{6693B0E8-0421-B28F-BA83-FDFCFE77BF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3" creationId="{F2960376-2BBC-7AE9-F352-1D50004128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4" creationId="{C90315BA-413C-271A-0D50-67A04DB4C1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5" creationId="{0B6F3D24-0BFD-1E39-B3C7-C86D3A2618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6" creationId="{6323C971-069C-0C44-BAD1-74254F94FF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7" creationId="{C45C5395-3E1A-6287-D179-55A6E3AA8C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8" creationId="{0D6407FC-5B3F-A06D-22C2-B0134F8850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9" creationId="{0A87D791-466B-5964-CA34-CFB08B5237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0" creationId="{D82FE806-D8FD-B051-ADC7-218EDA01B9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1" creationId="{730FDF75-7495-DB92-FF32-4827CD1F91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2" creationId="{C453E4BC-3B48-0C53-825F-4E7F83F16B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3" creationId="{1FFE6267-263C-C97C-0844-693DAE29E3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4" creationId="{0A9224FB-F3F3-1966-78ED-C014DE3136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5" creationId="{A97A198C-27F9-7840-D85B-7E02D32532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6" creationId="{C181681C-00A2-E0A3-C43A-272BEEA21F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7" creationId="{32B42BDC-9717-40F6-1416-79220C5204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8" creationId="{653BCC18-7E34-9D56-FC51-3567B0A22D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9" creationId="{345DD424-70E4-F9AB-49DB-4B9002D640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0" creationId="{A51FC667-EA13-BF4B-5210-309C61572C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1" creationId="{B5F9E889-938C-D740-9825-14EC717795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2" creationId="{83BB1623-E368-959F-FFD6-1DBE9C29C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3" creationId="{9D003724-7B7C-E979-425B-FD34D29439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4" creationId="{EA1DCB3F-63C3-05F5-6BB2-CD87BF4DCD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5" creationId="{71B9DC12-E164-5090-396E-14553C9244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6" creationId="{62AECDC0-A447-F2AA-DA8D-9425DE639E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7" creationId="{60F038D9-87F6-BE02-44E3-1721044E24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8" creationId="{44F78373-A21C-20DC-19D0-70B67ABAC1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9" creationId="{B31944D2-3FBC-0DB2-2970-8D84D0CA6E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0" creationId="{1344C0E9-2F35-EBD7-2976-BE8E644B1B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1" creationId="{A5FD8551-ACE9-3A59-CA95-CF4363CAD3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2" creationId="{1353B73D-1D19-ECF4-7BDA-8995917461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3" creationId="{572C37C8-DBC8-6C01-6622-7310E7801F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4" creationId="{77A38ED5-249A-A8C5-BC7E-71860A127C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5" creationId="{49845A82-D11D-7CC5-90A1-085700194B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6" creationId="{0E032061-CE80-DB05-C5C2-62A73788FC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7" creationId="{9AD92732-9F6E-8817-7B63-1C7D226501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8" creationId="{EDBBDED2-B6D2-0B07-BA9F-C3F80856DF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9" creationId="{40A25682-F5EC-BBF0-B274-E8EFA46DA4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0" creationId="{6F23ACD9-B583-E966-882F-C3C9561B64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1" creationId="{9E6FC6AD-B556-1CB9-816F-C634327FE3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2" creationId="{FEE74FB3-85E1-FD27-E80D-049B19A7F6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3" creationId="{106A4ACB-3D1C-C16F-8F9C-0BC6C6F32C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4" creationId="{A0A289E8-F0A1-BBAB-8A8E-9DBF9B6C4D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5" creationId="{BB74D0B4-93C6-5B12-D907-CD4329B740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6" creationId="{C5F17837-9076-87B9-8FB3-B5769CE8A3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7" creationId="{0322764A-85E9-CEB1-CBBE-C3AB454DAA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8" creationId="{E3F0457B-C6E0-A147-77CD-A6F7FFBAE8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9" creationId="{6CB0BE09-9BFA-ED19-6300-46F63BB1B4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0" creationId="{656E646E-C7B3-2A11-07CF-ED6A19FC3F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1" creationId="{EB66E383-A529-98CE-2B40-BFAF2DB5AF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2" creationId="{0E7AF3B6-6FFB-5D07-22B4-62F4AAA8F7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3" creationId="{4A8A2B8B-9D6C-C385-7549-A3BC60545D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4" creationId="{AD8DD127-643B-F368-36CA-E7332F7B93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5" creationId="{DC707DFF-A2BB-C35F-AD80-C8D4F85722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6" creationId="{515E3865-0A29-E174-47C5-7CBBA7B2B7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7" creationId="{B4A8888C-3BF5-FACA-9EAC-A37D3A4ACD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8" creationId="{88F24D22-ED3E-7441-2BE6-AA37127A8B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9" creationId="{AEBA93D6-D38A-4249-8AA1-C0AA0C8EEB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0" creationId="{5CA4C0CC-5A39-E9E2-1CA9-44B7817AC7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1" creationId="{65230736-F35E-5A47-96BC-103A5AE548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2" creationId="{FA39D5C6-CDF4-FB8E-8CBF-EFBE0EC560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3" creationId="{B57DA42A-8D44-7C19-5E79-9E6008BE70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4" creationId="{12704BBC-1AAE-224D-1DED-3027D483DB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5" creationId="{D1BD797B-35A0-E26B-B421-A416040DFF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6" creationId="{D1AA25B5-2FD7-6C60-B4FA-10D87C166A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7" creationId="{8CD56D8D-257A-0056-8290-622D6EB4D5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8" creationId="{05863972-D36B-1B6B-0C47-5E12553B9D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9" creationId="{67DAA602-D678-7480-07E4-DA6BCCA9A6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0" creationId="{829A4990-FF8F-7B6A-C0E8-2446782E19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1" creationId="{91E057B9-16CB-9156-724B-54BC662265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2" creationId="{76774CDF-3435-360E-7A0F-368E2F482C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3" creationId="{0D022FEB-7047-2CBE-2435-00F25BB6C6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4" creationId="{5582F47D-A03D-A67C-8765-743E15D40A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5" creationId="{3B1F770F-3ADD-761F-9816-5CE41E987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6" creationId="{A5CB4892-EA15-CD06-A2F0-8FC3144616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7" creationId="{96CC7A85-CB42-EC45-DEF9-DFB59EE4B0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8" creationId="{7E097C12-8836-2FFC-B891-4F5F661C1F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9" creationId="{6BCB445F-A9F7-254B-74CB-38CDEF1DF5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0" creationId="{8C1377A3-84B7-1069-8D0D-8304F77B0C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1" creationId="{DA185A36-B98B-BE91-5706-6FAFF6B315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2" creationId="{D7060FB3-8111-4541-7D88-3BEF0E89DC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3" creationId="{54810BCB-E7ED-79C2-9292-1E233EB794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4" creationId="{408DCA37-F5EA-0D72-35A2-DB05995263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5" creationId="{81FCB2A2-2043-C6CA-7C68-8DC57FF191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6" creationId="{6298D7EE-1DA7-F72E-56B3-B01214921C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7" creationId="{BE2FFF69-3447-2357-3538-A198CF4C19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8" creationId="{5B2BBBAF-B509-6430-4674-C648D2ED3C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9" creationId="{0CF4EDD4-6998-EC1D-667D-2A9329DBBC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0" creationId="{795819A8-D8CF-07E8-E887-EE1B5193A0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1" creationId="{4FF71B03-7587-3EB6-8935-FA63F92636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2" creationId="{0B583FBC-6235-F567-BAE2-F2DFCCFF07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3" creationId="{9EA2EB0C-496F-BDF2-6A6A-5E399E0515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4" creationId="{885574B0-41F9-BFF7-66AA-646FAAE0FE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5" creationId="{7483E624-53FC-C898-0A3B-E332892F4D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6" creationId="{7F2061D4-29EC-7007-3601-E114AF3B94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7" creationId="{B02A7B31-DF3E-4862-033A-AE32968ACB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8" creationId="{E7E33E11-509E-683A-80BE-FA039E86EB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9" creationId="{A5C7F41C-9866-9298-DE39-A75F3EC2BF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0" creationId="{4469D6E7-AE9E-4462-D04C-E7C78AD72D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1" creationId="{54A50046-6541-5B39-106F-CEB160B2D3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2" creationId="{3FDE32BD-E67A-14E3-7B1E-67320822F3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3" creationId="{368FE0B2-A18B-A2E1-BF24-4BDA1A9ADE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4" creationId="{96F529FB-2E8D-3F3A-B1AB-3AF90E950E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5" creationId="{A01DEE91-7A63-6D4D-4396-85FC533ECD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6" creationId="{C987CB1D-E9CD-4DF0-DA4B-E96621E3E8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7" creationId="{19311B1F-C6D7-7486-54A2-681B755976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8" creationId="{5EA2FF6D-10E3-1356-FD08-A4027663B0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9" creationId="{51F9182F-A095-5B98-EDD1-D3771470A6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0" creationId="{D2CDC7E4-2856-F66C-F73C-B37A6FA8F0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1" creationId="{E30FA608-8C14-53BD-B570-A69454A7A3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2" creationId="{E3BA7E13-4EB6-59AC-F751-4D7FE4F73E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3" creationId="{7A2DF4F4-FEEA-8ABF-C877-B5A11EA127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4" creationId="{34AFB06F-0B1F-B2AE-289A-A3258CE6A3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5" creationId="{15ED429C-C172-2408-8E0F-8CAEA46E71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6" creationId="{C5EB43FB-3290-693E-457C-461F3DFF0A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7" creationId="{9A863962-2EE5-E84A-060F-E91E2235DF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8" creationId="{9F1DE109-C7EC-A914-C4A7-DD8C6E3B96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9" creationId="{443BA2E7-8D24-F604-80DD-B4E1406B04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0" creationId="{5ABE4E9A-4A8C-A423-29FE-B2C0F7EFB4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1" creationId="{297751B7-66C5-2117-F89C-176238576C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2" creationId="{55CBB1A3-4065-AD4A-1814-8D13D28FB4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3" creationId="{61A6BF36-931B-7044-AE84-CD656CE4F3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4" creationId="{D6CA0AF5-CBC7-9092-1DFA-5F111631F9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5" creationId="{F9126CCD-738C-FFB9-9462-3A4FF3F7A9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6" creationId="{D1B24219-A5DB-FA1D-1071-C53515E357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7" creationId="{E1A206E6-4F8F-ED72-D0DF-6AB627B9F2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8" creationId="{2F71BCD9-4B91-D3F2-6562-1CA8241C96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9" creationId="{E01E5A21-3215-0681-759B-F032415815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0" creationId="{A326CA1B-4757-F4FE-E3E1-491981AF03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1" creationId="{067DB513-E943-FBA3-1EB1-6E5BA6027F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2" creationId="{A1B3B525-9A01-4FBB-301C-DB1C1EEBCD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3" creationId="{F3466471-947B-2517-F5F5-D8E7CDA1C7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4" creationId="{88EBAC5E-A52B-CA09-3B1F-2A8CB26A45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5" creationId="{53E143FE-5776-48AD-BAC4-6496D11C40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6" creationId="{B282F8E2-82F3-ADA2-92C9-6A4A3113DA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7" creationId="{FC20C8F8-E7A5-FFAB-663D-A8E12B7951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8" creationId="{AC540E7A-0212-1726-D06C-61EB8DCB59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9" creationId="{866DDFBA-DF4F-31A0-076A-E9DAD4A4AC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0" creationId="{5F7FD18B-5FAA-F229-3FBB-589CF5FEBD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1" creationId="{5A30AF48-9147-7FF5-CDA4-E90AF6EB1A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2" creationId="{8CCA9AFC-60F1-4B5F-5E62-C61D70C443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3" creationId="{4B375A07-82E7-3B86-1AE0-3BED503DF8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4" creationId="{69ED00C4-2B68-94A2-99AA-755C6D5F51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5" creationId="{A017EFAA-18E8-9D66-2C38-F865463FF8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6" creationId="{753F2763-A08B-4148-526F-24BF0141CF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7" creationId="{4031687E-3966-1F28-371A-FF8D19E365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8" creationId="{68413577-1B05-6C5D-B4F2-5F78B66747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9" creationId="{2927B1D0-00FE-2154-F174-054153F2BA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0" creationId="{7CE1DEC8-B043-8E70-9B34-1E5A8F35A9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1" creationId="{3EC40D26-B97B-FD54-B3FB-3EE0F14054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2" creationId="{37A2C7F3-257C-28C9-F269-4C53791184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3" creationId="{9911A30F-84EB-AE91-91DE-3C71A8AA6F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4" creationId="{D5B913DD-FEEE-C23F-CA81-D19F564438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5" creationId="{92C283A1-CB3B-0C40-CB8F-12AF3696A3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6" creationId="{95EA53C9-F8EB-03C6-B864-2E133CE212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7" creationId="{86170441-FF9D-3E9B-B4DA-7B3C2E5AFE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8" creationId="{7FB93385-9EDA-3606-877B-8865F8D6AD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9" creationId="{DFB8B643-2885-0F83-4230-27853AB5C7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0" creationId="{5B63456E-6B99-A20C-8B1B-0754C98E89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1" creationId="{EEACD92F-20FA-47ED-F6AF-4667FD16FC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2" creationId="{B79D71F5-D65E-7951-ED37-AB01E86570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3" creationId="{DA5C48DA-38CA-57A9-D22E-A4173C83C7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4" creationId="{FD244C19-1AE8-A238-77DB-7D752939CE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5" creationId="{DF726BCE-F534-78B6-71A7-D2553389C5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6" creationId="{42BD926B-9219-4812-949C-9514D35CE5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7" creationId="{8546FF5D-333F-D9DF-9926-FE9B06BAE1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8" creationId="{02F5177A-B144-B485-F10F-07E263962C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9" creationId="{F202CC90-6AB7-BF2C-334B-1740E2E85A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0" creationId="{0AE21924-06C8-6F5F-4999-890C0B3C03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1" creationId="{511E5531-49D1-F0D6-5865-DC2CF68AF9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2" creationId="{125D461E-F549-2DAE-1650-12C59F9B41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3" creationId="{21483C07-5528-AD2E-4594-F20D7D89C6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4" creationId="{1B56CF5E-F6BB-1EA3-96D0-485D2DFC7C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5" creationId="{21CAA2C5-8428-9E58-0EEC-08DF316244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6" creationId="{304ECDC2-1D93-08E4-1C6D-55310A9761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7" creationId="{76815A71-75C1-A490-4A5E-505AA2F67B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8" creationId="{BB784BF9-FC88-B6FF-1D08-315499B301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9" creationId="{D2AB0604-A64E-F8EF-EF59-45CA088EA8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0" creationId="{E7BACBDF-2775-6783-A1F8-A2F191B2D9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1" creationId="{623BF44C-8312-87E3-B747-F534C010C1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2" creationId="{A831ABCC-02D6-0E5D-C7A2-898639B3D5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3" creationId="{8BBBAF8D-9CF0-11A6-2D12-2FCB0B631C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4" creationId="{C29D9942-FD84-4A6A-4167-D9756CDE73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5" creationId="{904A61D6-7D59-7C25-1B46-65E8CAB207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6" creationId="{E358F26B-32CE-FA95-446A-C3E5457DDE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7" creationId="{E454C847-7B24-090B-3FC0-3A828A18B5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8" creationId="{C4D7516A-0624-9E36-8F1E-784E5BF382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9" creationId="{87C94D2F-93CE-F9A8-88BC-510779ECFE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0" creationId="{42216C7F-0769-7442-059B-67CAC1CBCC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1" creationId="{18973772-F8F1-671D-B380-F2D132FBA8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2" creationId="{E9258969-1BBB-871B-8753-9D3B1F2593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3" creationId="{9D1A87EE-AC71-524E-AD07-147426625B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4" creationId="{3EE3D311-A51E-E84D-70CE-BBB107F18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5" creationId="{5D88FEA2-EFCD-7898-373A-C0D6B8C1B0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6" creationId="{DB97CE8D-E8EE-D2F5-2783-5A90325B0C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7" creationId="{35846ACD-61D9-C08E-ED9F-9FD9EADD87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8" creationId="{4F49D3DE-2EAA-3BBA-05B6-43F3A3D9E0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9" creationId="{8AF8EB0E-6F87-6E48-4DD4-6CC243E789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0" creationId="{CE49163B-1E1C-79E7-1ED0-4E9812379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1" creationId="{92E20744-FA11-0C1C-F842-EB86B3A6B9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2" creationId="{9C7B178B-1B3E-2416-ABC5-5C54DFCEE5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3" creationId="{891F09A7-89FB-82D0-B491-D1B6856F3D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4" creationId="{AD764E2B-73D0-02EC-2D2F-98F5910333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5" creationId="{C37023DE-CAF8-209E-7155-C90C1BB3D1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6" creationId="{31C20893-FC10-F77D-ADD9-F4C486E1B7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7" creationId="{43BFB0AF-A6CD-C978-3290-24B17A2C38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8" creationId="{00F92F71-F18A-52CC-0B44-FE2C1FC208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9" creationId="{DA8E253C-95F7-B8AE-8D32-BA9FCA0C5B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0" creationId="{5D4A74B1-AEDC-38CE-8162-F910735E5B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1" creationId="{86FF853B-1ACA-AE20-1942-D25B5C5AAD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2" creationId="{09F5DC66-0188-652D-58D1-566D533EA0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3" creationId="{6ED453E0-947C-706F-BD00-C10C9B4DD2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4" creationId="{D543906B-DB32-5419-824C-671E301247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5" creationId="{C4F8A45F-CD9D-30CA-4667-23CF0A7181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6" creationId="{A692616B-35F4-6108-B7D6-62E9426E48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7" creationId="{B8F1CEAD-5271-CB6B-4DAB-96AFAC8345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8" creationId="{614CCD25-66FA-BD08-3389-81EA3265A9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9" creationId="{463FF42C-4E54-9976-D7E2-422894236F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0" creationId="{838F9353-927F-F130-61E0-3E62538F38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1" creationId="{6E63DF26-74C2-B712-654F-A5B4A6CD3F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2" creationId="{6B32D6E1-7557-0D0A-D961-F27C646393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3" creationId="{0D412B2C-418C-8383-D0C9-BB368D117A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4" creationId="{D27DA52E-DF68-446D-6ABB-FBC7C07659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5" creationId="{87495FEC-72A2-F7C4-2137-EF15B54764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6" creationId="{D609FD0C-C2D2-D9E2-35A0-A542C0A5C9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7" creationId="{33FD8BA0-F51D-2AB1-35EB-0D746FEC1B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8" creationId="{9B8CB0A4-DDE9-EAA7-974B-7E7568A0CC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9" creationId="{17430094-0D27-E693-D4FE-F0344E45D0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0" creationId="{B466D85B-A91F-5EBD-EA87-A60252442E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1" creationId="{DF219627-E3EF-B93A-FB10-E15A7991C9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2" creationId="{213C3B6C-C7B0-86F7-3F59-AEBF4955EB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3" creationId="{60DD181B-F697-B2B7-F810-5648D67000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4" creationId="{5E2A1800-4B63-0DF6-658E-DC236F7C6E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5" creationId="{F1A7CCCD-AF46-8185-2B9B-C08E8B605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6" creationId="{DB6662B5-3EDB-6E16-8B9A-884B537080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7" creationId="{05845A85-6E10-8668-D08E-6656401C31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8" creationId="{39CC4724-AFE3-0CF8-61E1-C2A406FAE6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9" creationId="{AFBDC86F-0494-5201-B741-7F425CE522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0" creationId="{EAE4F0D7-CC1F-FFCB-FD11-0E6BACD5F6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1" creationId="{B7490A22-E793-19A6-2B42-A0FEE7E2EC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2" creationId="{01693F2D-B6B3-E145-80C3-794DF94277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3" creationId="{E76C0418-F3D2-3F24-5BCE-80FC3363C7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4" creationId="{601FB757-4D1D-7A9B-7F88-7405A7ED59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5" creationId="{9F2F94DD-982C-F898-E72B-1DCBA41C1D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6" creationId="{454A2DAE-1D8F-2C8F-3E68-D29989D17A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7" creationId="{33E3AA8C-2E5D-DB1E-8E42-111F0C915A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8" creationId="{73196678-7C6D-BDCF-C0CA-4A623C6686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9" creationId="{1CD5D372-CFA2-5A23-DFC8-1624F7BE64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0" creationId="{AC68A012-0792-3C91-7CAD-8B3A6C4EC2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1" creationId="{8241D328-9716-5C1E-2B35-EBA8D4555D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2" creationId="{7ECF80A4-0667-3619-2D53-58C682704B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3" creationId="{0155FA2C-E6EB-DDB6-6B04-E76E2682A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4" creationId="{2FDD8E39-F3BE-CB36-0DA0-78466A2C22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5" creationId="{92090094-2B36-E3EC-3460-4C557B2E4D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6" creationId="{C9AB69E2-FFB4-DC70-4AFE-6E1EB54175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7" creationId="{F9BD05D0-121E-EEA9-E42F-B3079071F8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8" creationId="{D4B38AF9-44B6-F251-6A37-04D16499DD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9" creationId="{5C02862C-5AC0-39FB-4711-FE629DB5B2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0" creationId="{881066CC-C621-FE24-3BC4-299DD6BA3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1" creationId="{DED34461-4C66-3A8C-C89C-B6B19019ED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2" creationId="{12C891FB-0B29-3931-3CA2-D3B3789CF5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3" creationId="{3F2CC74B-1A11-DEF3-25A0-294C0BD8B3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4" creationId="{DF0A18AD-C389-061E-0ECA-DEF81C3E7D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5" creationId="{98D1F326-4BC5-7801-DDBE-7024D7DC4A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6" creationId="{B7CDE0AD-1AA7-9324-E843-BB728F0EEF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7" creationId="{135D74FC-0C4D-451F-621F-917CDE1358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8" creationId="{FC2768CF-8ED9-EB4D-7078-73C190D51B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9" creationId="{8CF5E408-93AC-F4B2-FAC6-271244027E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0" creationId="{40BCF70B-7859-BB41-004F-E2F6EBA94E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1" creationId="{30457660-44CA-7825-DC27-EF910DD0CE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2" creationId="{B1CADDFA-6F87-CD67-88E0-2DD129F637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3" creationId="{835AA4AE-49AD-AB96-365E-F935854098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4" creationId="{8181BEFA-645B-0CCB-B264-591AC13541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5" creationId="{9972569F-DD01-EC88-762D-0657BD7A53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6" creationId="{D37DAE6C-8ECA-BF46-3EA0-F1C5063E3B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7" creationId="{22D60B03-1606-919C-F256-326A842B39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8" creationId="{F0CCD96A-258A-C170-FE37-27801F2A43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9" creationId="{C6146064-7610-04AD-F757-76F7474D7B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0" creationId="{CF893D0B-63C5-677B-BFD3-556E2A8697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1" creationId="{29B5FF5F-9636-1CBB-DA89-1308BCA1CD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2" creationId="{503088CD-8513-E5F3-5789-5B85BF8D45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3" creationId="{D68C5138-BEB5-F9D1-7CAB-E199B4FD03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4" creationId="{5BA6947F-C73F-402C-84DF-F000973954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5" creationId="{1D222BE4-60C4-4121-E92C-EA4FB1E94B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6" creationId="{C615A33F-FACC-AA15-E030-03A7447976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7" creationId="{7885BEE5-7B8A-158B-F165-204B494AE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8" creationId="{E801ABF3-BD61-CC7E-4225-8EB6091016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9" creationId="{F71B1B49-8AE5-99ED-C1C9-D30F4433E2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0" creationId="{71F4479C-5B9B-650F-64D9-5A96436E49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1" creationId="{71E22A80-3310-9946-0599-2F24B2784D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2" creationId="{C3D7AB91-E820-7817-4E51-3470DEB44D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3" creationId="{8F2D0D3B-9C06-C773-B884-02BB6D2E52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4" creationId="{40041A9B-FABC-459A-F41A-538EBC1DCA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5" creationId="{CDFCF3D9-7C9E-69B9-B8FA-67BAA76DEF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6" creationId="{A810B28D-2F7B-1732-AA1B-FDABED6223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7" creationId="{BE418D2D-AB4D-19D2-0456-974FF8FF9A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8" creationId="{173D6728-A8BB-FE67-F7C6-881B5DB61A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9" creationId="{68781341-EB4B-BB2C-4F6C-65E5198489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0" creationId="{56002427-63D6-C1EE-A2ED-2A52DDD21A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1" creationId="{DA98D551-AD02-B74B-7B7D-7E0784352A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2" creationId="{1E5F09E4-ACDD-9B19-CB6A-4C0E79374E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3" creationId="{900B3A79-C986-3BAF-B085-7E655E9847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4" creationId="{2D2C69CE-FE59-7A4D-1E3B-6603F73BBC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5" creationId="{9C5340A3-AF12-4E64-1AC2-D16D81DC0E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6" creationId="{34873CC1-B83C-576D-8C42-28F8C57885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7" creationId="{CE01FCE8-9ED7-E60F-0977-E940039178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8" creationId="{74B49617-4ADA-61EA-46C0-4CEC95C725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9" creationId="{9AF3DF93-429B-11DC-6277-E206C4C649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0" creationId="{F6DFA2C9-4C5C-B2E1-0BBB-937DC3D833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1" creationId="{A339B3E8-DA37-9179-A742-DBA6DB79C3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2" creationId="{34BF9954-153F-987B-AA2F-2868231026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3" creationId="{C91841E9-0E8A-9B84-3721-73CAB48A60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4" creationId="{33AE0165-C016-05C9-1796-2D6EECBD6B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5" creationId="{587ACB2D-9512-163E-E82D-2CEF1C620B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6" creationId="{39E33903-BE12-6E76-31CE-CEF669BFFA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7" creationId="{6315B8F8-2644-CFA0-6E22-AB4999A4F5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8" creationId="{761B2A05-A484-CE26-5DF6-B0F2759393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9" creationId="{399FCB3D-362E-B2A7-56ED-FB6115ECA6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0" creationId="{36BE7BD1-E8E6-6003-A74E-72D9B25B66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1" creationId="{2C9408B6-7E04-5D71-8964-6FBFD29462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2" creationId="{45F5F01C-3549-757E-2BD3-5E07326EBA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3" creationId="{3BA8E2B4-F247-288A-BB62-9E8C0AD181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4" creationId="{B3028385-449B-CD6E-7891-5C96620893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5" creationId="{AC31BD7B-0C6D-D4DD-38FE-CE0F61DE6E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6" creationId="{38717931-DBD2-3246-6D6C-B02D0B6F35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7" creationId="{C861EDB3-ED88-FDA4-C5B2-56CA611B81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8" creationId="{49F90EF7-EF50-D151-8B6C-2556DF7ED2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9" creationId="{EA94D1FF-EB29-C624-8969-DF93E3764F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0" creationId="{A4B43A0E-071F-AF69-B9E1-2528CE6C9E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1" creationId="{27E2B7E5-4540-D51C-B6F6-39C6ABFEC3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2" creationId="{92ABD87E-A1C4-C0EF-A7AE-A02608B0A1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3" creationId="{E032CCE1-C27E-FEC7-B8DF-32CDEDE3AE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4" creationId="{32A60F8D-C305-7ED1-43AD-7500546B29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5" creationId="{C41967FE-0C46-59DF-3C5A-93B3497BA2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6" creationId="{A14BAECF-D86C-F71C-0337-E8D7AA25B3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7" creationId="{8B9772D5-1C1B-F0AF-B595-9B0992F65B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8" creationId="{E4432F05-76F2-774E-2E39-B52D5930FE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9" creationId="{6F4271DC-3125-CEB5-8F54-575A8D8622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0" creationId="{8C3843AC-9AC7-899F-3005-863327E1CF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1" creationId="{F189BBE6-638D-BDFE-FA2A-46F8D46310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2" creationId="{B2857D96-7F52-5D87-A16D-EB0233ED8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3" creationId="{A53A8165-7A02-D364-6C08-094F3EF0F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4" creationId="{A98B60CF-42BC-7347-A0E1-720AA3BD81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5" creationId="{0B4EA341-D00E-178A-B6DC-028DDD39F3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6" creationId="{CE489592-7E3A-05A4-08C5-ABD377458B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7" creationId="{727EE04E-70D4-FA90-A47F-ABEB239F9D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8" creationId="{EFF26F53-D71D-59FB-D96E-AB47889266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9" creationId="{F3D75FB7-CF21-B99B-BC0B-42C6AB330B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0" creationId="{3D6638D9-ECA4-C746-4024-C0BE67AD03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1" creationId="{C7F91A47-7896-FC54-6FC2-0A7FBB6933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2" creationId="{9B1C6C18-D023-40F4-FEDB-C76ED5DB8E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3" creationId="{088B5ABD-8FEA-FA2D-A07A-357299FEDE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4" creationId="{9C461B55-3CA0-D2EB-15E4-DE76160BC1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5" creationId="{25E22DD5-6A2E-C267-BDE0-F38E9D252D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6" creationId="{923411D1-8947-D07F-8591-15269D7B29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7" creationId="{898F5E77-18EC-1864-563B-F1B4F25290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8" creationId="{A0C3073C-74DD-FE38-9DFD-99A1C9F1C7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9" creationId="{8FF86C93-25B9-E8EA-24EE-DB4C1CF054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0" creationId="{1BBD9D5A-3CB9-1642-594A-3140104D80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1" creationId="{0A86FEFC-FE58-9CA7-4058-E02280CE43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2" creationId="{D7866584-EC45-A01B-90CC-3FF05CA6D6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3" creationId="{46A4338D-1DD3-86CC-2420-8D4DC820F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4" creationId="{22ADE07E-2944-DBCC-7CDC-F078E41F2D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5" creationId="{081DA365-EC75-4487-D0AB-52C0987DB3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6" creationId="{24D49539-49F2-6F74-CF4F-0AABF90E40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7" creationId="{E684942E-03B3-1175-C534-69D317C72D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8" creationId="{B1160F50-9AC4-1FFD-85A6-403A9095B1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9" creationId="{483DFE78-1365-FE83-D7C0-5AC8E941F0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0" creationId="{F2FCEB35-07A3-F136-6F75-93F77F5160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1" creationId="{5E61AEB3-770B-DBC6-E1D7-DE010793D2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2" creationId="{E01F7E52-DE49-E73A-06A5-B3A18BDF7E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3" creationId="{AFA04F4F-6A04-7C97-5FFF-A146D3A052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4" creationId="{660A8D00-EFFC-45D7-6A58-CF689EEC0A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5" creationId="{2DAB634F-FE45-EEB2-503D-CBA6B4D128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6" creationId="{A7F4F78A-638F-BD78-C084-DE004F8924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7" creationId="{A1A810D4-070B-0FF6-4472-178F20A2C9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8" creationId="{DE8326D6-5366-E435-689A-5B619C7070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9" creationId="{F82055AA-284A-BFDE-6355-48044C056F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0" creationId="{8730A7B7-55B0-98DC-DEE5-098D5E29D0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1" creationId="{CDDE5657-EEB5-B23D-694A-0A69D3C71C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2" creationId="{75637915-40F3-266C-9B58-CAC8E158F9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3" creationId="{00AC0378-E3D7-2788-1A30-89E6434981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4" creationId="{8A28B284-E222-5491-600D-699F464F07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5" creationId="{8E575787-8502-4DEC-B9BC-4B5A34C56D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6" creationId="{E6CD198A-13C3-D605-F334-6E98366C99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7" creationId="{D3C538D9-0D29-FE3C-39F4-8174054134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8" creationId="{AE20E312-7CE8-22FB-AE8B-2DFD2FBF9D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9" creationId="{3A743EE0-3C48-F2BD-5873-37470754F7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0" creationId="{5A69FC34-9F89-9DEA-18E2-AC43FB70BE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1" creationId="{558E95C0-1462-A633-78A6-AAA8F85496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2" creationId="{A3AE3B32-7F1F-9088-7D59-551113A943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3" creationId="{362E3B8D-542D-61FE-5DE8-7F784B7BC6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4" creationId="{C54F742C-E810-4B16-0B95-8D110F49D4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5" creationId="{C8CF7B22-E613-68CE-4A14-38F2320582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6" creationId="{D14DAC89-152F-5E54-EA13-A0E22748E5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7" creationId="{05B8017C-8265-476D-78D0-F959A2ECCE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8" creationId="{CF15E7CA-1ED4-38F3-DEEA-75AC782A3B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9" creationId="{8329CA1C-56CB-E42A-6BB2-0CEE501244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0" creationId="{1CB71D4E-1BD5-0EEA-AE28-63BB59EE44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1" creationId="{BF845D2A-4E50-C3E4-FBD9-C87C685A24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2" creationId="{EB1DCCBC-DA86-E832-AADC-8F70C1EDD6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3" creationId="{203B2F1D-1C0C-4E92-D0AE-F7D3710A39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4" creationId="{DCB9A507-0770-D6A3-BFAC-49D6362AE6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5" creationId="{28EFA579-DA4A-3E14-BCF6-35B0E189C1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6" creationId="{88E89DCE-3A68-E1BB-02CF-5C27D29BB3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7" creationId="{C694882C-3375-C3BD-DB92-4C9EF2596E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8" creationId="{D325631B-0CB3-0A39-90EA-2D56B8F806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9" creationId="{67208F60-41DA-85CD-8EE1-7D65CC0556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0" creationId="{2063C981-7B36-028A-E7B6-227A9A9E50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1" creationId="{2AF03E63-0C72-9A3B-BABD-AC9650613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2" creationId="{2EFFD323-375A-7438-F05B-4C96AD09F8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3" creationId="{E91FDD3A-973E-8974-642B-93313CCE43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4" creationId="{43C626AD-0DFD-955A-F3A6-2A5E2C68F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5" creationId="{B6B83E99-3A8B-8F28-2528-F7234C18EF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6" creationId="{1B55B493-9E5E-908C-9C41-E5E0253184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7" creationId="{D2523479-7107-1086-070D-FDA3E9F7B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8" creationId="{7B1D0459-3E8B-2F16-5910-85A8EB5749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9" creationId="{66C4C891-FCF5-32A6-C98F-F392117869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0" creationId="{9D7BF599-6F03-F530-4B0D-2716487588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1" creationId="{4687B99A-68ED-EB37-5699-6FF7BD9CA7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2" creationId="{DA1D5B6F-ED2F-85F7-EDC9-22D1D32D8F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3" creationId="{91357ABF-A664-B380-62A6-35261D849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4" creationId="{5399EA2F-FACC-613A-155F-C52CB7A82C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5" creationId="{74E4E567-9A42-296E-630C-E074B28A38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6" creationId="{A1BF8483-1FE0-7D45-AEEB-7F99ECA64F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7" creationId="{4A277A35-0256-79A7-687B-9B276A7213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8" creationId="{208613E4-9DD4-9A6B-CB8C-D67FF61FC8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9" creationId="{2672CCC3-A9A2-37C2-E83F-00A8ECF3A5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0" creationId="{E1D44A2C-B47D-DA77-CB14-EF314D19C1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1" creationId="{EB84E107-777D-91FE-E2E1-779BEA4FFD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2" creationId="{7BFA72C3-B149-BD27-0CAE-9C64827E73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3" creationId="{83B5697A-B11B-7380-F4FF-61EACA3CD2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4" creationId="{D2A78C10-AD18-2D65-57EE-9AB652F026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5" creationId="{FF43506B-CF70-0A6C-441B-B84BD55A38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6" creationId="{144AFD6A-81F0-5AB3-46A6-84FD216B82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7" creationId="{2DAF7992-D1C3-FC50-80B5-3B6108E8ED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8" creationId="{BC1DEA4C-3DCE-A628-6615-CE903D1BB5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9" creationId="{B0E47088-2026-46D2-848D-75DA9C8F66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0" creationId="{C1D58B83-8217-6D7A-C60C-EB4BAD7523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1" creationId="{804C06DD-9D0F-F3C6-0510-6AD2D8C059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2" creationId="{A124E389-D818-31B3-708C-169C1CAE93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3" creationId="{09820217-B048-21BE-3F3D-713E5FD93E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4" creationId="{7E1EB278-866D-A178-65A6-5CB4E1C143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5" creationId="{EB3565DB-D5C4-73C8-ED3A-89DCE379AF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6" creationId="{EC729CFA-9A6A-4FA8-5440-6148262658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7" creationId="{BE5300F5-3751-8109-78BE-88DE0211D1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8" creationId="{E6F86B5A-DA46-D53A-F050-A16145FA8C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9" creationId="{61A58081-B6E7-47B7-F003-4E10C3F6B2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0" creationId="{72A1A467-9D09-1B96-8C23-7BF70F43C1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1" creationId="{435EA885-3871-F668-F63E-ED3CAB0768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2" creationId="{9FF4A193-C6E5-B36E-23A4-B20409EBE9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3" creationId="{179A5FAA-9370-15FA-021F-FFF2F65022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4" creationId="{6E17338E-0059-B31B-E181-8CF081AC42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5" creationId="{FA83A57C-D2B8-5CF1-4553-1E5D83FBEE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6" creationId="{B924E669-9E02-98AA-ECE0-EA279C00CF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7" creationId="{BF8FFAF2-708E-4486-758E-BBD2342960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8" creationId="{2FDECCFD-20A2-062A-5F1D-1D4DFDDBCC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9" creationId="{9FDA6B88-D468-D21F-4E68-93C1FD29C5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0" creationId="{8BEE4C30-D167-BD27-5A76-3D37C21D4C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1" creationId="{A1A1C0C5-EE3A-1E49-D8A7-AD1E5D7C8F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2" creationId="{8C30557F-CE28-D0DF-2E9E-D11EC3FA40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3" creationId="{1EE4183A-7378-852A-AA8D-87F6DE7D7A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4" creationId="{C93B25D4-165F-0092-EFB8-541E5CBE7A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5" creationId="{C1D14C2F-594D-3D67-5C42-576614FE5F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6" creationId="{254175E2-9D98-1BA6-C50F-7467FBCA77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7" creationId="{AFCC22EB-64CA-41DD-7FA5-4D739D52CB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8" creationId="{FB5D4721-CA38-0273-F838-944DBA1508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9" creationId="{31991B78-2EC0-3DE8-337E-2320BEB7E5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0" creationId="{84FAF7D4-E5CC-174D-ECF4-089C41EFD6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1" creationId="{BF147E93-EB4C-9718-351B-7FC63D95BA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2" creationId="{C5ED3471-7447-3A8B-0DBD-4A6CF08705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3" creationId="{06127973-C3B8-4476-B63D-E9D1220D81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4" creationId="{EF07C8D7-3642-7D1D-CD57-24AB34F178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5" creationId="{C91D037E-D2EE-A45D-4DB3-991F23FCFB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6" creationId="{1940ADDF-EFEF-C9A5-6A1E-CA2F6093D5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7" creationId="{24220ADB-47BC-3B5E-056E-6660A45A43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8" creationId="{2A05A2DD-0DB1-7B9C-27F3-088680D600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9" creationId="{A9BE3805-FE43-B48B-48C4-7E137F04BB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0" creationId="{9BE1B07E-F187-1526-34ED-536298550C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1" creationId="{0361D976-1F63-D090-1DD6-E047EADCBA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2" creationId="{4B64F218-C7B6-405F-0EB1-0B8A0D825F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3" creationId="{FCCFA78C-4CD8-39AB-65F5-27850D9C84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4" creationId="{3D44C9C5-F60A-26BE-D2A2-A2AA2FF75C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5" creationId="{673B0B26-2CE6-5EEC-01E6-10BE1AB85D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6" creationId="{9EF85B48-DA98-466D-9F38-9C3BAAEB13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7" creationId="{24F02280-163D-9A2E-8D41-E502A09AE2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8" creationId="{D355D056-91FE-3208-F42D-D71395FEBC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9" creationId="{AC315B28-5B8B-A0C3-85E7-23C0BF24B5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0" creationId="{8623DBB2-C07D-713F-D79D-FBB041D1ED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1" creationId="{0FD16371-9BF1-EDAC-2AFD-3EAA358CA4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2" creationId="{C989483B-408C-8DF3-9A14-5FA21C89C7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3" creationId="{0C68C936-E0FC-2895-6554-683177903E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4" creationId="{4002C8A4-36BB-A6D5-9C5E-71D6C99074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5" creationId="{BBEA8CE6-FED0-E205-F14D-1FC440D3D7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6" creationId="{1A593274-A369-CB1C-C587-6176E543B5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7" creationId="{C633BA05-3F00-65F6-0A7C-DCA3678942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8" creationId="{B0DDE432-FA0F-D8D1-D6B2-DDFD117251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9" creationId="{DAE40CBD-4274-6FA8-BA05-4BF8132693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0" creationId="{3CE7BEB8-C7FE-3768-C9D8-DA2B5E6C6D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1" creationId="{C1F1250E-C256-1F86-9B67-59CB0AD271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2" creationId="{2BD53683-A1C5-B2A5-0458-34986A2A3A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3" creationId="{CAD65A34-C026-677F-E7C4-EAD95B6DA2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4" creationId="{59C8EBDF-D054-8397-3435-3086B58C8C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5" creationId="{FC00CA06-88F3-7125-31DC-A36153936B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6" creationId="{31DD1509-7719-06EF-1CF3-2E94349686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7" creationId="{532CDC34-EEF3-EF9D-8A52-4BF0AE95BA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8" creationId="{6BE3F538-7950-4693-7981-E0B95E7339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9" creationId="{5E051BE1-D323-1CD5-F0E0-3C7687C9F9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0" creationId="{5CF4FBD9-57D3-C70D-B382-7E75F130C1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1" creationId="{F94FCC93-9312-CB67-3E46-EEB5B7A0E4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2" creationId="{2D5E2EE6-FE96-B544-DB0A-53E4E853BD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3" creationId="{302CD145-AE60-5560-7686-4E86BCE8B1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4" creationId="{883565BD-9519-65F3-0CEB-FCBB0E77A2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5" creationId="{6969ED51-533B-0CC9-28E3-3E7F507E40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6" creationId="{0133FA3D-4338-DA0C-206D-0B7E4F839F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7" creationId="{592EDC14-539A-708B-69C7-693C79A66B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8" creationId="{B552215D-9A94-DFE6-1445-FA5A3721FF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9" creationId="{D2F91135-10E9-A107-6960-9982CEE0B9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0" creationId="{DA4F0885-DE1B-3E82-8904-2885BB0FB6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1" creationId="{AC7CCAB2-33A2-D561-B661-F314671D84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2" creationId="{15FAB708-3C56-8FF1-20C6-31A6ED4637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3" creationId="{C217E929-8882-DD74-1937-2F523A1D24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4" creationId="{72EFF856-F054-690E-4011-BC7AA06A7E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5" creationId="{A5E13E90-6362-E2FE-5131-892C39E0C3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6" creationId="{7D66B10B-6F2E-AFDB-52BF-98C9E7B1B6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7" creationId="{3CB60E72-39C0-8784-9CAC-BA0353749F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8" creationId="{808E53F0-4E77-83F6-03D9-5246CF33CC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9" creationId="{859381E2-622E-CEDA-469B-CD608D9B8F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0" creationId="{561D25A8-FC14-079D-EC2C-B0127CEE7D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1" creationId="{AB3E86BF-C098-0CBF-5E23-1F3EB707E0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2" creationId="{764ACCAF-618A-808B-D72C-4D43E14380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3" creationId="{7EFC9CFE-A275-3F80-0A4C-11BB99B710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4" creationId="{FDCFCEA6-CEFE-965D-42D6-3742CFFE90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5" creationId="{C3EF2DCD-299C-64BA-D321-2CDA1C3A61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6" creationId="{0E2B2662-8849-89A4-A1DF-C8C273CFE8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7" creationId="{6BCA73AE-95DC-D844-C23D-3698F26D9B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8" creationId="{DD857BD1-6E54-382A-E6EF-F5C0AF70CC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9" creationId="{27B1EDBD-D0FD-B68C-F69F-724A33E43F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0" creationId="{DDBAEB92-32A9-74F7-2CD9-95BA518DC8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1" creationId="{8FC58D5B-2207-63D3-C66C-585D252B35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2" creationId="{AB2AD705-5079-CBAB-1684-6DD8B1AAFD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3" creationId="{A8E7EB03-9DE8-990F-79E3-03E56F9074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4" creationId="{9E609EA6-CD49-E199-1440-665D12181F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5" creationId="{32599C28-6951-589F-1ED4-3FEFAB2A73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6" creationId="{0F72E642-76AB-091C-EEEA-0743884044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7" creationId="{31F90F1C-E266-537F-ACD0-1B28B7BF57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8" creationId="{5C1A4C2A-9BBF-2AB0-CF1F-9E436CF88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9" creationId="{61E96D9F-7279-4989-8EBB-18B7D1E4BC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0" creationId="{DDD512F8-C208-2B87-0A13-40F71D7630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1" creationId="{110880B0-7234-F719-CE4C-36FA5014D7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2" creationId="{7FCFC76B-4C1B-5844-24A6-F5537C3728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3" creationId="{1C3A7841-C3AC-0CFB-C727-05BF4901E9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4" creationId="{15043003-5E4F-FB8A-E62D-0B9C7A198F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5" creationId="{B143DBA7-0D77-8218-3EEA-A71C043712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6" creationId="{B9CB22C3-10DB-3EF1-676D-0446556FF8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7" creationId="{964AC66F-060F-D419-821D-433220F434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8" creationId="{2C0A8C7E-575B-969E-FF75-03E4CF04FA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9" creationId="{A9589C9B-93CA-3E8D-AA7F-F92EBA3F08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0" creationId="{9536E267-2010-3039-2E12-24C07C5FE9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1" creationId="{0F774BE6-E142-8E11-B291-D2EE94B7A6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2" creationId="{54FB4E75-3544-C919-9ED8-7ACBDA7D0D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3" creationId="{4D25A583-E6D8-116B-15E9-326E9E6247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4" creationId="{98935C0A-4BA9-FFC1-3EED-B3E5DB286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5" creationId="{E84772B3-85D5-0A31-F92B-7FF7ED80CA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6" creationId="{47502CF9-151C-ADB2-9E9F-73B12AB966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7" creationId="{15883E67-5FEA-1FDE-C742-30CE960FC3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8" creationId="{1DC1071A-65E1-FF2E-4291-6A69C05146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9" creationId="{A0644AE9-76CA-6D48-8C5F-AA67671BF8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0" creationId="{247876CA-B3DE-654E-BB6B-2738CF29F3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1" creationId="{DFAF07EF-8A3E-4DCE-93E5-BCD4DE28EB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2" creationId="{2B90707C-7CD4-88BB-DD7A-290F680693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3" creationId="{8388DFF7-D0C8-078C-8DC8-B0206ED279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4" creationId="{84BCA481-A15C-DED2-19BC-AC55783C6A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5" creationId="{52438BCB-1BA5-6849-C038-67F36EC7BB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6" creationId="{372BF70F-B4B4-F1FB-17A6-7AC110E0C5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7" creationId="{D26B6FAD-CDB0-7AD8-A0CA-8E7B23F17B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8" creationId="{1B5EF3F7-9D5B-1D12-62A1-27E37C5AA4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9" creationId="{E463CDD1-0999-6961-EC14-CF1A812D18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0" creationId="{FAD591B3-D8B9-CA66-6BB9-82EFFF266E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1" creationId="{75700064-2E9D-549C-37ED-7953F75D32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2" creationId="{E2646375-8821-8FE9-0B3A-6CEBBDCFFC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3" creationId="{E11815B8-D3CC-B4F1-B337-5F046F34E6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4" creationId="{5E414157-9AF9-A63A-8F6F-834C3EAB25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5" creationId="{341EDD26-B837-3B2D-E48E-CB7DFDBA43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6" creationId="{5799C481-F0F8-6B89-8775-CAE084E415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7" creationId="{A186D718-59BA-43C6-AC26-3F297CBB9A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8" creationId="{E85DE358-923A-926F-989B-C2078BB974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9" creationId="{762F6BBD-F3ED-BC2C-1459-5CFC213F79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0" creationId="{C8EF0261-64CB-9D14-243C-7620BB41C9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1" creationId="{771B84CB-CE8D-29D8-9206-07C2767B48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2" creationId="{A87BB01D-E30A-C171-7590-129D04B23E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3" creationId="{9811EADE-D149-DAF5-385A-1E88C109A1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4" creationId="{EBFE8CCC-486A-EE46-2A88-CC953AC5E3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5" creationId="{5345FC88-A6B4-F297-ADDC-BC702C091C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6" creationId="{E84BCDE8-5A05-831A-9133-FB86091344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7" creationId="{FB059CA4-4642-42BB-D6C5-AAFE2BF4A5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8" creationId="{38EDD15D-47EC-CECC-6D3B-DCDD70B3B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9" creationId="{AF2DD90C-718D-01ED-EDD5-AAC661700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0" creationId="{D04CFAF0-AA59-4737-CE32-1FB91683E8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1" creationId="{9F3A750E-C81E-5FE5-EC28-8184EE481E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2" creationId="{EFE07272-423A-FD6E-23F5-A5B1BE9DC5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3" creationId="{9B80D15C-C5D2-FD74-6F05-3303443E6D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4" creationId="{4F9895A2-35E3-1395-53C2-0A56450E47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5" creationId="{FE67FADF-3A38-18E8-B760-798606640B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6" creationId="{041A2840-7BA4-8E06-D2F5-14C3975C70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7" creationId="{7B8BA3D7-5877-E185-BA4E-1DFC56798E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8" creationId="{93090299-596C-0475-4C80-046ADA7A30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9" creationId="{7BE5DC4E-E909-B756-8434-EBE1361076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0" creationId="{3F335B7A-FACD-E42E-54C5-4AAAB00D17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1" creationId="{996042B5-A035-4E10-714C-6F4A42CF26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2" creationId="{E2BA0C5B-C320-0D3B-6736-A859EC4E9A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3" creationId="{E708AE9F-ECB8-1EE1-F644-B96CA09D2E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4" creationId="{C1CA2496-08DD-A48A-95B6-5F73852EEC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5" creationId="{B487F0F6-A703-A0FD-D32C-389EE24374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6" creationId="{76393676-0DF5-4C0F-DB40-0938431F0F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7" creationId="{BDC0C6A5-BA23-107D-D40C-EEBE98FC43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8" creationId="{32834318-EA21-4467-0255-EBA4D74B97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9" creationId="{2203A0C8-5893-3CF4-A63A-CF12E80628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0" creationId="{4263CD42-7DBD-D672-9643-BED6F64773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1" creationId="{005FB9FF-1F99-A7C3-0DF5-9F1E1E5CE4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2" creationId="{9FF6971E-BE2F-4CD0-0644-FD9255720A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3" creationId="{460A64C3-1730-7413-CB0D-29E5FFC02A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4" creationId="{0921E50D-B034-D79A-3E89-2CCD44E0F9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5" creationId="{C999A063-69FC-7CBC-2BD1-A1F42C2EE2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6" creationId="{0D09A71A-6D0D-0901-D45C-9B1712546B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7" creationId="{6B81E680-F82E-6F06-B2F7-97EDBBB7A7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8" creationId="{C7E0A1BA-7FD9-4463-8EA7-8E0731C6A7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9" creationId="{3AD42DB1-EAC6-894B-9BAC-3B9BD7760D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0" creationId="{B2C6CCE6-69A3-AA4A-81F4-A21728C2E1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1" creationId="{8753383A-C7DC-381E-362D-A0D42F1AC5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2" creationId="{EB4ECCB7-A0AA-7A6C-7832-60F79C9CE5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3" creationId="{2BFE544D-A985-B9E4-91F3-1092E905EC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4" creationId="{A2B64405-B93F-EAAA-571C-F28632C237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5" creationId="{50AD5115-0E31-9404-BA28-A307F04A6B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6" creationId="{08A8E98A-D95B-23FB-EA17-8870EC0E44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7" creationId="{BD6427B7-9183-E639-3A56-BC621E9722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8" creationId="{DDAAAFA0-5069-C52B-F9D2-44E3245352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9" creationId="{54732691-B9E6-CF42-EEEE-D102763205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0" creationId="{B7EF09DF-C4E1-8080-C6F0-8E03B7198D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1" creationId="{4E1A912C-65B8-CE82-777B-E1004B01D1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2" creationId="{EC52374A-EA0E-32A3-F2DA-A466812A78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3" creationId="{F5F339C5-21D0-840E-D262-BD5DD4F33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4" creationId="{41AE8C73-97D3-6FC0-7CC3-20E49E5B19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5" creationId="{EE7F38C3-5F0A-ABB8-58A1-A6ECF05F0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6" creationId="{AD594254-8359-F5B7-9F37-7360DAE4E9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7" creationId="{D3998758-8C97-A72A-FD76-9D53A049E0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8" creationId="{F97337A6-0469-A0C8-198D-AF9A07ECB4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9" creationId="{A4DF50EA-84CC-EB41-6141-99CDA98896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0" creationId="{BCB121A8-2FB7-56CB-1C30-A6B48337B8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1" creationId="{523A7FBE-09C8-154C-4C92-A09D1F6745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2" creationId="{EFFF9565-33A6-3BD9-C766-187340E5C6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3" creationId="{DD7E0CAC-100C-CC7B-7411-C1DA5A385D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4" creationId="{C220585E-FBF0-D94D-8890-7227DE5F3C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5" creationId="{349C184C-1602-BA4D-085A-266F975699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6" creationId="{EC7B960D-CA97-38E2-3E8A-4A2AB6DCA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7" creationId="{D49190CD-85C7-58D8-ECCC-7BEC41A98D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8" creationId="{DD50EDA6-7C57-1C5E-302A-9A30179E22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9" creationId="{9DD12E68-6899-C916-E0A0-534E4E3F6D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0" creationId="{632689AC-005C-5EA0-2A11-77D08F32E6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1" creationId="{4326E754-DDEC-A7C0-BFD6-95BE201AD0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2" creationId="{DFC025C9-FC9D-FB0E-7ADD-B93FDDC012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3" creationId="{2A2D992D-D4B3-69E9-58E1-BF5E2251AF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4" creationId="{9B53F10C-BD89-B518-9E8F-EB0ED140D6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5" creationId="{9AEA0BDB-36AC-19FA-F924-4429951AEC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6" creationId="{114A6C3B-2481-650E-75F5-F95486F5C6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7" creationId="{ECEA4775-D3A8-A300-E9A0-BF702A4685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8" creationId="{B3F0E0D6-1C24-8E09-13EB-1F35F0FF9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9" creationId="{DE849DAB-C6AE-298E-4771-23C3DD576F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2" creationId="{98203A0F-6455-3EEE-F4EC-3EF0C8E314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4" creationId="{5E9931DF-87F5-4BA1-ACE9-64FE20FD63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5" creationId="{A778425D-A25E-B86E-9AF5-E050D31C36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6" creationId="{138F57B3-EEF1-78DE-DC89-549FA039EC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8" creationId="{392FF188-F00B-B77A-8BCA-0DC3E86E58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0" creationId="{5D7BB6C7-E3AF-679B-3654-68DCCC728D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1" creationId="{F1F8B4B9-E8B0-E895-8EED-14105C89BE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2" creationId="{1FE6EA8E-7838-FA7F-F00C-00E226D3BB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4" creationId="{14F2A0AC-555F-09C6-7F28-A3F644D605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6" creationId="{6CBC4DA2-DFDB-2807-FEB1-75FC12304E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7" creationId="{05D6F7F6-1EA9-CE91-944A-2F10E843E1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8" creationId="{D592CAC9-3D58-C885-73B1-67B005770D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0" creationId="{C4191BC6-FB11-4718-BBED-24C71022A2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2" creationId="{1DD38AC6-8B67-B2F8-B042-001BF65F33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3" creationId="{969950B5-6C99-098E-5310-503127F65A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4" creationId="{32C87251-A6E1-278D-B3CB-6156099AD3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6" creationId="{306A5174-58A9-2514-9424-C52A579887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8" creationId="{C12B8567-695F-D600-A494-F9AF261F81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9" creationId="{1439127F-D3F1-9E80-6700-71633330F9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0" creationId="{DE0B0434-963B-3964-C7D0-597D286255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1" creationId="{B952E1B8-DFC2-8670-8C3C-E85FFED83E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3" creationId="{F0048E71-4D60-461E-16F0-55E18AB8CC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5" creationId="{A8AC80B4-0DE6-8D78-B040-2C6961B970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6" creationId="{AC03473F-D30F-6C79-AD2A-262E895EF5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7" creationId="{4109FFDA-CBD1-A97B-5AF7-4676B8D50E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8" creationId="{4F942C4F-82CF-6998-DEDD-F4CAF0FBFE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0" creationId="{ED2D7041-481E-1312-14D5-FC05EC4ECB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2" creationId="{0C03D903-BD37-980B-B1EB-6CEE23CC96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3" creationId="{3FB3016F-FDBC-0E30-352B-2D0C27C6B8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4" creationId="{4C50D6A0-9477-6645-2818-D8179C7121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5" creationId="{264729FE-EE3E-E75B-D946-F5919D2870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7" creationId="{5948ED23-A3BC-22CA-6D8E-1850F64CEC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9" creationId="{BAA01C85-21EB-B998-470F-5A83E7AA53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0" creationId="{084EE24F-7605-77FB-B1A4-1BB87FF45C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1" creationId="{C8584D85-0B9E-2AFC-3EA9-74239F7528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2" creationId="{86F542EB-746C-A1CE-1E7E-505433790C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4" creationId="{454A9C75-E64A-D456-A352-663AAEF131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6" creationId="{3DED1634-53DD-F193-FD01-C20CC96ADD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7" creationId="{6CAE0801-C138-7C96-B0E1-D0B2FCC1BF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8" creationId="{07B33EE9-66B0-5275-F894-79FC866EF1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9" creationId="{6AFD9D1C-292D-A9F3-1329-18CC1CD628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1" creationId="{47DB1F1F-639F-1D13-7BF9-6C0A69D1A0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2" creationId="{E3C27FCA-DB2F-E21C-E48A-5CAEDE0677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3" creationId="{5EA1AA98-58F0-0D2C-839B-2C61D8E753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4" creationId="{2EE4F4FE-000E-58AB-FD17-667415BF4E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5" creationId="{47686AD2-02BF-DFAF-C105-A5BE460364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6" creationId="{4D252A05-F143-B963-6C30-5541497BFB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7" creationId="{B547593E-646F-6F00-9803-D39941E3B2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8" creationId="{AB8D63E8-249F-7416-FEDB-E679A5CA06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9" creationId="{36DCC154-31CD-8F2E-02C8-AD8C49DF53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0" creationId="{B76CC314-7BAC-4643-2A10-E4FB83DC9A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1" creationId="{2577E7D8-8A43-B14A-1C7E-A36AE2AA6F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2" creationId="{0B5A0CB5-5876-18B8-BBF8-C9508B67A8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3" creationId="{883087E1-034D-6B37-5778-B2C0D3A981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4" creationId="{12CAD508-6483-7BF8-11CA-BE26F5494B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7" creationId="{A2BBCEB8-2D3F-CE94-6365-883FF18E8E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9" creationId="{1AFD893C-91CF-447C-FAB2-36E83BD18E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0" creationId="{E353DB44-DD47-5C76-413D-62B8A23D71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1" creationId="{8EC47281-986B-666F-9D61-ECA6BECAB7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3" creationId="{AC03313B-3565-9A9B-887F-8F7F5C2528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5" creationId="{DC7F5657-0AFA-0F98-1B1F-DB9C2D0AE6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6" creationId="{8B10D59B-175B-8E2F-0AD6-965E2ED841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7" creationId="{E8F47645-2EEE-2B3B-D736-9F89470A23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9" creationId="{5DC1CA56-75AD-88E1-3D4A-533B15ED05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1" creationId="{FE504A4D-8A50-F9B6-BB4B-8BBAC3419E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2" creationId="{F0877950-9CAF-4999-2F27-2262D10D77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3" creationId="{71C63090-57AF-B871-E916-F541E685E2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5" creationId="{7AE89BD2-0752-A4F2-C340-3656F37B8D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7" creationId="{428F69D0-C44B-065F-0A49-DA88CA57C3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8" creationId="{79B7796D-140C-79AA-1879-A15F109F23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9" creationId="{16290169-BE20-0310-C078-3EE6B47908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1" creationId="{9DA81A4A-9970-9856-13C4-5E7F2033BB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3" creationId="{93C0FB72-7E91-61FE-042D-0960AE1840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4" creationId="{DF8CE5F5-9F4E-4A59-70B9-72F3626C61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5" creationId="{6BBD1AAF-09B7-E278-25D5-991056626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7" creationId="{D8486742-CECA-A503-C412-319C747B3F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9" creationId="{05E8D669-7C02-A37B-7340-BE2E293F60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0" creationId="{122747CC-5D00-B89A-9F8A-2EA006556A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1" creationId="{8E31B760-4460-8CEC-FC81-83D08830E8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3" creationId="{52375BAA-6A76-AB03-75F4-E83F8C7E33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5" creationId="{65E00D62-467F-6FAF-3D3F-62BACF5022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6" creationId="{30F9EDDD-56AB-5AA3-FFAE-189D4A4790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7" creationId="{F5B51098-ECBD-63CE-E44C-A02FFAAE7F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9" creationId="{21E6A344-14F0-30B8-EF05-ADF3D2648A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1" creationId="{3FC5B3EB-E241-6F59-A74A-168CB70384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2" creationId="{E9354203-B524-38D5-4C7C-BFDC6F3E67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3" creationId="{BB60C6DF-4B50-6E21-101D-9BC2D5BABB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5" creationId="{E4D0B2BB-DEF2-6852-22CB-97F59434D4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7" creationId="{5736AB81-0ABD-B2AF-F18D-6192A857F4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8" creationId="{3FA06E02-0391-17A1-A18D-5A179C9B98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9" creationId="{F3B7BC00-90D2-4741-FC89-8632E39181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1" creationId="{7158DEE9-8A73-A697-8B8D-AD305C5A45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3" creationId="{761D1080-E204-AAFE-5A4B-1D00889711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4" creationId="{7E8F482F-AF88-6F34-3889-99492F2C56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5" creationId="{CC6393F3-2A73-C0C0-7EED-39B5B54F6F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7" creationId="{E8219323-F6A6-1372-07E6-7D5389F6B2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9" creationId="{124FEDA1-314D-6394-4798-468546CB13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0" creationId="{BAA45776-2303-A353-E995-CA9BB86B49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1" creationId="{F85040AB-2BE0-A8AC-6D45-4420CFEFE6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3" creationId="{8CA29631-255D-11BA-113C-F2E34C6D89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5" creationId="{3273B007-6212-7C50-F65E-CDB57BE6D0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6" creationId="{9019F8DC-628A-9F7D-0CDD-AC5F3BAE2D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7" creationId="{96141B9C-618E-458D-97AE-E64E7E060A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9" creationId="{70DC9692-341E-8A81-99AF-1A835BF5B5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1" creationId="{6EF28BA3-3331-F255-6498-B57B4D0547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2" creationId="{34CCF55F-9AFF-235D-9A40-1946F0BF2F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3" creationId="{98AED251-E270-0748-2666-E804935D7A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5" creationId="{C3D2E5B9-90C4-6767-E0B8-C86A6DAB5B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7" creationId="{43232A88-E196-863D-2DF1-58D1593142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8" creationId="{2283E989-F101-6028-65E4-1CC2887E94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9" creationId="{B4C95725-9BD2-EE47-2F04-BD464FE846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1" creationId="{BB87D5C9-C1D7-8AB4-ADE2-4195B94AE7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3" creationId="{4B142948-3939-6A31-596B-F49E1638B5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4" creationId="{DBAD3810-5214-B15F-8455-174976A65D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5" creationId="{C37B9C30-51B8-725C-8E04-4FC7420E1B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7" creationId="{CD1AD2A4-827D-1A58-D709-8CCBFBEB5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9" creationId="{ADE3DED6-16D2-F43F-FBC3-21F29B0D6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0" creationId="{CD3FF9B2-0B8E-A9D9-FBDE-E055191E89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1" creationId="{25986B0E-2B80-26D8-51C5-FD893BB5C9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3" creationId="{983829BC-E1AC-4027-E61E-148528006B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5" creationId="{FE8A0F38-D3A6-6C6F-7DBB-EDF883622E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6" creationId="{64A5D60D-80D7-FCE3-1387-05D1059C65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7" creationId="{89F7829F-28C8-18BA-8B0D-FF5F093417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9" creationId="{ED70DE2D-2AC0-42B7-F1EA-5F8D678DEC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1" creationId="{E317F2B6-38B1-E153-FE12-6D9A5C058E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2" creationId="{EF952932-2EA5-8DCC-32B3-4C38CE94EE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3" creationId="{442272E2-FBE9-A981-992B-37A8F80E4C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5" creationId="{514BF5FB-6B43-4CFB-BC93-BBB678529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7" creationId="{D44F9CD2-CC5A-8DC0-60AC-7E59AC4B0A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8" creationId="{2E5BF1A8-01C2-A089-4E46-2C12B6F5C2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9" creationId="{1C3906FE-496A-FBB3-2AEE-B5668A9E97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1" creationId="{78BCC64E-B55F-43A6-3DA4-F1A07DBF5D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3" creationId="{87483956-15F6-A97D-3247-2FC1A923F1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4" creationId="{A493606D-1BEA-0B23-2E5A-7A14FB8A54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5" creationId="{F4A7B4A9-91BF-7200-2FD7-230775B8A9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7" creationId="{6D516E4B-10B2-5297-07BF-588176D9A3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9" creationId="{31109620-3C10-8FA9-ADC4-F2418E9165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0" creationId="{31C32ECE-6A5B-7F26-2AA5-D7B7FDB02C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1" creationId="{BA67348A-E8C2-594A-0A60-0A8DEE7D75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3" creationId="{48B81B83-C7F4-53F3-E839-DF0BE2F34E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5" creationId="{84C4BA6B-9DE0-0D77-1D76-9A922730DF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6" creationId="{54BE324B-99E7-9C57-2063-EED65C2132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7" creationId="{35E76A1C-A8AA-A88F-C28F-2D62CABD00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9" creationId="{BA1B7E7C-7275-6BE2-2475-98E1045AD8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1" creationId="{63EFE292-2742-CCD8-2212-E0F1E57ECC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2" creationId="{52DAF5A5-A3C0-10C1-81B6-91B2CC17BC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3" creationId="{F9DC3CBC-13C8-46A3-2425-EDCDF28703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5" creationId="{5C4C2B14-AE89-05BC-1EFF-1124E72800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7" creationId="{81178A12-4D63-C780-9039-95042C07E8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8" creationId="{C226A2D3-B646-805C-12CB-58FCF417F2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9" creationId="{E3403394-9536-D585-B6D7-312683EED5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1" creationId="{FC4A9FB7-B0B8-4DA4-6179-1862CA23D9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3" creationId="{5D06FE84-0516-A668-C853-09502D6B4C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4" creationId="{606B432F-4CE7-AEB6-AF96-9E861056D9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5" creationId="{F91BE930-8EEF-56A5-F9D5-08AC2A7D9B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7" creationId="{D417F8D1-BD47-3046-B349-6F67C77118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9" creationId="{70EF11DB-4CDC-2EC1-9525-BFDF938CB2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0" creationId="{36A56889-CE94-2CAD-F4A3-4057661F40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1" creationId="{53ED5E28-85E1-6E77-BED5-82B7DA245C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3" creationId="{28B6F525-7EE8-D112-4F44-C50FBBA174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5" creationId="{DD5E2F59-2C60-88F9-DEA5-D432739E99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6" creationId="{289115F7-019B-CFDC-89A3-D28F4F9C6E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7" creationId="{BF46756D-149E-2708-64B1-7A4A36BCEC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9" creationId="{51608C2C-6297-85C2-113D-045BA3F91E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1" creationId="{B401FFA7-EBE1-0AEB-79D6-6933A134BC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2" creationId="{8A41C383-0715-EE3E-5A56-4518E549D3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3" creationId="{61D6B8C4-54CF-7C0C-CB67-352007B60D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5" creationId="{017CD4D7-A605-9312-DB8C-EBF9C76948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7" creationId="{09E27DC8-43E8-1510-7B94-3F96D2CA2C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8" creationId="{713B165F-7AFF-1585-BE4B-38F20D0302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9" creationId="{2C154B4F-D19D-BC67-EB77-6D0D8B51DC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1" creationId="{0CFA2A51-1C47-91F2-5B2B-8EAC009D32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3" creationId="{B5F8C583-65E0-C029-96EF-6ED5C09C8D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4" creationId="{E21FA655-9DDE-CB18-0AF2-30BE707190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5" creationId="{1EC0EC03-B007-85BB-94B2-2423CAAB86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7" creationId="{85C8E5C7-ACF3-694B-F943-8E5708BA5B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9" creationId="{96F8CB75-924C-17E8-5CE3-44A20C47A3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0" creationId="{2B1A34E7-6F15-40D3-B734-B486FA65E6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1" creationId="{7B1B55D9-C8E3-8766-2090-A4C04E10DF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3" creationId="{0FACDD4E-79A9-4B1B-8F05-113AF16236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5" creationId="{B8A678C7-1D55-0C40-789D-D82E55CD34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6" creationId="{C0B61CAB-00EF-B7A4-3AE3-D2D89B9929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7" creationId="{BD4D1F90-716C-F993-A01A-115021E8A2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9" creationId="{C4310127-5A16-FD02-EE24-D7561FDE7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1" creationId="{496C983E-3DFC-7DE5-0BB3-B521D10279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2" creationId="{E4D53845-486A-076D-CD9C-813DEB44B5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3" creationId="{72E2F830-44F6-5963-FB16-FD99F72EC6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5" creationId="{87BD0561-EEBE-198F-6572-37E8C5C951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7" creationId="{18AB7146-E0E8-4983-12FE-68F22DD448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8" creationId="{B608985D-BE93-9D83-9B76-D462C81019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9" creationId="{B06F1BF7-AF45-BA26-6CD7-4EB6231F0C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1" creationId="{2EA1E2D4-12A4-A9C9-C2C3-228CDE3DB0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3" creationId="{D7A64709-CA30-2CDB-2C36-5FDF436348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4" creationId="{37C96164-FB34-A07D-2EA7-00B6C57E68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5" creationId="{FD42AC85-BD6F-1DB1-B4E3-969E440AD7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7" creationId="{CDDFCD0A-DC80-BA35-8E18-23BE4F6C11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9" creationId="{A9CA3969-8510-69CC-8616-2AB51C0898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0" creationId="{225CE9DF-8A14-E78D-C410-DD19E458EA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1" creationId="{12414122-D20E-460E-B1EE-537585D435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3" creationId="{CD128832-34BE-560E-713E-BCCEB53334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5" creationId="{212E2E9E-AD1A-83F3-7162-3BC3FDE8A1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6" creationId="{3252A620-196D-2252-13C7-9491378B1F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7" creationId="{C1353DF4-C412-E977-B42A-51408783F3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9" creationId="{49356306-AC86-9F51-B4FD-3839ACEA94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1" creationId="{6FC33A0C-8F45-C5B1-BC1E-81A4A5E29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2" creationId="{07E80795-8F37-2B9B-39A6-52E3747AFD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3" creationId="{74D7BA3A-8467-B776-10F2-C15ADC167E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5" creationId="{46159E46-9986-A949-E4E7-7A9A338418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7" creationId="{DDEA2C1C-05A2-DC0E-29BF-4A1270D6D6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8" creationId="{0BE0D0CF-71A7-8E8A-714B-3AFA1BF8BB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9" creationId="{12D6FA0E-F0EB-B7FE-C14D-4010461F9A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1" creationId="{8F6C27B6-24CD-4A08-8906-B15E589694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3" creationId="{3C6B3243-C374-763E-8EAA-82578762D8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4" creationId="{A8951195-1D7B-BA0F-1BA7-500D8C3427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5" creationId="{FF278323-8221-469E-4517-93075B8174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7" creationId="{85F6E64D-A66A-13C4-6223-40D87161B4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9" creationId="{643344D5-1659-111D-7563-BED949A311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0" creationId="{52322391-691E-9315-2411-D9A4FC62E6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1" creationId="{8D94D8AC-93BD-E1F3-1FB7-E0688A5656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3" creationId="{83FBDFC4-05F9-9606-F5E9-F5B4BF6668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5" creationId="{97D29D96-107F-4F61-7F40-90E7075F1B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6" creationId="{BAB417F4-D623-81AC-57C5-FBA232061C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7" creationId="{541487E9-B645-2D25-5085-F55E2B4EF1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9" creationId="{CA5DD4BF-1B97-FA0E-5ACC-F18BE20F39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1" creationId="{6D3C29A6-0B8D-FB5E-6C71-B0197E0EBE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2" creationId="{1BCB51BE-D88A-26A1-5D50-7A3A909493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3" creationId="{89C4B746-4358-C868-3744-2E4656673C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5" creationId="{09716A51-A3BC-561F-05C7-F4903C0359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7" creationId="{5E09BDC3-5877-6B97-80A7-289BBD1A9C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8" creationId="{D6AB70F7-576D-DF3F-249D-AD8BD3CDA6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9" creationId="{B50DCE9C-FAA5-1D70-4816-8E754E2BE7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1" creationId="{C2BA64B8-E268-7F9C-C03B-EED79CB1A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3" creationId="{7C6E2191-73AF-A64A-6D4D-1EA3E67688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4" creationId="{A2932F20-1EF7-4E44-72B7-0F3DAAF838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5" creationId="{D9DA8C4C-E83C-525F-BD76-77515C2E33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7" creationId="{34641846-1A6C-14B3-D982-8F57A32CDE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9" creationId="{A896CEBF-22F4-724A-6045-4F6C1F24A3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0" creationId="{4CE376AD-D743-136B-4CCF-EF2188E5BC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1" creationId="{C44C3280-84E6-B5C8-1FB2-5F4745C6E2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3" creationId="{530E31FA-0380-C12C-5D03-882EC39A99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5" creationId="{58455AA5-965E-877D-06E4-F393474442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6" creationId="{60E351CB-23D7-3210-B128-DF34B1D80C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7" creationId="{9DACF3B9-87FD-4C24-F527-F22363A093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9" creationId="{92DB21C7-BF5E-F84A-6B37-BFF1C21E64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1" creationId="{E055B1FA-DA17-0AD1-C174-24CE00C870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2" creationId="{76F45ED0-47E3-BCB0-6405-74B5AA16A0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3" creationId="{F9C0EAA9-6F0D-9D92-90A4-DA5DDB808D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5" creationId="{D627335D-AE2B-B1B3-5F81-3EFA2B8D44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7" creationId="{FFF0ACC8-29FA-8531-B7DC-8624C83394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8" creationId="{D1BBF00A-2C59-F840-D809-3791720BBA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9" creationId="{E14CEE97-797C-DEB0-6122-47D4B1E56E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1" creationId="{F09E2849-0B06-0569-51D3-AFE4ABF8A5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3" creationId="{A417D050-3013-EAF3-F530-D1C524F218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4" creationId="{504B21C3-7932-E6E3-CC71-F271978CD3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5" creationId="{272CFE58-58D3-5A1E-E9E0-B7C1F643BF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7" creationId="{59206B9C-2662-3794-0574-DC9DB30D2E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9" creationId="{CC430D54-7634-1193-914C-B385B8A81F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0" creationId="{C3D05C41-CA4F-9E64-C479-34B74C152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1" creationId="{FC36EFC7-0BF1-C951-7770-A3306D0C62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3" creationId="{0EEA32E2-7F2C-BC95-8168-A5372166EE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5" creationId="{DCF775A7-CB34-36E2-BF5A-DCC76589C4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6" creationId="{5517428D-D01C-DED0-AF60-A9E269763E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7" creationId="{40EEBAA6-20A0-D895-6C89-0A1E0822B0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9" creationId="{0D51A4DD-B96E-5C64-300F-4AFD03C27E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1" creationId="{6FF819C8-0689-432B-F7E0-8147AEDA28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2" creationId="{D9FAFA00-6CFD-03AE-8149-9E5EF9ED2C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3" creationId="{C9567F3C-28FA-F0AE-6134-D6FE45B097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5" creationId="{730E214A-2C4D-C5E0-EC4B-FF43F00F52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7" creationId="{2B5BB227-431E-344C-2594-2FA2A24A50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8" creationId="{FBF4A6BF-5333-E64F-B71C-A99ED3B593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9" creationId="{238B335A-6217-803A-D8F1-A7477FFE90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1" creationId="{CCBACDBC-242A-74EA-AD1D-C9CA058B05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3" creationId="{19413FD8-160E-98F1-50D8-A10BAB777F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4" creationId="{5A7F92AC-EBAD-EECE-7C8E-253EF796E0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5" creationId="{5B8526E0-4BA1-2D83-8EB4-F22CA70E4D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7" creationId="{EC2428F7-D2D5-7099-BD70-F21823BB71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9" creationId="{318FBB45-5EF3-2EA0-CEE9-7063157D6B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0" creationId="{C9A9E3B5-5C8B-0F36-F7F7-D1DE7F8540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1" creationId="{398A0DBE-C809-5B70-B869-18D5F8C782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3" creationId="{DA401C47-D7B3-394C-84FC-B12CA28C3C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5" creationId="{047C2ACF-43B7-AFFE-08DD-671C76C72F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6" creationId="{408F97D4-5656-7F46-3C31-B128F161EC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7" creationId="{D6528ACB-057D-9FD4-17A0-E602DE6F57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9" creationId="{71B137BB-C8B4-CA38-DC50-2B38F5CA08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1" creationId="{DD0699B6-6C25-12EC-A511-474014612F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2" creationId="{A695296E-3BEB-1BCF-542D-86F73BF095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3" creationId="{8AD314A9-0275-72BE-0E01-4E88D7D0DD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5" creationId="{C6D75578-BD73-D979-F275-ECAEB8A533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7" creationId="{60256298-0B5C-8AEF-3609-6C6B81B862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8" creationId="{5667E52F-8246-25E1-C29F-7C63564B66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9" creationId="{BD2184CF-7B02-D52E-9F32-726CD784B2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1" creationId="{756DC33A-D921-17B6-CFB5-7B4D12C981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3" creationId="{B0D607AD-6476-0018-2589-932DBAEA1B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4" creationId="{B7A30D50-0471-9A28-FFE9-2CDF7F4CAC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5" creationId="{99A38378-65CE-BE87-BF06-F49E7E1273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7" creationId="{BD569776-CB2A-9F9D-7BE2-5D7159A768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9" creationId="{68C79CEC-5F39-60B5-3ECA-418FD03F7B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0" creationId="{CD7CD2D1-8E3D-ED18-E5EC-2309D3A96C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1" creationId="{2E4276E4-9BAB-602F-C5CB-7F58C73F51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3" creationId="{D3D9727C-9B2F-6CB0-9499-F683168EF2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5" creationId="{24D1629C-0DD5-FE55-D961-554C88CFF4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6" creationId="{DA2D791B-AD64-C9F5-29C8-EA12C30DC1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7" creationId="{F4D64178-DC4B-28C7-181E-4A0038A74C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9" creationId="{AB8AB7D2-F7CD-E38C-5668-73C2FA70F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1" creationId="{939AC35F-E18F-0135-21B2-E0247F83B9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2" creationId="{C9BE7CB0-5E69-A82B-E52A-E28D91248A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3" creationId="{1CFCF20F-69F5-634C-03F7-28D39C7B85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5" creationId="{7B71650D-CC2D-B5E4-53E8-2EDEB0C675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7" creationId="{743D1247-3305-47BB-B197-7DE1281094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8" creationId="{64A28FB5-1C79-CBCD-E144-8AA35CF90B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9" creationId="{D7DA26CE-636E-8295-FA05-2979195343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1" creationId="{86B59EA4-2ED9-3DA1-622E-2493624584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3" creationId="{C3FE99DF-96C3-F9AF-BB95-D6A31D7FB8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4" creationId="{51CBFE89-082D-A459-561B-1C90AFD297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5" creationId="{3809C8DF-3D2B-E662-ACD7-3833858BF3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7" creationId="{B9F89FB1-8F9C-D39E-0D5B-7E9C26D770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9" creationId="{2F867626-9167-3171-1BE2-D9F76943FC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0" creationId="{354BC317-5A43-E586-8B67-B92D7AC472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1" creationId="{3314B56A-5A3B-3A24-0074-6E35B87166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3" creationId="{C77311CC-3679-3318-86B9-C1F98D43B9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5" creationId="{56C24C09-EF1E-A107-6184-55A1E9F328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6" creationId="{FBBB609D-F110-030E-4FAC-48F398072A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7" creationId="{C3E64A94-EFD5-E8C5-B030-DAF97AE5B1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9" creationId="{2F851B6C-808A-9AF3-A78B-C58CEAF5CD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1" creationId="{46DCA517-E824-5919-728A-A178643B2C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2" creationId="{7F8DE557-20B6-28EF-0D66-12903EFF63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3" creationId="{07E089B4-3ABE-01C3-317B-722415690C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5" creationId="{8446E13E-8FEF-ECF9-83DA-47AE8B8D14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7" creationId="{47D425BE-4B99-6DD8-2C9A-D8F497FA6E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8" creationId="{A9CA4299-2731-AB9E-EE71-B6B79B2B37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9" creationId="{8966571C-3004-F74E-8D2C-D42E5B2C5B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1" creationId="{2A6C78B8-1343-B8E2-4459-E3AEA0D608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3" creationId="{ABFD41EF-2B95-5BB1-A5C9-ED9F41B293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4" creationId="{85478278-C46F-1CA5-F00B-C049AE0304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5" creationId="{1788C877-BF1D-8830-21E0-401C05335D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7" creationId="{3ECF0118-950C-50A4-73CD-B8BF4F0361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9" creationId="{F8FAF293-E0CE-1B7A-4138-B10E8824ED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0" creationId="{DF36A709-78EE-BB88-21BA-E5AC57BC4A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1" creationId="{F1F23B1A-AC58-AFDB-65A9-520D21DE92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3" creationId="{186363A1-62C1-D233-351B-824C133060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4" creationId="{C8F595A4-90FA-C8CA-FB73-06EB78D50E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5" creationId="{040D5730-409B-1D13-500B-953CC86C22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6" creationId="{D97CDA29-DD55-ADB1-0DFA-B4C3091555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7" creationId="{ADF91DB5-22FD-D0FA-0966-C54ED2C77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8" creationId="{4F330F31-4AF8-AD6E-7CF8-559434E08A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9" creationId="{A9CB481D-57B6-10D4-9385-EEC1D5063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0" creationId="{FFBA97D0-D5FE-998A-246C-ED95175FCB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1" creationId="{FA655B2D-273A-E73C-F29F-50E836C631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2" creationId="{EE789055-BAEF-DAF8-F323-D78A85E7B5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3" creationId="{3523B3CB-0252-3466-9CC2-5366B94634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4" creationId="{7EE708A5-1C3C-817A-F8AC-03E5983180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5" creationId="{6A46CEB4-8818-74DA-D335-2221E92CE8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6" creationId="{B9FF1122-6E2E-18DA-0FB4-DAF99121BC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7" creationId="{40457B5F-87EC-BED2-325F-34FF15261F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8" creationId="{D6797209-4057-6753-1169-9768C04597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9" creationId="{5EC2A969-F272-283D-25EC-15D46F9C63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0" creationId="{63501F76-D32E-D878-AE87-2DD3EB899F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1" creationId="{B67F63DF-EB94-4879-9554-478D427FC1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2" creationId="{E415BC5E-291D-546E-B092-49A1BD3A6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3" creationId="{77FF7193-66C7-697B-3E30-59A7E230B5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4" creationId="{5F3A83DA-582E-076A-5DD1-5BA497E2E3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5" creationId="{2436B80C-9BAA-03AE-79DD-74498CD655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6" creationId="{B651ED1F-C071-81DB-B5A9-EF3805CD9A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7" creationId="{1D57FC95-B6F7-C8F7-4081-790DE3C302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8" creationId="{1748AB61-2DEB-BD64-0FD4-58CCD1092B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9" creationId="{67FA8CAE-EDCE-B575-517E-8AD973629F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0" creationId="{FF876278-3746-EEA8-4D66-8CAE7A6CF9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1" creationId="{F40E46C8-373B-061B-1D53-D9ADF452F2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2" creationId="{F05C66DD-E016-C71E-CB5F-4005B2007C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3" creationId="{31F67C79-9067-30FF-491A-88FBB142FA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4" creationId="{6B1A64F4-20F4-2DF7-A520-9664C7780C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5" creationId="{7172C9F3-BD2E-3A81-F52E-74CD219A3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6" creationId="{296AD8BD-2753-9D36-7E01-36C104AF47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7" creationId="{23593618-0F71-8221-82DB-AC1C25E376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8" creationId="{D1E580AA-DA5D-4978-8D95-7E021EA228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9" creationId="{58C39F55-F112-9075-D201-D847CD9B3A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0" creationId="{70AB1A22-55CB-C4A8-72C7-A88FDC424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1" creationId="{66FAB7E3-EBEB-6369-381F-D962F18A55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2" creationId="{FDFD2B80-E487-3ADE-6114-70278C4654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3" creationId="{345308A6-005E-8376-A5C0-610F365AFC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4" creationId="{D77AE2F6-2C64-F7CE-B664-853CA5FCF5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5" creationId="{9A93C50B-C014-9283-C4D6-B0D1E7E461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6" creationId="{06FF1CEB-F048-C232-ECF1-E4DB2A72E3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7" creationId="{8571043D-289D-FA64-5755-DC89162961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8" creationId="{7FCCE612-6269-4D58-C956-5765D6B399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9" creationId="{C815B660-3170-3AAE-1308-901F507338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0" creationId="{A52BFF60-9393-90D2-DE27-224240151C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1" creationId="{0D960D2C-1FCA-B982-BFE4-65D6454C3A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2" creationId="{E8FF2CEE-C54D-8313-047B-D8D8A3FA59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3" creationId="{6D9AF982-030C-F52E-2A03-34631BC6B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4" creationId="{B4DA9906-95CF-81A8-A016-21C2348FB2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5" creationId="{C9E15AFD-4137-346D-2274-946AC7F8B8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6" creationId="{970E88CE-6ECE-DA4F-D5A0-0B1E69520E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7" creationId="{E8DBFFC8-465C-EAAE-64DB-129D60788C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8" creationId="{98CD40A1-C863-2092-962D-23E8A61851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9" creationId="{E258378C-DC08-00DF-8D07-5423078FF3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0" creationId="{26AD1882-7E0A-FF8B-F862-EA65718CDD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1" creationId="{75B3256E-6913-79F9-1143-7C8E77464D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2" creationId="{0F311A5F-B59B-11B6-2922-7CBAAAAD91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3" creationId="{5086AD2F-E188-64EC-425E-D64E48126C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4" creationId="{DE1B9F3F-597D-98C6-1EE2-69A31C2DA1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5" creationId="{1A680536-F95E-9743-414D-50109EFA7C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6" creationId="{190D2224-8195-1988-4547-C22B1DAA75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7" creationId="{4B20A30A-1368-30A5-0C7F-9F4385D2B7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8" creationId="{512F94A1-A9BE-5B37-3AC5-4699B742DA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9" creationId="{AC3B9302-D3C6-9EAB-3325-23A11102A7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0" creationId="{3F6A04F1-D44D-CEF4-A0C4-2AF1F36FAD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1" creationId="{3181799F-87F7-593B-AF19-6ECF94D85E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2" creationId="{11CF1B35-C459-52C6-9780-B10C968B0A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3" creationId="{A66763BE-57EB-9B58-AFF6-3C291085DF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4" creationId="{79BC2C37-2CE4-137A-1DDC-40A7F681E3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5" creationId="{776A8013-4004-5C0B-373C-B5FA2CFCEB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6" creationId="{D7A8D264-5017-9D30-E92A-F6749E8157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7" creationId="{24E6FB21-2FC6-A44F-DBE2-5383C0A342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8" creationId="{9F4C0D1E-4E49-1A01-A599-1284D74113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9" creationId="{EE02B298-A5ED-2268-502C-64659DE2F6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0" creationId="{5F925465-A1E1-ED51-3222-8A33233F6B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1" creationId="{6D12C52B-755E-C388-9452-9161110ADA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2" creationId="{31F5A7BB-8FA6-3496-A6BF-E6197CD5DD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3" creationId="{CD873260-7336-4A19-D655-7FF8ADA844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4" creationId="{9D58C3F0-FFC8-2F7F-4B78-0C439F89C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5" creationId="{C92DF857-5CEC-60BD-F357-6316998605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6" creationId="{F5297A38-E8E3-3C5C-74AF-8F48369827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7" creationId="{95A353AC-F55C-E94C-C7DC-E32DB4396B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8" creationId="{8D72CF66-C097-DDF7-8561-9E52F87C93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9" creationId="{E9DD3604-338B-00C0-405B-85CD50CEA7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0" creationId="{E9854FCB-B9D9-5161-5071-49F006F8F0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1" creationId="{077BE731-172C-F598-06DB-1FF6C3C1B5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2" creationId="{41A77CA4-F3D8-5DFE-B086-E0AED00B2D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3" creationId="{13D59CD1-23A4-885B-1F1D-912C9095DE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4" creationId="{FA040709-5758-72DC-2666-A93C8295ED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5" creationId="{814A4D98-F33C-2615-64A5-1EC47A4351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6" creationId="{CE0C9D9F-F606-D115-3512-28D512E65E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7" creationId="{4D9BCB2E-B5BD-DACC-4DE9-5275F21943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8" creationId="{AF012C70-10B3-1E3A-2811-567E0358B8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9" creationId="{23D71842-50DA-7C76-E5D2-057741393B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0" creationId="{72D4BBB9-C0A7-B3F5-B81E-E4DA5D5FD2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1" creationId="{47A36107-2361-3145-D7E3-C1F9F20C28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2" creationId="{B723A767-8370-A0FF-537C-0C3E502066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3" creationId="{92E7A805-7EF3-02DF-FA33-7F3FE7EE3F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4" creationId="{7F2972A8-A34C-B4DB-DC58-48D2B8B0BD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5" creationId="{B0E4F41C-1B9D-5264-CE8E-DDCD5D92D9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6" creationId="{6A8F75E6-F926-FEBF-A1E1-2C4FAE662E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7" creationId="{72FF997A-CE03-FF02-2588-70997F947A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8" creationId="{A5E9C07C-4C26-AE4E-4AAD-10B1072CC2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9" creationId="{AA3A50EB-290A-4E68-F3D8-D13F3AF2B6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0" creationId="{2535FB1E-0892-7316-4E9A-7CB9E4405F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1" creationId="{6AABD500-5EA8-3117-64DA-617326E5F0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2" creationId="{3EC8871A-3F54-358A-7C8E-B929FAE48E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3" creationId="{D69CFAD2-6BA1-6D8D-95A3-94456AC9E8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4" creationId="{5449BEFE-77D4-DEB3-9C6C-EC4372EA9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5" creationId="{5EE23899-B4D1-FA2B-EBFB-0FAA1051CA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6" creationId="{077457FB-4BC8-D787-B5A3-5C64B6A9A1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7" creationId="{F923F9E5-A534-C30B-44E7-CF443E8C0C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8" creationId="{3E13C348-A510-E63C-E168-6EEF305D67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9" creationId="{0D150E87-9A4A-BBBF-795B-A8BF4463D1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0" creationId="{203D7A9A-F3A0-5010-7843-F3AC6B576B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1" creationId="{611C4F55-1650-6644-4CB4-A8B5ED5EAE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2" creationId="{CA297BC8-9847-672D-7703-83BF2FB6EF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3" creationId="{EF177E57-CE3A-4AA7-EE8B-4C324D953D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4" creationId="{22980A2B-828A-B8D8-23C5-8B59D82089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5" creationId="{00591CE6-B71A-EA68-D67F-5CBCFFC35A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6" creationId="{9056FB40-0714-9BDD-9D80-A56646A4F7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7" creationId="{3FAD9FC4-AD2C-F5DA-D0A9-4265796248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8" creationId="{0D21A2D9-E5A5-E3C8-2DFD-C64ED79BD3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9" creationId="{AC15AFAD-3749-E6F1-B95E-BEDEC69458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0" creationId="{44B64719-9ECC-A519-0A85-653B1534EC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1" creationId="{FD562625-AC71-E08E-68D2-60D7078DB6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2" creationId="{205EC0C5-FE79-5B34-3B08-8B9B824F52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3" creationId="{55A6BE2D-B769-077D-4636-D5D381ED4E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4" creationId="{EA26AEDA-EA39-201B-3FF9-845A02B467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5" creationId="{02D60D71-D3A8-A476-10A8-05921AA99B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6" creationId="{621066AA-8CC0-4F42-0DAC-495B860A3D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7" creationId="{CC92A220-0D1E-8B64-8A6D-24F57A9D60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8" creationId="{848BA3E6-AADC-6499-FC95-0F819C0B2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9" creationId="{83305FC1-D23A-702E-BA82-5D25322B31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0" creationId="{2EF77442-C2B4-7D41-0D29-1D00204C1D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1" creationId="{AF28B2C8-3214-6BC5-8F4B-AF150493BC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2" creationId="{88D40616-B460-E2F1-5E6D-1E5857BF0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3" creationId="{E982BF43-EFB2-F4EE-C779-40319DDF1A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4" creationId="{E1A717C8-5544-2AE8-9D60-AC8D61AE25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5" creationId="{8E539366-0CBE-3649-FFF4-7E8C03463B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6" creationId="{67D44FBA-5E94-368A-62C4-F60C4FFBF9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7" creationId="{F038F944-A40E-1EB2-EE4C-A5A597D3D5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8" creationId="{49213FFA-0F5C-AC92-65A4-579EA45106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9" creationId="{23A69A76-C376-CBD2-FD34-2F07A21D30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0" creationId="{71344435-C089-A782-9BE9-868C73D77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1" creationId="{BB969197-537B-308E-2816-58FE2380A0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2" creationId="{B7D10C78-C060-9409-0826-7DE026C733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3" creationId="{A0F6D1E6-E426-46AF-A0B2-C576F4732E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4" creationId="{0193E21A-831A-B42C-1D82-F7C5D48A65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5" creationId="{32B56005-0ECB-92C1-C655-8A009C3398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6" creationId="{D8A05016-0A12-2AA1-0117-D44F34D0F6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7" creationId="{0C1F1F34-ABDC-B0B5-77A5-4C3C5CD9B9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8" creationId="{B498D7E7-74A4-DB06-B633-82FE38B996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9" creationId="{5EBB131D-BCD5-4048-DA5B-3D5CBEEE96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0" creationId="{A8778C37-E657-3749-0164-5F1D3B8991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1" creationId="{72ED4CE7-8E58-6A86-1AF8-675B3FDDB6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2" creationId="{FC39042B-F7A7-09E9-8073-F33CEF5780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3" creationId="{981F2F04-098D-AB99-C4B1-F5B1E16A15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4" creationId="{491757CF-8D08-1B4C-3C52-43C23DAA5C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5" creationId="{C1194142-68C4-6791-6CB9-A407140A37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6" creationId="{5FFAC102-1D1B-0BC9-DB54-6ACAFE7831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7" creationId="{B34B124B-5874-1CDE-3626-3F4F9770BD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8" creationId="{A0758515-322F-46A6-3B47-E04D74F7E1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9" creationId="{531B3B1A-B706-8162-0884-C077AD56F1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0" creationId="{59777D34-D801-307B-F237-5A316E7D4A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1" creationId="{DA91EFD4-5DB1-2F86-FF25-C3F413AE5E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2" creationId="{7D97077B-F4BE-5327-D1DB-2CF0BC9981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3" creationId="{FB24C43F-943F-01EF-8D37-551D521B94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4" creationId="{6BF9E506-5227-257B-83AE-BB4B7FA216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5" creationId="{2616AAC7-2033-E898-5BFC-5B877DC749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6" creationId="{8E862875-5BA6-4A0D-9E71-4DC1CA79B2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7" creationId="{6559D941-7203-E70C-9403-B1190C9818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8" creationId="{19847EFB-6437-0586-C0BF-9010E109E8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9" creationId="{F839BDB1-7623-5BE0-2A98-33ABBCC581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0" creationId="{458CFB9F-E748-E519-35A9-F3B7F25195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1" creationId="{EA37DF3F-8AA8-BF35-AA8D-5F45B44C9E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2" creationId="{E5F3B00B-0DBC-6585-780C-9D818CEF5B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3" creationId="{04681B35-927B-42F7-359C-D829FAE8DF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4" creationId="{D300DFC3-28F1-5BAC-E205-360AB7C9F4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5" creationId="{C7ABF349-2B31-86CA-A831-D90B6A023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6" creationId="{A601E700-B161-4EF9-D7A0-AC8EA76C35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7" creationId="{E7C7A503-CCE8-4A3E-DBC5-816735BFB5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8" creationId="{4B6E8363-4D0C-BDF2-614D-04FBAC0840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9" creationId="{EF983EE0-DE80-9347-96FD-72B895EB57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0" creationId="{6CE0ED33-011A-0CB3-0825-CFFF4A1F37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1" creationId="{EBEBD555-F534-38A0-A34D-B999735DE0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2" creationId="{0FFB89C5-8623-D4D0-9F47-D7121D925E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3" creationId="{44AEBFE6-2898-28B4-6BE7-A351D81123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4" creationId="{F963D552-9F1A-BB50-E01F-B887DC024E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5" creationId="{7DB4967F-C752-D178-0889-F642666B3B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6" creationId="{A0B36D31-DA0D-BCD9-D9C3-9155D79393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7" creationId="{2250FB18-6927-71D2-E43B-B324DAB7F8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8" creationId="{BFA94448-4075-8D3A-4FD5-72A8269045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9" creationId="{5C571C3C-1468-57E9-9449-A15AB2EDB8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0" creationId="{B3C8607D-9876-A6C9-29C2-BAE19877C0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1" creationId="{91737EAD-B2E3-410F-B6E8-2BC49DDC0B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2" creationId="{962F4236-1968-D709-874A-EEF95B44D9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3" creationId="{8AD43E09-8A0C-EAF1-FEC4-D00183D70A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4" creationId="{5C7D438E-222C-223C-707F-A3CA6B1EBC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5" creationId="{64789D23-3120-367E-3B8B-6E8883FBFE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6" creationId="{D2B82B03-317B-29EC-7BD3-3CB61A9E1D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7" creationId="{9E04B59E-30C9-C769-B3B6-84683FC6AC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8" creationId="{43764272-408D-65D2-9A7A-BD42B8C594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9" creationId="{2CEB6AEA-7124-C62F-804D-9A72ABC543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0" creationId="{6CD8E5B3-3EF1-842A-072E-450B645BBA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1" creationId="{75E5317F-E78C-F2B0-91AC-BA7EA5B88A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2" creationId="{91CC74F3-3321-F028-699E-5CF0B23155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3" creationId="{A134AC54-4EC8-6B02-FAF1-836E04BC5B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4" creationId="{A159A9FE-A6F6-A37C-7B94-C4234765EA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5" creationId="{69498057-F812-97F8-8029-5BE6B2100B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6" creationId="{A901C249-B1BA-BF49-9F9D-A0728A44CA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7" creationId="{4167E02B-C502-7371-3DD1-DDF753A3D7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8" creationId="{7F585AD3-A294-3FC6-4CAC-D16841FB6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9" creationId="{D93E916F-293F-1A28-C5A1-230A13E875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0" creationId="{40265FD7-F515-2555-73E7-E3A17E354E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1" creationId="{E00989DC-051F-4CBC-53CB-9EA04A770C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2" creationId="{B683414F-07B7-A4D3-51DB-5396EA9AF8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3" creationId="{585E7DBB-168A-365F-B2CF-4075CE434D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4" creationId="{075A7F08-07EE-8EF2-D87C-1AB415C683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5" creationId="{F6B6F7B6-C3D8-4A65-DFBB-43E7A0F387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6" creationId="{1CE23F4A-65B6-4674-3203-56D06ED94C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7" creationId="{ACD12A95-57B9-F9B3-17CE-9774DCCAE5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8" creationId="{41464D1B-FFCE-0CFB-8D75-BAD2909E4F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9" creationId="{05F7F722-DA1E-D248-03C1-AEA856E4DB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0" creationId="{1481DCE7-3E2B-E6D6-2B47-3FEA3D01C7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1" creationId="{16FBF15F-1F06-4AD3-55E0-077490F838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2" creationId="{66A9F5B6-AC44-0479-9177-2F70401D80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3" creationId="{366ADB4C-8C42-5FB9-0E1B-96C752E2B8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4" creationId="{9E043CDE-8CDE-023A-4D1D-14A6324A23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5" creationId="{71B233B5-3E33-5A53-772C-5A6FEB922C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6" creationId="{1F3EEE8B-E79E-8442-725B-E724AEC86B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7" creationId="{3DD6FA9B-8758-AF73-C089-8899942E94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8" creationId="{A3467DDE-BA03-AE34-FA6D-612A950F51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9" creationId="{B3EC95CD-B43A-5AF4-E2CB-42F436660B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0" creationId="{2998800D-4E31-98F7-AD81-E8B5F6B7AE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1" creationId="{DD032C8E-C798-2394-9F47-1B2C3A3FFA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2" creationId="{AC15D22B-A6FA-C29F-2F98-DF5C6AB17C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3" creationId="{4750112B-5C49-F202-872D-B7C540D991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4" creationId="{E83109FB-E5F4-788D-19B1-E23DBB8A80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5" creationId="{096FB0DC-1E78-88B6-A6F5-B7529EA1B6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6" creationId="{FB8893E8-EDCD-2A4D-737F-13F9B5D86A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7" creationId="{B50EEC77-921D-6438-8CD1-882376DAFA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8" creationId="{E8EB941E-4304-770B-CE9E-191DD611CC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9" creationId="{A8311756-68F9-F552-BDBA-5FA0718C73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0" creationId="{283C45E6-B027-C48E-A73A-85B28DA808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1" creationId="{7EB1EC6B-9755-0720-F917-FA853DD2A6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2" creationId="{79AE3E71-BFC2-93A0-4322-B9F953906E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3" creationId="{2485C3E5-C58E-47BB-0330-92086BA9E4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4" creationId="{154646F5-1988-0E0D-3B55-786923F388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5" creationId="{F29C6763-DEEB-49F7-4297-31C2588BD8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6" creationId="{E8B80F23-5884-36BE-F8A8-E5FC874430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7" creationId="{44B1AA6B-CAD0-020E-0FDF-053760C91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8" creationId="{7DDB77F1-A16F-48DB-0FD2-C9ACFD4F7D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9" creationId="{9D7775CD-F105-93A5-6DE9-343A05AFF8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0" creationId="{DD5C87E4-C1C6-7C98-14F2-DCE924F0A2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1" creationId="{1639DCD3-3543-4917-39CC-32D058006F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2" creationId="{D66E0102-119A-8659-BDA2-543D32587A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3" creationId="{26EA587F-858F-64C6-12E9-1FF0A5AC35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4" creationId="{DAE842CB-C94D-C97A-C407-68427DB0FE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5" creationId="{DF07E7A6-4283-0D7E-02FA-8DAACF9AD0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6" creationId="{08CA1DAD-2447-035C-2F80-C4225192E2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7" creationId="{156FBC7A-6608-9CA7-910A-4E7A0F73DC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8" creationId="{59134A31-8692-F8DB-238B-E895E2964D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9" creationId="{7011F139-4C0A-92F1-FF59-4B366ADDFD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0" creationId="{45223C13-91FC-8369-AE0A-3537C2CE23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1" creationId="{4F1A6039-A7E5-98A8-7755-E6CF5E7DDE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2" creationId="{A58D4C99-315A-A8EA-762D-D1497872F1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3" creationId="{099FC931-498F-B9B4-E7D1-C5148465AF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4" creationId="{BCD12A6D-76E3-D719-C070-B4DEDEBBEA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5" creationId="{D270BE2C-7C3B-7A95-895F-8E1EC8D013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6" creationId="{17018361-CA76-3D1C-CECB-75BE041DEC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7" creationId="{F1430F83-BD92-01FC-4841-E3408705C0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8" creationId="{7630DD24-9DAF-5DFF-48EE-5039E87E0B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9" creationId="{D5C6FD97-E8E5-B497-61FB-03B430740A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0" creationId="{C3ED3911-2814-DF6A-7589-65FAB82AE6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1" creationId="{243FC37D-4970-1769-F6AC-DE21BDCC08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2" creationId="{D5627996-47F9-19C9-7F04-B20EC312E1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3" creationId="{0CBC1F4B-4783-BEDF-4CBE-7735E0A67B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4" creationId="{1546164A-F171-C227-405C-80B3203607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5" creationId="{13EDCE71-DB36-D0D0-779E-40AC16ADCC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6" creationId="{8F7A0DD1-215A-CFA7-36C8-5D22DE19FC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7" creationId="{408489BD-C337-1531-9CB7-E943E9EA04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8" creationId="{37F2D9A8-2307-97FE-9F6E-8C4447704D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9" creationId="{09441C83-4C78-65CE-60B5-3AA158D70E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0" creationId="{5E2703CF-7C19-123D-90CF-8890DAD147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1" creationId="{943ADCA6-3F1A-5E4A-E0E3-B2948F65A7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2" creationId="{103CAD66-B325-3DCE-63DD-D5C29B1D5B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3" creationId="{0C958D9C-F72D-0739-3CDF-2DB6E2FEB9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4" creationId="{03D45B44-F466-4010-AEAA-3E6031D28E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5" creationId="{BC0BBC0B-A638-FB66-C8DC-12B331D0B5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6" creationId="{E1D4CE1E-6042-3ABB-DDCF-24095FDF11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7" creationId="{168B6D1A-E822-D37C-F321-2055FFA86F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8" creationId="{62FD8C2E-371C-51D8-8821-A4467AD348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9" creationId="{E7D02820-5245-F350-01CE-CDE143CC9D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0" creationId="{FC66089C-04C7-3139-3D93-F7E0427DC4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1" creationId="{1BF0759B-DAD4-4ADE-8856-D7160C3F75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2" creationId="{B940F258-89AC-4FF7-5AC9-F3EA1B6DA1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3" creationId="{35D757EE-F009-6D6D-8784-ED49E9FD86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4" creationId="{312433A8-D2B9-0393-81A9-442A11B52C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5" creationId="{F29771C3-F846-26E5-32DB-6B7DEA270A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6" creationId="{71220939-C77E-BF24-0979-DC6E2D2583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7" creationId="{2CAE6EA6-D3EB-4898-5D86-8878C67067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8" creationId="{A5A974DE-23FB-ED2E-D4E6-C9E86C0126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9" creationId="{24803C9D-4B08-9ADD-C301-3AF6ED53E1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0" creationId="{F1EECD7D-D980-7EE6-2D3D-CC8F5E689B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1" creationId="{80544A42-0619-B869-E74B-D9F65061FD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2" creationId="{749CBD48-6734-173B-D3C6-2B40366D87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3" creationId="{029A2830-6B2C-77B5-55BE-58C5CBEF8E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4" creationId="{71F38BB4-79F4-10EA-2F0E-9C1FAA90E1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5" creationId="{EAE22ADB-B11F-2224-D21A-907A3CFE06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6" creationId="{DE09E204-0AD2-479D-3415-C01B1F7406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7" creationId="{C42E7D19-5C46-D7F1-2369-9FF4DEF8D4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8" creationId="{14E8895F-A3B1-95F8-75FD-FBB38208DB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9" creationId="{54EE26C9-480A-17E9-B2FD-29AC4BF5AD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90" creationId="{DE7540AD-D345-D0FB-9FAA-FF381CF6DA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91" creationId="{08F59759-EFFE-7A49-41ED-424814027E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92" creationId="{00B1019A-E876-93CD-9B50-6A174D9F40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93" creationId="{1F2083F5-5047-D2E4-0613-488515FDCA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94" creationId="{B70AF820-FAA3-029C-B241-FAF7802F7C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95" creationId="{631F3398-6F1E-0B6C-1C8E-5E367BDE9C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96" creationId="{13C21441-92CF-CE2C-23BF-F8C6FBDF96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97" creationId="{B35BB4F4-8B20-5925-0BF4-2B072BF721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98" creationId="{F6244A69-BE2F-E52A-8D6F-CCE200E730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99" creationId="{8F1231D5-6E9D-A98B-60AD-8F334C95C8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00" creationId="{63008E97-9629-AA34-21C3-B7DF8BF62B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01" creationId="{502165E5-2DE3-A910-24D4-E274AC243F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02" creationId="{B0E31F9E-720D-24F0-9D91-4185CF5086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03" creationId="{0FAC12E5-DD96-5477-CE71-C1EDB67964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04" creationId="{BBB8C929-2FBC-CEBA-689C-F9C3A06F3E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05" creationId="{68EA20CD-2BDA-D0AB-C134-1D6F85D70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06" creationId="{910FAE29-BCDB-E204-7F3F-8CBF84816A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07" creationId="{9C1EE9C4-52C9-5BB9-6C99-65426EDCF0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08" creationId="{9D874E2B-5835-B7B6-8A63-AC7E8CFDE2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09" creationId="{E381AD12-7801-698F-E127-E82FEDC9B1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10" creationId="{11FB3B6F-18D0-36FB-A63F-EEC0DB3CE7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11" creationId="{D03A858C-CDF2-D4F6-11FB-E4D7D18ADD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12" creationId="{AFB698CB-2834-2DDE-3BE6-49418381F0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13" creationId="{DD9F0E21-D2D6-E18A-B299-3F525A55F3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14" creationId="{834A04F9-250D-0B19-CDC7-E6FA073DD1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15" creationId="{5E034640-8FA4-6907-11F3-84B0BE67B8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16" creationId="{ADA3FC7E-23A0-D7E4-0145-A811344BE5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17" creationId="{58FD26DF-136B-1FB4-9CF1-B4E431E152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18" creationId="{548A52F8-4F54-4A47-2614-B5494FA30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19" creationId="{05D7BD5D-3092-029A-CEE4-3DFC072003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20" creationId="{21551F47-EB70-63BC-ED8A-8E49E99F62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21" creationId="{6F5BA806-4E3D-E49C-DAC2-5CBCF3E00D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22" creationId="{068C99B3-1FC0-465D-2F7D-B7DB1ADF60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23" creationId="{EE8D37EF-06B4-1A76-4585-A1C64AD325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24" creationId="{F241464C-5F4C-7A43-36B4-8750B119D5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25" creationId="{ED429F2F-EC1D-D840-7117-8D21440499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26" creationId="{122A0965-2F72-3DE1-B147-299F3ECDC9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27" creationId="{F0546A28-E99B-0395-06A0-99A1F29950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28" creationId="{77A14F7D-FDE7-5C8E-74A3-CE4292F4DB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29" creationId="{355CEA97-7CEB-1AC0-0184-2F8D2B431B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30" creationId="{16623609-DAAA-5C67-E2A2-119C61E898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31" creationId="{0BEBA225-1BE3-0F3C-AD7D-CD3ABE6A83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32" creationId="{21DD8A32-08A5-A9F0-16D5-4B34948A46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33" creationId="{CF643DDC-D723-0510-74A3-50DEE961DE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34" creationId="{849C0440-ED4F-FABB-A6F9-6697B08183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35" creationId="{D87072AC-209F-4C57-4207-701FF9244A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36" creationId="{B1AC1EAE-7327-52D0-E273-247EAA8D7A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37" creationId="{E2D77EB1-46E5-93AF-DADA-2E7E2053C4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38" creationId="{C96A7ECB-DE13-4E34-5DFC-2C750BBB62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39" creationId="{6146E138-0F49-EB68-D025-70049CB020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40" creationId="{B6D0B8CC-A52B-2845-0F86-9ACDEAE6F3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41" creationId="{7B2E67DA-5D55-3DE0-4586-B05449E516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42" creationId="{E8AC869F-B7FE-C0E9-A457-AD3F35311B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43" creationId="{F51B15E0-D22F-305E-5708-611DFC7EC3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44" creationId="{CECD3318-2649-F221-8B4C-66820381C2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45" creationId="{F4B1606E-92D9-0471-789F-A81D396A66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46" creationId="{DA8FB474-B50A-D307-5FC9-E99AAE4973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47" creationId="{6F0BBB00-F0CA-721A-4B79-D1C4A2CD4D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48" creationId="{6650162E-419B-858C-C3E7-42061E9524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49" creationId="{E18A00F5-E5A6-798C-2FA9-1F8F9D4EC6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50" creationId="{97FD98E4-8D40-6801-240B-957E2F1E2C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51" creationId="{56203EA6-88EE-2D2A-F147-BED9321E14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52" creationId="{62EF5726-66A8-8CD2-49D8-385B89E34F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53" creationId="{0432AC9B-C0E2-0D60-DFDB-1B57872FEA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54" creationId="{278C8F68-671B-9061-CEF0-179BF5110C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55" creationId="{76EC5F38-5FFF-2D69-FC6C-2505F5F3D5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56" creationId="{A4E507D5-C993-8241-57E6-D395479205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57" creationId="{2537FC17-C87C-048A-7B56-2729600E1A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58" creationId="{62F57B36-01D6-7B29-2CE4-8D9C7F5EE5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59" creationId="{5D73A58E-95F5-3BEC-18C5-C4D92D7FC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60" creationId="{5AE8A7E5-585F-F796-8B57-A574A5C0D9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61" creationId="{628EE032-B1CA-B89C-1228-875541A67B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62" creationId="{94E9F85D-CC65-F8E0-E954-DE34981975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63" creationId="{B1DC1DD0-3997-7EF5-F0C4-3B7237B20D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64" creationId="{9FE82A66-1132-4168-FD2B-0FE5DD0B68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65" creationId="{7F3DDA66-ED85-1204-8CD2-51D8D626E9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66" creationId="{A9384598-17B9-5856-6300-78887DF9AA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67" creationId="{C339B703-2277-D496-89D1-B029DB1CE9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68" creationId="{05B16556-B5B3-CF19-046D-5D3D64F537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69" creationId="{53E246EC-84C1-ED16-F92B-CC01D4C300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70" creationId="{5A9486D8-5003-50E8-15E0-69DFA6F787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71" creationId="{DA4363C9-3CB6-5F99-0874-C97467530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72" creationId="{65477B26-6EB7-4CFA-8499-41E1959C59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73" creationId="{75E71117-C855-204C-DFAF-68E6BD051C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74" creationId="{55D7FF62-6A3D-5BD8-896D-39D5A983FF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75" creationId="{B165B572-DEAF-3BD8-303F-3B936CAEE5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76" creationId="{A5A4E097-E114-4941-F1B0-8ACCAE609A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77" creationId="{A3419DDA-3A12-7515-CF5B-835D5A1B86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78" creationId="{E5C4E241-1D1F-03BA-CC80-118CEB562D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79" creationId="{1DB13FBA-98F2-FE56-9B0E-5C896F3A2C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80" creationId="{09FA74E6-E4D2-5F10-02E5-F7461699B8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81" creationId="{1F1D6325-36EE-541C-8468-174FD7508F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82" creationId="{7C28369F-BB91-D5DE-CAC5-F0A4DF4C42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83" creationId="{F0E85899-6233-B661-54E3-EF0313D78C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84" creationId="{9712945B-0477-7E60-10B5-C254AD87B8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85" creationId="{0296EAE4-D465-83C6-DE63-61F3BDF269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86" creationId="{8CF4BA91-5751-5AE8-B27F-9C22094166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87" creationId="{152E7325-E56C-2F33-53A0-51625313BB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88" creationId="{90F3907B-F7C7-57A3-24CE-9C38567A27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89" creationId="{1FABFC93-CD2E-5D37-E132-D29F21B707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90" creationId="{E8D57E6A-25E1-E3E0-02C7-5AF6933717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91" creationId="{D760FD45-7ED1-D20F-544E-747B47AC02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92" creationId="{32B48857-44E5-97D2-4FA1-B697047097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93" creationId="{0C794EAA-7EF5-85B5-ABDA-767F7C2B90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94" creationId="{C1A36023-329E-4F33-BA23-1BABF3CD47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95" creationId="{FF41E9D3-0F65-3DB4-0837-E87EA7C19D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96" creationId="{165D6076-B284-C238-9D65-357D6AB6E2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97" creationId="{FB77D9AF-A20D-A79B-3A9D-8C6CFEA70F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98" creationId="{8BFC0EE7-FC11-BBA5-E903-2AA8A56C07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599" creationId="{19BDEC15-3CBA-801A-C7CF-C62BF7E8A2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00" creationId="{4AE7EC38-7C68-CAA0-0B6D-677C64CB24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01" creationId="{01E730EA-BA94-17D6-EEFA-400B3715F1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02" creationId="{D5FA3323-D218-3A7C-0273-40D5E87CDC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03" creationId="{F47CC847-CD74-9985-5851-2E68951CBC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04" creationId="{7A012CB4-909C-F208-1465-D23AB1FB52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05" creationId="{D575D00F-F99C-4F9D-02E9-64742E7595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06" creationId="{B2535995-1AE1-73B8-BDD4-278ABF6DB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07" creationId="{8C97618F-BF8F-3033-30A2-2E516F042D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08" creationId="{CDABEBD9-A792-C5A9-D9A8-C6550A0C51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09" creationId="{3D74864D-AF99-94CF-BC09-D1364F2CE9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10" creationId="{E830486D-4D14-C951-0488-B903973B6D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11" creationId="{6905444C-D936-06D9-2AFC-99F87DB493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12" creationId="{F2189205-E8FC-AD56-E69F-6E510D7BDE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13" creationId="{207B63D8-129A-13B9-5FF1-3320C759DC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14" creationId="{F1E01BDD-682E-C17C-3FB2-AEC6BAADE5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15" creationId="{03C34D56-3305-E0A8-AFC7-050677AECC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16" creationId="{F98E1CB7-8BD0-26CF-BD90-A23A0C562B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17" creationId="{5CFBD88D-E191-7A2F-B9C9-2709A63AE6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18" creationId="{3F0B8ABF-496A-D63C-7BE9-7DF8E4F144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19" creationId="{02F243BD-F346-B0BC-DF06-18D87433CB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20" creationId="{43D20D5E-B530-FC0A-69E6-3DBD883C7C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21" creationId="{E2F5DCB7-BA74-D5FF-4805-6A05E0035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22" creationId="{B5B2527B-91A4-56FB-4848-F0E4AC58F1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23" creationId="{1C782E0D-4111-EF48-FC4C-8505F209E3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24" creationId="{2FF9F2FB-7300-86F7-F4ED-4D3A875954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25" creationId="{D87974E8-0895-A982-2D91-1C8D05ADDF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26" creationId="{2EA2DBE9-3311-91B7-787A-7C9DAD37E9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27" creationId="{DE1B6203-FBD9-945D-0540-EEF0987A31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28" creationId="{B00C3D73-DC38-AE10-6638-D5E35E04FC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29" creationId="{D412505B-8278-574C-464B-321A150199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30" creationId="{ECD0712D-0297-464C-94C0-CADDDE3C74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31" creationId="{0DF756A4-6EE5-75D6-B7FC-9FC2B4702E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32" creationId="{AA3254F3-0F51-D206-1FCA-3B99DB7CA4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33" creationId="{A980E512-4081-027E-D85E-C4EFE05359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34" creationId="{D7A37802-3599-A680-5C2A-A218C067B0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35" creationId="{8C29F5CD-3FA4-589F-3AFD-86EFF2E553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36" creationId="{6BE942BA-88B0-80A0-452D-4EA7B930EA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37" creationId="{233B8540-570E-E664-6F56-C522009FBE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38" creationId="{ACE7F196-56D1-2D99-9D11-DD6DA51FE7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39" creationId="{A7838CD4-3D4D-C1B3-D128-FFAA008CE8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40" creationId="{428CAE17-E35A-3853-9DFB-43174EB255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41" creationId="{09842887-5B71-520C-037A-3B2CE34C6E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42" creationId="{A263217A-197A-FEC4-AF2D-2DD0A35A7D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43" creationId="{F3D0106B-42BB-4CCC-E0EB-57C2E0D795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44" creationId="{FFCB4B96-23CF-CBC0-FCAF-9A901384E6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45" creationId="{819B62BC-38A0-6E7D-BCE3-1B2C0C3AD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46" creationId="{C9597023-E021-3F62-00B0-B25B0FB6EC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47" creationId="{5FDBC846-363B-578D-D678-5CB1FB000A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48" creationId="{2A9C90D3-18DE-93E7-E392-5177B86845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49" creationId="{939BD026-BA7E-C145-7D23-9018E1DFF8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50" creationId="{A9AA2CAB-E457-B78F-17F2-B78DD97794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51" creationId="{5EAEAC93-4D66-5FD5-45DC-665B0A1B6B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52" creationId="{C284BE0B-57C4-2DDF-551E-EDFDE6FBF1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53" creationId="{96CEA067-02C2-3B42-A016-909D2C6550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54" creationId="{ED3E595D-F7D9-4C0D-BD79-EC69904E9A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55" creationId="{15227249-0B4A-5439-202A-65B0EB8D28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56" creationId="{C49886C1-38D2-0C5F-D12D-33E77D0C3E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57" creationId="{91A7B5D5-1212-5941-9F46-B8ECDA2B7E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58" creationId="{3BC5B870-6FAD-DEFD-CB51-7C96BE3049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59" creationId="{4B84B723-3ED0-B55B-A5B0-6CEEA0221C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60" creationId="{71EAD4BF-A941-375F-662F-D0D679B3F0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61" creationId="{739B3ECA-6EA0-6BB8-BDD1-70C2B9AB3C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62" creationId="{C58A811D-D2A2-102F-1280-00CAA264E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63" creationId="{A4C237A8-35AD-62B1-02FD-5A9B423E75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64" creationId="{D1549FC6-0755-F9B4-6211-6037DBEEF5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65" creationId="{976FE72D-075E-8B5A-CC29-1C3B702AB6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66" creationId="{7FA27EB6-B552-AC7E-7B60-5C300F334D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67" creationId="{307F020F-3C34-022A-14FA-6B4DE0D27E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68" creationId="{91B6FE29-F72F-B3F2-2469-69E2E65CB7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69" creationId="{8AAE7CC2-886A-83A9-C619-EA63A56B40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70" creationId="{A946F2C3-2E15-0378-4AB3-42E045A8E5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71" creationId="{1CA005F8-1CAD-C3FF-C2E1-EAAF88D3E0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72" creationId="{FE093035-A69A-8439-B844-BBEF276123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73" creationId="{8CEE7230-9A6C-9F17-A834-ED8BFCF434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74" creationId="{1CCC0AE0-E7CA-5A07-665D-63DF04880B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75" creationId="{E1B827DA-5B22-A153-83D1-5EA9F4B27D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76" creationId="{6AC667CC-3B12-7153-7D2A-F6056DABA4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77" creationId="{D3B4F6B1-069B-9068-ABD4-A55F35A634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78" creationId="{7C752227-F47A-13E3-1D9D-108C8581CB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79" creationId="{9909494D-60CD-9D81-B0B5-74EC587C88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80" creationId="{36A61018-CA0D-A5B2-C0D9-6F60031670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81" creationId="{0131F163-3E35-AC48-F2AC-C4F2891ED5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82" creationId="{F7BF1EC7-258A-884B-9776-576C26D224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83" creationId="{23CA30D3-E3A3-A058-CDB2-92E24A50D0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84" creationId="{2D492A51-E9D9-F89B-D46A-AA6E3175B3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85" creationId="{19D332EC-59D4-2518-9F88-99FBEAA65F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86" creationId="{D0969D56-A70E-0554-5F50-7427C193D6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87" creationId="{F8DD8ABE-40BD-610D-F965-2A9524419B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88" creationId="{F5BB772F-3AB9-0E59-38E9-BFBC7C3CB8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89" creationId="{13C19D9E-B419-C04C-9F86-0ABE3E0A29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90" creationId="{1FFB519C-C1F7-930B-D737-52B620C6C9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91" creationId="{AF64845B-4744-03E1-B3F3-6FF4BC864F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92" creationId="{F0F2953B-93B1-0725-AF9F-AD127180B0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93" creationId="{542DA93B-6BB7-C042-ECE8-6B870012A8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94" creationId="{19C94CCB-8AD6-21D4-F116-FD0ED0CB97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95" creationId="{47BB5C72-FF6F-A227-623C-809F9DFDE8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96" creationId="{5BFAC08A-D4FC-DF72-AF66-7B5A9C9223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97" creationId="{3445A94F-F382-29B3-50CA-139224094A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98" creationId="{A531C4D0-252E-0D9F-BED3-37EA627801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699" creationId="{E5B26EB7-D83B-5942-1A32-996F68F28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00" creationId="{81C9B298-F115-F2EA-E370-0DED80CE99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01" creationId="{99CE909A-A042-6988-D5A1-B5EDC2E1EB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02" creationId="{28361DCD-2488-0D12-23F3-2F5A904B5F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03" creationId="{123E37DC-C2AD-EEC2-286A-4F46987654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04" creationId="{3BC509FE-00F8-5761-C855-9B8DB5970B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05" creationId="{5306E185-2B2D-E6DB-F626-442FB1CD04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06" creationId="{00428C82-6E22-69E1-0141-EF3362CEC2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07" creationId="{8FF564D2-EDBD-AB73-1AB4-AA1317C39F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08" creationId="{913F2088-99FF-9114-3195-AAF58CCC0A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09" creationId="{99D793B5-6EE6-72F0-0759-5840791815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10" creationId="{230DB4DB-805C-55C8-59DA-A84D0DD16D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11" creationId="{91CC320B-6816-4A39-5873-30C05C52E3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12" creationId="{97DE71A8-67D0-C22A-7D46-19242A7A15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13" creationId="{855945EE-70C9-1FA6-5E0C-3EEF836330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14" creationId="{34E69A43-4B2C-87A3-486C-4AE24881E5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15" creationId="{2F0F6E06-EA65-42D5-F9D5-D86CA49100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16" creationId="{6DFE6687-5D92-A29F-975F-B8FA9D366B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17" creationId="{D4981A13-FC54-0D04-1F27-BD1EF51DAB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18" creationId="{63479B84-A034-7D93-C271-AAE399EADF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19" creationId="{AC35D44F-F1E7-CD6A-A685-E80CD57D9E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20" creationId="{9D2F4879-B3A6-C99D-BBB5-ED62196D8E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21" creationId="{040215B9-7658-3C2A-BFE2-CEAE2FED63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22" creationId="{BFE9DDCC-9CA8-88C0-4DB9-746FB9C181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23" creationId="{B3894F80-1907-CF96-9E1D-25219756C7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24" creationId="{17A2592B-7D8F-C5C5-2B7D-5850828B39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25" creationId="{95FBAA06-7639-6283-982A-2F16F61C31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26" creationId="{B6898227-AA69-D4D7-1E65-180ECA1817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27" creationId="{EF3FA428-17D4-0E87-8722-3A43FA77CD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28" creationId="{28A4611E-F138-2027-C45D-93C7C4E002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29" creationId="{16123F75-F39F-6A94-9E8A-866FE29AD0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30" creationId="{B8791750-6C4A-6099-20BE-DBB8CCB0DB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31" creationId="{279A65D6-FA70-EE48-8843-15967DDC2D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32" creationId="{AE834123-9B65-F2CC-9808-582B09540B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33" creationId="{59B07ACF-F63E-F7C0-1323-C7B0010763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34" creationId="{A3FD8960-53D1-7CE4-07BC-96380338E3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35" creationId="{5869F7DF-4923-DDD7-C7AA-1ECF96D4FE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36" creationId="{22B17881-A4EE-1675-F6DD-2CC1D07827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37" creationId="{E548AF77-2429-BC9E-09B5-0B801A54B1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38" creationId="{3C368732-2156-F3FA-13B1-A525C47AF6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39" creationId="{1037209A-CF09-42D3-1DBE-5BC118C9F6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40" creationId="{AC0181FF-16A1-15CD-666C-379C4CD987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41" creationId="{1E04FC02-43CA-78B0-CE68-3E24DE8185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42" creationId="{58CDC1B4-B3E4-D9B0-AB07-24DDF7A63A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43" creationId="{C47D3E0F-14A0-33BB-C277-6FFF9E68E7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44" creationId="{696C042D-5D7D-9EB7-FED3-0053F8B862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45" creationId="{008B3F4C-4859-D6C0-F01E-B68AF2158C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46" creationId="{B17710FC-0FA7-5C8A-4EA7-AB86035DEF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47" creationId="{D6FE1A9C-3D35-1CDF-A3C1-E5B4656632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48" creationId="{D17572CE-CBCC-83CC-E955-F9E5074855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49" creationId="{BB79E3CD-B15A-11B7-BCAC-CA62AD6808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50" creationId="{2231DE8E-BE1D-C467-990D-CBED7A4463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51" creationId="{91A00F34-5B73-EE5F-72CE-CC0EAEB51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52" creationId="{B4DE05DA-1BAA-7374-3E2F-04E93339A5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53" creationId="{1EA3CF72-120C-2027-C6B0-8E4DF2ED9C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54" creationId="{EBC2FFF6-C435-B44C-0369-AA55BD71D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55" creationId="{D2F54256-456E-EB59-3B53-E7CC28B3D9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56" creationId="{6935EE3A-8463-F4F1-5649-1DF8C73FC9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57" creationId="{63A96A42-37A6-2656-C454-5A49370055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58" creationId="{58C31142-D188-03E1-6F4A-07421476C6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59" creationId="{B67EC991-4E0B-7E65-D653-C5BA5D7C5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60" creationId="{2516EC5E-DCAA-08BE-A047-6C6BB3EA0F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61" creationId="{3A1AD346-9E3E-4EFC-C006-8DA756B116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62" creationId="{0A8BE605-54D6-67B8-94CC-6A4D564E55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63" creationId="{B230F8A1-3A3E-DD1A-0DB6-F90B6132F8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64" creationId="{F81F4702-D96E-3653-A086-46EA0C71BD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65" creationId="{D4786108-F57B-BE05-270A-917AE737CD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66" creationId="{FA5F85DE-1730-F724-7086-349DD8605A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67" creationId="{C952EC0E-4E6F-1EA5-E18F-0A6290070C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68" creationId="{51E3ED47-9907-E7F1-891E-0793145333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69" creationId="{36B5B5AB-9452-EBD3-BFEB-76439A3D99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70" creationId="{FBBAD1B3-8C80-D3AE-E197-A7D1221686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71" creationId="{894D8D24-9483-182C-BC84-8CE51E8589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72" creationId="{34E620AE-E57F-CD7A-A89E-DCBDDB3C13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73" creationId="{CF1FF393-92CC-3DF9-410F-8CD4FAA18F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74" creationId="{00B270E8-44F7-B7CB-786C-2BB7C7CB54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75" creationId="{6A7FF58B-BC8B-1B30-91FA-3A9FB38E75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76" creationId="{4142348F-C86B-4ECF-20B8-D5E522C496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77" creationId="{520071D4-F8A6-F22A-820F-E297B80BE8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78" creationId="{D03F4927-98CA-8804-F6A3-16DF1E96B8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79" creationId="{E6D41C08-2094-6BEC-155B-5635786597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80" creationId="{35FD9A3C-5D15-D55B-EB6F-8135410F56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81" creationId="{B51977C9-1865-4A98-E404-AEB3D878FC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82" creationId="{05A9D0CD-0A3D-AD17-B546-F08CBAF7CD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83" creationId="{47E47CC2-976C-648B-0FE3-1367C1140E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84" creationId="{12CBA0B5-74F2-6CAD-43F6-E6C62BF508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85" creationId="{E3B55BCF-3CC0-D7AE-6AE6-5DF8F6DCC6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86" creationId="{FCD53475-A34F-8910-A21B-8EC84D2F90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87" creationId="{744FF2E6-1640-4559-EE54-1F5C463172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88" creationId="{F5F1C0CF-B552-DCF7-8FAF-3976630E1C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89" creationId="{A0570063-90CA-6C2C-B455-68F71097CF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90" creationId="{FDCE0CB0-8202-CE3E-7F63-8B53CB9F5D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91" creationId="{B9EA9829-522D-E79D-5143-B70F416064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92" creationId="{469AE3AF-50A6-6AE7-A5F2-A4EBCFF8C3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93" creationId="{27FCD9EE-7AE0-EDF3-08E5-B8D74B2EFF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94" creationId="{DA5E7D1A-7503-5DAB-AF2F-AF4E2019F2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95" creationId="{9CDC2A3B-78C9-1E12-D9FE-E417ECF22E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96" creationId="{8207B23F-BDD4-D11F-2164-C9FC7BCD6F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97" creationId="{DB818334-A77B-A6EF-B5D8-FEA40FF0AE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98" creationId="{27373644-6F56-215E-7D75-E387774D25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799" creationId="{B4D4804D-EF05-87FA-D426-F7FDBE9B25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00" creationId="{C0ED9CF9-2EE0-97DB-7ACD-A16C9B044D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01" creationId="{D97E1ED3-5E6D-52F3-BEF2-AED4A36464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02" creationId="{4978ABA7-4CE4-01A9-EB98-541EBE6864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03" creationId="{B2AD4517-610D-8390-BDAF-8A0ED80974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04" creationId="{5863A5C3-FEDC-4062-7455-916B2774FF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05" creationId="{B3DD3966-5750-29AB-6383-1981294A67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06" creationId="{EB61710D-1972-2294-FAC3-C97596D2D4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07" creationId="{0645A7F5-5C3F-86CE-075A-82A49AA6B4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08" creationId="{2841E467-3EDF-7968-3FDB-27569B1CD5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09" creationId="{AB1FF9F3-1811-CC00-8035-184E3D6222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10" creationId="{70AB3943-AAA7-5004-6AC8-3A07BC8E5F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11" creationId="{889A2DE6-D810-BE52-B8CB-259B8DC201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12" creationId="{015E4AEE-97F6-83FE-012F-5EED1A9BDE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13" creationId="{2B3472A6-492A-9514-4B41-1AACA6F737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14" creationId="{1C058250-1BAC-B5EC-399D-27E0AFF912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15" creationId="{1C27B8EC-CC12-DEF9-1301-D45FE7C9A4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16" creationId="{8B80479E-5ECE-B543-40BF-A4296CEC35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17" creationId="{861B2166-C3A4-7700-7D7A-4BDAF32369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18" creationId="{70916946-2213-FA8B-8440-B4D643ED50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19" creationId="{0E41778B-A6BC-6585-1A90-4EAEA8D9B3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20" creationId="{FDA52ACF-6140-0BE6-02DD-F23478C8F5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21" creationId="{0C1219E7-F4DD-B246-A6DA-AC958B81CC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22" creationId="{43CC7CC9-C179-4079-3594-C44183ECDA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23" creationId="{30DD6370-3074-C221-C877-29AF1DE499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24" creationId="{C2082002-6206-84C0-5CF3-46B6308DD4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25" creationId="{7F6B1FB9-B6B2-8B63-8D40-5FE7A2D527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26" creationId="{8F728C18-32A3-EBDB-CD5F-F14169ACB3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27" creationId="{75FBC751-6B9A-768E-234D-52EED842D1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28" creationId="{D78D7401-C60A-F41A-9B55-A8FE5937D8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29" creationId="{F5F98254-65B8-9F3F-02C6-28633AA4DA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30" creationId="{BBA3370A-0B40-DF32-597D-EFFCA00303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31" creationId="{1ED21682-A36F-658F-DDB5-D08721179D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32" creationId="{C6312B79-3242-E3A1-41F5-70AA1E742F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33" creationId="{A47172CD-2C67-94FA-2EA1-FB98E8786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34" creationId="{59CB283E-8306-B30B-1892-B2B215D4A7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35" creationId="{9A896ACE-4B6B-B950-B3C5-FA408F53C4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36" creationId="{45E8C433-A269-6D80-D538-8A0CF732AB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37" creationId="{8452F4A9-4E21-6ADC-9ABF-1280BA35CB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38" creationId="{69F028C8-924F-2E60-003E-C4140D4675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39" creationId="{859547B5-6921-FA0D-F452-021BFCB2C9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40" creationId="{FB2D7E0E-1590-F3D2-F37F-AF21EDADF7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41" creationId="{1DAEA177-8563-E0C9-5FE6-6F76D48215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42" creationId="{D0D203B3-D6D0-ADC7-2F50-71863E4CE7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43" creationId="{0A451D6C-781A-91FA-127A-B253669210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44" creationId="{B2B19D1B-E3DA-E152-C13B-2FE8704D4A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45" creationId="{5F334298-F597-CB2B-C5C3-0EA21CA6F0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46" creationId="{CC207768-8308-8B8F-E9FC-2C8E5EB85C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47" creationId="{4DEFAC96-D54C-41F9-F7B9-AB5D601780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48" creationId="{063DAF5C-5F0E-2140-9A4F-F898C2DF18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49" creationId="{E8C7ECA3-8E38-C667-A715-3C5D7264F3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50" creationId="{B2F7F857-DB4A-2E1A-3D30-957B6547CE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51" creationId="{8003C8B3-C8FB-7ACD-A427-C406A3610A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52" creationId="{997CB122-EDA9-4753-0056-D02EAFC4B4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53" creationId="{A12AF4E8-D9E9-8CD0-56B2-BD7AB97844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54" creationId="{F1D006A0-97BA-C520-0EA2-69AC8FDD83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55" creationId="{F1C5ED85-E1D7-4B59-B38F-924E3F0BE0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56" creationId="{A1A47B36-065A-921E-A83C-21F9A55ABA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57" creationId="{B48204D9-ABB9-8DA6-E7C4-29E5FD4DAE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58" creationId="{36E3F451-746C-B574-5CB4-4464F9B25B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59" creationId="{AA6A6158-34A3-D042-E84F-B17446354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60" creationId="{ABE325B0-B9BF-F8BD-4AD8-AAB0DEDBEC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61" creationId="{3D33021C-E4E9-AB37-04DA-342FDE5A3B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62" creationId="{646A9C6B-7301-BBDA-465B-271462BF8A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63" creationId="{084C63DD-BF44-6B3E-4924-F039B4CD85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64" creationId="{13A1BB8A-14F7-AACF-F755-746179D4C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65" creationId="{4415D8CA-BA1E-D145-60AA-5A152604A0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66" creationId="{05DA305F-3CB6-DAC0-1B02-7565E922AE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67" creationId="{ABA00C79-6728-4EEF-C9F7-5114861956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68" creationId="{48F0777F-7077-BAF1-6647-86B2F7E2D5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69" creationId="{0611CEDD-383B-AB5F-3534-9D0BE0AAD1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70" creationId="{ED8943DD-C392-3008-E79C-039B9097F1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71" creationId="{C3D8C911-1EE7-D74A-6DCD-6997ED3414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72" creationId="{B848F4FA-C96D-96CA-FD5A-0AE3A8C0E7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73" creationId="{165B8304-C735-0EB0-AA67-565F525996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74" creationId="{B57BBF7F-A3AD-87CC-C5C0-BEB792F97B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75" creationId="{0562C0FB-13FB-71F8-9626-55FE5B2368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76" creationId="{44409251-90C3-60D4-DEA3-857CFF1A4D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77" creationId="{8FCF7903-A222-DDCB-F274-9BDDD273AD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78" creationId="{3101AAAA-3CB9-7B82-97F1-422535D47A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79" creationId="{285E062E-5176-91B4-0C7C-A4D74C8C1E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80" creationId="{9B9FB7BD-3FC2-DA5E-6765-A516831D04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81" creationId="{B4AFAA70-3AF0-6534-4234-618CBB4C8C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82" creationId="{DF9821E1-10B6-F8E5-9079-FCB1F341CC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83" creationId="{88D206B6-085E-2105-EE7E-31BFA971BA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84" creationId="{CB5F1554-F30B-77BB-D664-7A7BF2C13A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85" creationId="{FE4342FA-E223-37E5-52A7-038B2ED5C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86" creationId="{2CD31056-B0EB-1424-D14E-F022B12585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87" creationId="{441A5FEE-D32E-2DF4-865D-B92B8B09EB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88" creationId="{0544432E-8435-D7D2-5CE8-BC64EE87AF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89" creationId="{BA486315-DCFC-CA9F-FC2B-6BAA8C34FF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90" creationId="{900F1212-210C-6F34-8B29-9AC1879920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91" creationId="{821D807C-1408-5F36-65E3-22167DB916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92" creationId="{FEB66805-52FB-930C-4AC8-5388488E1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93" creationId="{69327336-6C10-B6D3-30E3-227B370424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94" creationId="{49EC8B87-B8FD-3571-E04F-F672C406D4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95" creationId="{E6B65BC5-3F42-CDBF-5005-A04B4412E3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96" creationId="{E7992584-2347-38A7-E18C-14C9C97985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97" creationId="{FE183631-490E-DF59-BD11-F46287A4B8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98" creationId="{43DDD56A-C82F-3D29-A4FE-336B62487D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899" creationId="{68C44497-CBE1-17BB-444E-F0CA2C8586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00" creationId="{938F56B9-BCCA-9580-F6E0-C59D7A4937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01" creationId="{7DEB1281-BE52-16CF-BBF5-ED013E16FB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02" creationId="{8E5717ED-C735-4F40-2809-286C40E5FD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03" creationId="{DEBCB8C8-31CD-A3BE-C5C5-24E46C3E42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04" creationId="{2BE31910-F3A8-8417-09FE-74B4C6A9E1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05" creationId="{24D4FD47-45F3-965B-176C-DE05575EB7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06" creationId="{D6AF2BF5-D70F-40D4-9F78-89F741F502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07" creationId="{1D12CF28-F982-9FC8-4283-F7A31457EB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08" creationId="{C190393A-C4AA-9A46-D2F5-0BC7AFE571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09" creationId="{54D4839B-7CD0-AC3E-459C-F500415897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10" creationId="{8F10AACB-27E3-2665-E49B-301F4EFC0E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11" creationId="{C29B2FE3-941F-0156-7718-18BD0EBB58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12" creationId="{00F1007D-891F-38EF-2798-B539236580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13" creationId="{AC1C2AD2-7984-C166-0360-0A717C95CD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14" creationId="{4A778ACE-8BF6-A574-3949-1C786FDCEA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15" creationId="{C271F3F2-9F50-B164-BC2A-4E1995851E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16" creationId="{28E6BBA3-54F3-0E72-882D-C19FB7BD80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17" creationId="{012CE234-E47B-3ABB-42E4-8AADE03CCD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18" creationId="{BE8ED470-4837-688C-5E88-6F613F7678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19" creationId="{83A961AA-ECF3-0084-C4B9-6F8245B906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20" creationId="{E04464F9-A0F3-C81C-F65B-E0EB8E56A4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21" creationId="{36E5C8D7-5ED8-116E-78DE-E5497BEB0D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22" creationId="{30787233-60C4-9F2B-C6BA-85E6212802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23" creationId="{FA0CE8F8-59F1-5E7F-4A9E-8DF433AD5C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24" creationId="{7A53724C-4086-F30E-2AB2-8DA1D75071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25" creationId="{3DC69F17-ABB2-7A92-18B6-EE0DD3043F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26" creationId="{BC3FA3DB-210A-7F25-98E3-D668404680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27" creationId="{C4907EA7-7C1E-CEC5-4F3A-4E039F3D11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28" creationId="{5FCF7182-99A0-C0D4-C06A-C6C7E6EDC3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29" creationId="{45C532C3-5889-2C5E-593D-0ED29B9908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30" creationId="{4E905998-72DC-7B16-84AC-7CC1670BBA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31" creationId="{642AA950-7007-2132-C972-3A771E8325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32" creationId="{01C0195D-924B-E302-AADD-494F0D3DC7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33" creationId="{E3EB54A0-0F22-91DD-336E-71E3D5D393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34" creationId="{B5B7646A-B7DE-2A2C-DF63-83D97F33AA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35" creationId="{9B6CCA30-FFD2-D08F-49D2-3FC0C6F211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36" creationId="{CE0EB0AE-7B99-963D-83C6-B906C91AA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37" creationId="{198E1F29-E78B-A80C-5724-0975D54FAA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38" creationId="{B70C8B92-8457-0BC4-CC85-93AAE58128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39" creationId="{748BB6B3-7915-0B54-B259-E8477C9EBD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40" creationId="{6589891E-3BE4-C61F-6037-718CFF6756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41" creationId="{588EDFFA-A5EB-EA0A-DE72-6BF41A2EA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42" creationId="{1B1E9803-D74F-1007-80A7-57F4795B68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43" creationId="{176B9F8F-A4C1-F887-4D1B-3433112F51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44" creationId="{6A286D7C-4E00-4BC0-850D-0BE70BC38A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45" creationId="{A7F67EFF-C510-F8FD-146A-B16C4EE400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46" creationId="{49134323-FEA5-5D13-7646-AA400FFE91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47" creationId="{98533922-5AF2-40C6-6C7B-9FDFFCC91E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48" creationId="{279232E2-B06D-F9BB-8246-C9413035FB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49" creationId="{BCF42E79-1A40-F56D-3A55-BF13058BE4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50" creationId="{CEA72FAA-B4AA-8543-0E09-C024D81EF9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51" creationId="{DBF2DD8F-EFF1-6A89-DB08-58F60F3D2B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52" creationId="{A3191B9B-27BE-A3BE-4179-613CDD59F0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53" creationId="{EF3845D1-0DCD-7DE3-ED2D-8EC3760A60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54" creationId="{D5A3F054-B25E-D458-0367-576D8A8DB8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55" creationId="{31E97C10-0989-6AC9-A532-91C1D93271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56" creationId="{1498BFD5-213E-5F66-5E7A-5B0F75FCD7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57" creationId="{2D6703AB-BBD5-31B1-46B8-BA28AB9D12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58" creationId="{4EF75820-A0FC-A344-3FBA-AE69B328BD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59" creationId="{0BE0859B-E1C7-F5F5-E66F-D9FAE83A38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60" creationId="{429A357B-1531-4F1E-57BB-AD6514A264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61" creationId="{D04EE6B6-2888-F406-99A1-9B747F8243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62" creationId="{8E43966F-635E-7228-4BEC-35DA8E7E86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63" creationId="{FEAF6F98-EE98-1B5E-C91E-781C378808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64" creationId="{D6F7BBD5-F8D3-D2EB-5451-74316AE1F7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65" creationId="{47FBD4D3-76BF-0B78-33C6-F12BCEA1DA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66" creationId="{5696D962-A4C8-1C95-7274-83F8DF7096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67" creationId="{1B1C9CE7-264F-12D5-E581-4221264BCC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68" creationId="{95F57D28-7FCD-0FBD-7AA1-2E19124F28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69" creationId="{EB167E11-E0B6-3248-D722-1918025468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70" creationId="{EF72D432-EBC5-BB74-32E5-6614E6099E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71" creationId="{86AA6EEC-6FFC-B749-3CA2-44DB06F88C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72" creationId="{26567BBD-8863-82A7-BFF5-187AD3A38A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73" creationId="{26E3A146-1C63-52E1-4A34-930A4E74F4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74" creationId="{D5FD2481-0F7D-127B-512F-494E88CDA3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75" creationId="{77E3B96C-3D6F-53BB-5A88-5412B4B24A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76" creationId="{9B0D6BE2-CAD3-71E3-A86A-4F26341F5B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77" creationId="{11FC8971-09CF-7FBC-E038-36EB3859C9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78" creationId="{0AC5BF6C-7B27-9AE4-1CBC-C419F36ED1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79" creationId="{94CBCAD4-C169-5DC2-7177-D474DECA0C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80" creationId="{2D6466EA-25A7-ACC2-8510-F4B4DA7A03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81" creationId="{EC04BF60-3E88-E529-B1F8-2ACE92EE64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82" creationId="{BD67B25D-E9FE-82DD-01FE-D1409DAF2D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83" creationId="{86B19105-7636-5C58-0AAB-EC2DBF9D0F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84" creationId="{0897EDC4-A49D-7150-C8D7-EC8786DC58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85" creationId="{792B2AE4-26D9-6EF3-F7DB-36D353E404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86" creationId="{00E43737-8ABC-630B-C1C0-E07BA25A4D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87" creationId="{D7AA585B-5F35-0668-A1FE-19F6CC812F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88" creationId="{0C5460F8-B3FA-C524-D0CC-369F370AFA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89" creationId="{F75137BB-BB04-63E5-415E-A4544EF429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90" creationId="{DC29F87C-BC2F-0853-57AB-FF68DA0F72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91" creationId="{309C0240-8C17-309C-7EC9-1C7927B1B5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92" creationId="{D035AB03-8112-6ECF-43D2-55B805290F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93" creationId="{8307F061-9A41-879B-B276-C7FCE673D9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94" creationId="{4A77364D-0252-A362-A606-EBFD7F6C16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95" creationId="{394CBCD8-EEF3-8F89-4F58-63C230DEA1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96" creationId="{1139BB34-E3FF-EEF4-0B49-7E5563C6E9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97" creationId="{7E6A5725-67BF-E169-4F09-A18C151BD9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98" creationId="{0646CE38-2E68-BB9B-74BB-2C3E3AFFCE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999" creationId="{CC418000-DA79-0E7C-69CA-70931DB13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00" creationId="{88F554A3-7A62-F52F-8EAC-663380FA43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01" creationId="{6C0D6DF3-10D4-0124-0ED2-67EBE372DC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02" creationId="{5A409413-42FF-A22A-4755-4E23D24E92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03" creationId="{9F3A7BAE-2628-86AF-ABFC-61DEEEB499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04" creationId="{6C307901-0450-5906-7E61-04AAF9E75A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05" creationId="{AE4EA948-5107-4A94-565A-7B77DB1367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06" creationId="{9E04F7E7-4852-1698-3E1E-E4D1112E57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07" creationId="{DADE160C-F1FD-395E-4675-A82D2EBA5F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08" creationId="{B03217C8-4F4D-300D-7890-E3A7266F63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09" creationId="{39ACE4F0-D981-A2D2-1D7B-4BBA5BA961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10" creationId="{DA425429-76CA-0BC4-CDE4-8746A6757E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11" creationId="{5A61C090-486B-CA1A-7F01-584359D16B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12" creationId="{D531374E-8639-B2BE-399D-CB5E45B6DA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13" creationId="{C9BCBCA4-BBCF-4DDC-F45E-D75DFB1302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14" creationId="{529BE032-BD65-6A97-52A0-D0AB8BED46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15" creationId="{9F82916E-7119-D1DF-31DD-07561DE5B4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16" creationId="{966602D0-E96D-D300-6455-3C342DF2D2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17" creationId="{A945C3B5-62F7-D765-6251-BD4897B181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18" creationId="{1A7B09B9-5752-479F-7547-EC124B693B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19" creationId="{1B327679-2D7E-3CE8-DC9E-0328624551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20" creationId="{8A21CA8D-B73F-CC6D-E561-AA70BD4A1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21" creationId="{504069A4-9308-E77E-864D-C4A52D1CF3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22" creationId="{E98546DF-3B2D-036F-E9CF-CEF9E06EF4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23" creationId="{57181CB9-2E68-88CE-6411-2555BD36EF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24" creationId="{07624078-1A05-85C4-F449-8C643C0457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25" creationId="{A10A26BC-F158-6F52-44F5-A1726CF6C6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26" creationId="{90583418-308C-8F9C-D43E-47EC302C65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27" creationId="{91642D9A-A720-6918-B6E7-6C6D9FB69A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28" creationId="{DFD3BAF5-F116-90B2-33C5-BCC3431918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29" creationId="{33457385-333B-83CB-5EA6-1F3203DE0F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30" creationId="{AD5C171F-385D-807F-E6C1-EE97E0001A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31" creationId="{231FF9E0-0FEC-301C-EEA1-8D22BF8DBE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32" creationId="{7DDBEA66-5B81-26A3-1317-C630301B2D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33" creationId="{1732D5B6-DCBB-9091-3457-2D49BCB3E9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34" creationId="{7E94D208-EB79-8F1A-E8BE-963DD27FDD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35" creationId="{234709CF-3560-EB42-A8C3-F3573BF091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36" creationId="{D80ADE9F-FF66-37F5-16E4-F8DE71F0DB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37" creationId="{66C1DEAF-39D9-E7D5-1095-1A246D7C82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38" creationId="{59647BA8-CE31-67FD-4ED5-9667FC19BF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39" creationId="{AB309CB3-15A9-C4D7-3E35-35F1FB1CBF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40" creationId="{40349E6D-B0DF-1630-D90F-1EC759D43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41" creationId="{F1ABB2E5-3330-2EF8-971F-3385ADF608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42" creationId="{E01E9BD9-1DFA-EF57-BC3B-B1F2732AC4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43" creationId="{6D9C6E0D-4C4B-82C1-9876-A4E190BC6C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44" creationId="{2D7D914B-5863-2853-F5F5-26B0B81252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45" creationId="{342345BE-23F3-A1FE-10D3-1FF6194EEF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46" creationId="{CFDFCE34-B760-C735-2282-B5E1174263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47" creationId="{DCCA361D-D696-F4A8-CABC-F424FC37C6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48" creationId="{8302A96D-19C0-CEB4-CE6C-67B53F7D2E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49" creationId="{F775C90A-D3A9-8EF4-820C-D192407E96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50" creationId="{98C39657-4576-3DB9-426E-E146351051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51" creationId="{7BA75E93-7F85-58DF-BF0F-A2BC81F80E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52" creationId="{C42D91EA-8D3F-F883-7AA5-72DA4873AC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53" creationId="{C3BDCDEA-9EA2-A5AB-5992-C52AFC7C60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54" creationId="{5B3B92B4-3022-FCC2-FB50-13646424D9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55" creationId="{542DAA00-804B-BD40-6C78-705B31D852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56" creationId="{1E514A1C-C01C-1FD8-C445-4509205513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57" creationId="{ECDF7FE3-829E-742F-DDBC-C20CA44386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58" creationId="{24CA6B87-D38A-A18D-9E43-AF5B143B24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59" creationId="{7E0E48BA-0DA4-E2B3-3D82-CA444E0869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60" creationId="{73C98643-0932-89A1-3529-A748D90CA9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61" creationId="{B8523B05-8412-CDD6-D21E-E25654BB6A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62" creationId="{2B006C54-734B-514D-5C8B-F2F0D8B0E4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63" creationId="{07A5AC74-33BF-677A-F8FD-208582AC40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64" creationId="{3470EFEF-4B89-99BF-3A3E-3EBB743BAC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65" creationId="{0A39DAC4-5F08-025E-EEA5-A5C95C3544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66" creationId="{21867878-6FCB-5B07-AAC8-AD86C70B62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67" creationId="{E10A7B6D-08BA-B814-10F0-5832A1F063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68" creationId="{2010B8E8-3609-5866-7EFB-FD657A7432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69" creationId="{14CD9B46-FC8C-AB82-61DC-D12C2D4586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70" creationId="{2DDAFC83-7BCE-B9E1-81BD-C9C5ADAF3A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71" creationId="{6191B5D9-6511-0D2B-1541-031B85EBF8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72" creationId="{D3704FEA-792F-3755-8287-746D6834A1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73" creationId="{4CA33B5F-3804-6ED3-D161-F0949064BE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74" creationId="{DBF9631A-73A8-72F3-AC5E-8DD4D261CA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75" creationId="{A4259CE0-58BD-C602-9603-C02E4DB6FB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76" creationId="{E97BFA12-0D0E-A5C8-CEB8-E32101BF7F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77" creationId="{8BF2F3D6-5D63-F699-8E18-846875BE49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78" creationId="{5F0B797F-AB05-2EB7-EFC0-D272E2710A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79" creationId="{A2F62CD3-5F93-86AE-E52C-3E295D5F7C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80" creationId="{C442B322-EF7B-EEE6-1633-7C40C83B5A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81" creationId="{35FA0CC2-2185-7CD9-6FCE-4E8017B63B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82" creationId="{77EB67F8-16C5-6C21-09C9-EE81D10F57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83" creationId="{EB457431-0361-19AF-DE98-ED82408FA7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84" creationId="{C868451E-0183-55DC-A4F5-F5F0048D15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85" creationId="{2ED81DDE-2AE6-E903-DB2F-D6911BDA5D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86" creationId="{E731CE68-98B3-C37F-3C28-551D458DA7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87" creationId="{8CC81642-2B5E-EBAD-8E29-C221F4EEA5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88" creationId="{4BACBA95-D3F9-662F-99D2-D274FE2DAB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89" creationId="{906DB3CF-7717-1F07-C914-D819164A4D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90" creationId="{5B92ADFD-62EA-6B08-A18E-698E83B43F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91" creationId="{26566395-5363-B84D-CE29-857CE2ABC5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92" creationId="{249BD6EF-9BD7-2FDC-FF20-C998823D97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93" creationId="{2EEC9AA8-6BB5-80B2-C333-7A4419594A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94" creationId="{361CC292-FBBC-60A4-ED25-B0C74FAE9A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95" creationId="{4B1007D9-6977-952D-BAEE-23CEDA5AE8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96" creationId="{4DF50288-7DD6-09C6-FF92-5A3269664E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97" creationId="{5A49D2E2-5BDB-5B33-6F4C-450A2317DC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98" creationId="{0D236D22-A5EC-6C43-9ACD-CF056D0271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099" creationId="{C383F037-EE48-9A3D-ACCC-F94031DFD5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00" creationId="{6BCA3660-3F78-39FB-1A6D-21B5A97DB3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01" creationId="{1F5F9F78-4D99-A5E9-D32E-32CD106CE4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02" creationId="{FABE293F-DEE5-4DD6-A553-76E2922201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03" creationId="{4DE20D75-0204-8A6E-96AE-9506DA86A7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04" creationId="{F6F5D12A-2AFB-698C-77C7-3A17381002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05" creationId="{526B75D4-A644-7DE5-ECEA-A96D73D1CA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06" creationId="{6B2A5A81-F032-5FA5-43D7-BF2E763E1B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07" creationId="{5FB06FBC-71D4-5400-B605-1FF36033B0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08" creationId="{427E3B4D-7B3A-57A8-1065-6E4CAC437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09" creationId="{0704C589-BB76-9D16-05B2-25813CCD0A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10" creationId="{E88CBC56-C448-3ADC-DE33-9E52B8F948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11" creationId="{402AF052-A230-3B7B-7401-1D4441967D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12" creationId="{A991A1C9-5322-AB21-F022-7BE91D1685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13" creationId="{BFA7447E-6F04-460E-0EF1-D979F97B53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14" creationId="{5D62E56B-EFE1-2F10-2C2A-8AC974A313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15" creationId="{9D7A739B-840F-55F3-87E7-3B26A795CE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16" creationId="{4EE010AF-2CE0-064F-4E61-809A70F55A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17" creationId="{E6BD5194-F00D-2264-B61F-0F6DFBBD61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18" creationId="{2B8E0F23-AA93-9245-AF99-F7CA17433D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19" creationId="{E5412A0B-E959-126B-9530-4D752C7133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20" creationId="{677A597B-21DD-76EB-276F-E6FE3910FE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21" creationId="{FA73391F-ED89-4F91-1FCA-5569F20856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22" creationId="{357802E9-E464-9F7C-1D67-BD043EB27B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23" creationId="{DED315EF-D4BA-A1C5-7587-B503E78A8E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24" creationId="{CF902FF1-73B8-FF2B-FF06-1B55F15CA2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25" creationId="{64C0FE6F-5D52-A855-22B3-8D2CE7F8D5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26" creationId="{8CFCE1F2-4585-C178-C20A-2984EDE69D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27" creationId="{90975237-F919-AED9-D33D-8373B52E2A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28" creationId="{4C3F0115-749A-3906-FD71-1B53100D75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29" creationId="{7B31729E-AF5B-665D-1E6F-978267DA57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30" creationId="{7AD9DBEC-6B0A-BFB5-AAF9-01047E9A16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31" creationId="{21C6960F-F602-6715-435B-F40CECBBD5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32" creationId="{BB8B24D6-037D-6C8B-B5B5-58EDF4C75E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33" creationId="{442C6F65-62EA-A8C6-2D5A-AE31CC6D48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34" creationId="{534DB70B-4A44-A069-3BC5-F5A29A60D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35" creationId="{9011E5C5-FAB4-D64D-6D6F-EBC3CB3808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36" creationId="{6885AFCF-E137-2A5F-062C-6FD4A6967B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37" creationId="{CE118E59-A096-4D4E-5BA8-90A33191C0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38" creationId="{45FE81B8-D79A-1C9C-5DA5-62B38D7263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39" creationId="{E604FE52-84D7-267A-438B-9C81384713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40" creationId="{8A86AC65-09DA-8D0E-3975-857F286665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41" creationId="{9697AE00-AE7A-82C5-4E88-4D5D26B67F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42" creationId="{93A5192F-E997-D378-C849-76C89FE337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43" creationId="{28B65653-790C-2B9F-D4F4-51222F210B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44" creationId="{D3E180F3-16B6-75CB-54D4-F53525F8B0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45" creationId="{0C024995-4C81-68E1-F0B3-56BA7086F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46" creationId="{69E29407-C6FE-9B32-16F6-D651344AD4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47" creationId="{79CCCDAC-5952-3082-B24E-AA5973421D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48" creationId="{18C62D20-F9FE-41E3-9EBE-8670CF09AF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49" creationId="{3E2CE48E-CC5B-11BA-FABF-3517D120E3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50" creationId="{9B749434-2DB1-CD25-8D47-BCF5D3235C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51" creationId="{6F7F8B0A-2D06-1618-1D34-169F7100D6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52" creationId="{E053DD18-4B40-D897-F57E-BB0B962762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53" creationId="{E4036A79-1C5A-53ED-476D-EF7ED8F89E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54" creationId="{40966E42-DA6D-1027-5703-D08EC40FDA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55" creationId="{0BBA7815-A41B-06DE-8593-DEAEAABA7D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56" creationId="{D058552B-1E41-B2DE-F664-FF97B2A334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57" creationId="{6ECF8FF5-6A49-7E29-0D5B-D657D0A1B8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58" creationId="{57ADB8A3-9C17-F2A3-DECB-53B46899E2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59" creationId="{8F20710A-7249-4A09-37AD-EA76374215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60" creationId="{3A3536F2-E0F2-CBCA-F100-A66FBD70F5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61" creationId="{A5C92CCD-BBC6-E1BD-E37F-0CEBD493A8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62" creationId="{5FBF86E0-0801-A819-A844-E25197C67C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63" creationId="{8D0EE974-20AF-29DD-F024-37D83E29E8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64" creationId="{ABD80651-DF24-8647-F10B-27B89F9DDF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65" creationId="{175F4722-1DE1-3643-CAAF-F2151214BD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66" creationId="{C9AB5077-531B-3D3D-644F-A866A4B490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67" creationId="{52AD4A3D-045B-5504-6259-958876A136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68" creationId="{86947725-6CB9-8E15-035A-634DF1FBB7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69" creationId="{3F021B5F-9A59-A02D-3195-805BA33DBA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70" creationId="{E663D3E6-8328-F01D-A018-358B5F7A53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71" creationId="{04C992FF-2C08-822D-0557-AED91F8BC6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72" creationId="{290B7A44-5FD5-AB5D-2D5C-4204E31CD6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73" creationId="{7B58C688-0E9D-97BD-DADA-2488E76862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74" creationId="{748EB2EA-B69B-C7BC-9D6F-AB0847AB83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75" creationId="{999F2253-95A7-FF23-DD55-76023F5EFC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76" creationId="{2DD4168D-A09A-4829-898A-C03F18D3C7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77" creationId="{E70E9BF2-ED66-4102-A246-4620D5EA42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78" creationId="{408689E0-BFD3-658A-9C89-D6131572BC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79" creationId="{78A31C62-DE28-0EC7-8339-65873B882A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80" creationId="{0DFC70E6-44A7-0B29-58B6-3D7C5F33F3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81" creationId="{5E05A9A5-B8A3-B7C5-D262-0036591732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82" creationId="{9807D16A-9FFD-6865-9E4B-FAF8E80953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83" creationId="{8D83BF8F-0857-112E-9436-8A86E5A49B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84" creationId="{6CA5E7EB-5767-AD1A-C184-B3671874AE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85" creationId="{B400C434-5288-47B6-F32E-04BC44BF57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86" creationId="{F81B20C8-8BBD-7B9E-7A3D-130698C460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87" creationId="{48F95AEF-1E02-53F0-53CB-57F1C95229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88" creationId="{83CAC974-0314-AB28-AE4B-75702D7FD4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89" creationId="{8885EC52-37FC-0C86-1208-9DFFB1EB2F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90" creationId="{DA05338A-9E89-03EC-D00D-2D70D5426B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91" creationId="{5B869430-FE24-EE64-A5E9-7DBC070AF8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92" creationId="{36D0D0A9-372E-C0F2-FE95-8916B905B9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93" creationId="{059666E1-6E1A-F6DA-B91D-657F744B67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94" creationId="{CFBE62EB-E988-76BA-5923-05CFBF3C6D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95" creationId="{459AFFFE-6FE3-8BD5-4A18-46AE3E3BCC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96" creationId="{20D3F2F1-04AB-F915-6EDF-B4EB22EDD6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97" creationId="{7C63F2B6-FEF9-C7EB-0552-24CE193EC1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98" creationId="{6EB09380-DA89-7096-0693-D89DA9C2D4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199" creationId="{AA07D431-3568-F19A-4EDC-0086B2F1DE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00" creationId="{720B586F-6940-0352-EE41-3445DFD54E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01" creationId="{DAC46B49-2328-AB04-E4D9-C6356D2640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02" creationId="{A63759C9-B006-5D89-3E6C-1F1E076348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03" creationId="{5B02A195-1545-AEB7-ABB0-A67366E263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04" creationId="{6542B985-A138-201F-A418-E897F3146D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05" creationId="{7EC24093-51B2-2F3B-1787-9431C64887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06" creationId="{6929F844-3E59-C134-FF60-9E9FE55E8A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07" creationId="{AB5E7410-F817-FAF2-4E29-4E2B8D37EB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08" creationId="{7D3613F8-77C8-C589-4AF8-221129F6F7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09" creationId="{5697FB70-5ED4-A4A4-AC89-C1D28A03A9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10" creationId="{AAC9F0AC-594F-1D65-B225-53F7AA39A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11" creationId="{91B8A470-B25E-27F7-AB11-457BB09174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12" creationId="{FEE3547F-9171-1F2D-C556-0B56B46289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13" creationId="{C9F0C591-5EE6-F6F2-2CF1-06BA420407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14" creationId="{26BDFD24-5D72-96F8-918A-AC4A8155EF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15" creationId="{C4547E37-2001-3032-C333-46FB169299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16" creationId="{E04CBCD4-3752-07B8-BEAA-1CDB5CEF3C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17" creationId="{6BC22315-9920-474D-747B-AE584E980C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18" creationId="{08B77486-BC80-99DE-E80C-B3E9F5B005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19" creationId="{44F0430B-1B70-9E74-F6AB-43479402FE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20" creationId="{5CDF28A9-6D1A-4E6C-AB55-D4D550ACF7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21" creationId="{B4B34DA3-A713-7B6B-31F8-F209683FD9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22" creationId="{11810416-0EB8-2BC3-1CFB-CE2C7A97CE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23" creationId="{892FE495-BD7C-739B-360D-F2C95EC94B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24" creationId="{19E2D1C9-ADCC-528B-E065-23251E731F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25" creationId="{087F1578-1D69-70D7-A919-0CC6B54215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26" creationId="{A132DDD6-037F-DAA2-6C4D-32E90A7F35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27" creationId="{8A840A7D-0DBA-00FA-B3D6-A69EA42935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28" creationId="{2706DD06-F77A-CD02-C5E0-BD87FF3A0A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29" creationId="{9CB55242-FE5E-C3A3-9AB2-35883DCEAC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30" creationId="{F9F01994-186B-F91F-0CAF-70C504C3FA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31" creationId="{F5FF8BE9-BB5E-ECD9-EA8D-A76BA06C98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32" creationId="{997B7775-D2A5-0283-B8C1-605B68CFB4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33" creationId="{3860B31B-623F-0E32-8899-596E8F6764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34" creationId="{DAE1BD76-6E6D-356C-7DD0-637A8D2DA2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35" creationId="{777EEEB1-E283-738B-337F-FD5FBFB769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36" creationId="{21D47975-4B11-D577-DFD3-C45784BB21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37" creationId="{6504056C-5175-C920-A9E9-B53E91427C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38" creationId="{667770CA-F40E-02A4-CFC7-CF3AA6629C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39" creationId="{93A4732D-14E9-FC54-11E7-847FCD5E9D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40" creationId="{F30A81B6-8F1A-F4F1-2CAD-A240F35EFA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41" creationId="{A3BB43A9-F5CB-EF4C-C64F-DDC0535A79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42" creationId="{951735FD-2AF8-1FCA-3CDB-160670A908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43" creationId="{EDD6BB5C-6EC4-0039-AD21-C230463C56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44" creationId="{10485E19-E358-32D1-BD03-A2F8FC9777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45" creationId="{60D54A8C-95F6-0DA2-B34C-E355C96FBC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46" creationId="{4BC87282-4AC5-A622-754C-A79CBEC42F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47" creationId="{41D6FB92-F80F-32C3-CA68-8CAF1CF261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48" creationId="{8138EC77-54EC-ABFC-6BB7-B957232A77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49" creationId="{119A9A44-2DB5-0DA6-838B-0081ACA6E6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50" creationId="{AB63AB0D-77D9-B488-A15A-F0F07EC9E2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51" creationId="{F7F515B1-8774-1364-6E7A-99C3A5AF41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52" creationId="{09475AD1-7CAC-A641-5DBA-FB1F1AA4FA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53" creationId="{C4C26019-AB91-F1F7-0F0D-FE17FAEC07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54" creationId="{B07E695F-69F8-4FA7-39C0-0D473D13BC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55" creationId="{1F9AD725-2CA3-DE8C-267C-9BF14F00CE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56" creationId="{98DA8EC9-33F6-2F88-DC5D-3EF21C2EC6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57" creationId="{4F9321C3-A35F-3D36-FD16-C4334EE4FB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58" creationId="{6DEA1E90-14CE-51F3-5D73-602B1B9E54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59" creationId="{CA75DEC3-4154-C718-F68C-32D244B698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60" creationId="{8F13430C-815E-F429-FC54-21959BC5A8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61" creationId="{62C81F5D-2714-B20C-301D-D365BAC077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62" creationId="{4DB35B05-D884-5C69-7970-949DE3362E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63" creationId="{06C96D61-1A3C-9445-A234-CCA4EAEA40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64" creationId="{B388C687-F6D7-7E50-6C14-42C6535FE0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65" creationId="{DCB3AD58-BB25-E4A0-575F-FD019855E1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66" creationId="{270406AD-5D02-E972-433B-879149C7B0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67" creationId="{2E4296F6-5E03-A457-BDC4-402AFFF3B8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68" creationId="{93A265F3-70FC-0319-B5D1-43A522AA96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69" creationId="{E51B057F-DCBF-9B04-1298-6431B489B0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70" creationId="{FD784342-A55B-BDA2-8E4B-880AE2DBC5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71" creationId="{1CAA925F-EA52-53B3-D9B2-CA006048B1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72" creationId="{91ECCC91-AC15-E90C-FFCA-7A8C9FCA65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73" creationId="{75B7FC83-3A9B-49CC-1A72-9BBAA803B5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74" creationId="{09F4C2D5-E35A-58DC-8CD2-532AA58D64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75" creationId="{70844183-5DD5-E854-EEC4-ECB559D962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76" creationId="{3CFCB449-BF11-F7B4-7CB3-9B309B24BD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77" creationId="{2C5B81BE-5E0B-F5BD-98A2-0AA0916D95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78" creationId="{9655C707-8E7B-51DE-0DA1-1E55D072C8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79" creationId="{81DB93F3-905E-48E1-BDA5-F82A8C44F4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80" creationId="{8B98282B-43AF-8DF3-4BFA-19129EA676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81" creationId="{81CD97C3-6048-149C-5720-D87E502667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82" creationId="{643DE28A-9C7B-9E0C-A3F8-F0B2532D4D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83" creationId="{D1D28DFA-38B1-DE5B-15A6-50C9B7C089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84" creationId="{2F789CDA-392E-D499-080A-E5112F7F57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85" creationId="{807ED0FC-8BDA-C1A3-D1D0-2031A41251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86" creationId="{B8AB302E-5494-B779-C1CA-C9BDB495A6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87" creationId="{69F83AE0-4F22-8D1B-860A-18B4AD21F8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88" creationId="{EA0EF3CF-AD97-0B96-BC64-BDF5B57B1C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89" creationId="{E2FB5C7C-9595-C05E-7CB2-15A81CB7DA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90" creationId="{C9A48B9A-3484-E1BD-4CBB-9CAF2BA365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91" creationId="{FEFC5B81-A8CC-8834-EC14-1AA21DC6BE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92" creationId="{51EA9CD8-67BA-40FF-D8B7-CA5003CCDA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93" creationId="{02DC144D-25F5-5901-76A3-A3F6D47ED4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94" creationId="{9902704E-18BF-1437-C85F-4E42CE7BE0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95" creationId="{C1BE553C-2708-A697-BD18-2C7BB10FD0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96" creationId="{B0F169D9-1A66-BC3D-21EE-6D92DD1B0B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97" creationId="{93AC2FA3-9853-17FF-B875-DF1ABCE4D3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98" creationId="{CAFA0CDC-ABAD-87EE-29B5-4B9D29E587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299" creationId="{F6378C66-E3EE-035A-F881-63E76BE69C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00" creationId="{3122DFC6-725F-F945-1349-6978887FDD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01" creationId="{B3D62FAB-1A27-79D3-FD64-6A9DB6FA0A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02" creationId="{2E1883F5-C4F7-CDEC-5A3C-548F25A45B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03" creationId="{8863EF4F-CF2B-D34C-9626-ECC18037F9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04" creationId="{6E000BE7-7FE8-4B6C-D3C1-0C9EB3BAFE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05" creationId="{378B1EE3-AAF7-4501-66AF-D0F01DBF99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06" creationId="{102F6907-FD25-41C1-CF33-5543FB4D88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07" creationId="{582C286F-D882-D217-FCC0-DFD8AB0325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08" creationId="{31D9037C-E9B9-EA6A-7BB1-D4D0817572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09" creationId="{2F8FB356-331F-0675-AB7C-31763D4D0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10" creationId="{98D593C5-8954-F03E-4136-F090B3C67C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11" creationId="{DA9A4C56-1588-859B-67AA-3A088ABEF3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12" creationId="{E1576B59-3363-B881-1784-FDF1F5D1D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13" creationId="{77035F23-9844-5A06-1817-258E84F060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14" creationId="{4C42D5D6-A7B5-804F-C942-5FE9ADBC46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15" creationId="{CE2B7ECD-D210-CBDC-9F4B-D72BBE3FD9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16" creationId="{6127C3FD-AE63-BF52-0D90-23DC79AD7B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17" creationId="{5A4AE945-2A6A-BF12-7C19-F62987BD30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18" creationId="{C3B59D62-C02B-0C5C-D154-1377940982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19" creationId="{9B8E7CDA-A2BF-DB40-D318-CC93445419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20" creationId="{18606D64-18CB-21A3-53F2-52119BE5C2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21" creationId="{270B60B9-0925-21B0-D864-24B8C2EFE8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22" creationId="{188D4124-66CB-A348-E283-AADF4B2886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23" creationId="{B5D33713-22BF-8303-80A4-DD44E1CE11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24" creationId="{3EAFEEA8-0698-A5DA-13DF-D78B270173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25" creationId="{12B1FEB4-563A-AC3E-1BD0-A8D15FAA60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26" creationId="{E7DB34DB-8329-BC5C-B64C-773FFBD3EE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27" creationId="{3A9574FA-F254-485D-EB76-6963A7A75A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28" creationId="{D5B02A14-24FA-38F7-3ADB-681F1B669B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29" creationId="{96CB1B9B-332B-B7AD-DB78-1B198D73AF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30" creationId="{77FF05E5-ED5A-E69B-9A31-AE27293C81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31" creationId="{F035B690-440F-0F05-0C09-0E086453BE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32" creationId="{728FA886-B00F-A4B0-35F1-3611558E92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33" creationId="{7C86EACF-3104-45BB-2B89-320EF2BA90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34" creationId="{59679F22-B7FB-1F82-0EA7-DCA1C6EA63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35" creationId="{27E982C1-7F4F-1E1B-B94A-2AF90123BB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36" creationId="{28A52FE8-4685-95EE-DA87-9919398398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37" creationId="{191DE0DB-9B45-A356-7021-38E6AD3DCF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38" creationId="{258C9A71-913D-35E2-2AAF-62F57F5535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39" creationId="{D0AA5E03-D091-58DF-AD17-C7EC207C35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40" creationId="{12551576-5951-206F-CD44-AFD12D7444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41" creationId="{327C6C87-72E0-7B4D-DE56-8D41F7F288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42" creationId="{3B0198B4-5922-C23B-4391-C3AE62349C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43" creationId="{C91588CF-0B6A-2C5D-A8EC-B0FAA47F86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44" creationId="{9E3564FC-7AFC-8751-11DD-05390B48EC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45" creationId="{466F2BD1-3423-1483-D183-9AD229355C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46" creationId="{77917A21-9182-A662-341F-933BF96636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47" creationId="{85329C4E-B6BD-3D68-7DF1-753BC081AA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48" creationId="{A76DAFD6-EF06-AFE1-4346-F9DC1BF04D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49" creationId="{A73AF0AA-AC82-5BB9-EF14-EC5F022713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50" creationId="{F78CC589-30EC-8F4A-370A-3146F8B2E5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51" creationId="{B339A006-390D-6538-4AA9-F96204F05E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52" creationId="{52A49F11-3E68-EA92-AB57-53FC507D8C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53" creationId="{7D8B86A7-0CBF-C518-348C-56A4C6B6A9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54" creationId="{25CB82D8-553D-94F7-E676-0239A9A74A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55" creationId="{7B1DC7A8-85B5-3FCD-9988-8B3E2CEC2A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56" creationId="{502987C4-DC55-EDCE-7B08-8A2E405A28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57" creationId="{FBC477B0-54F0-DC97-D44E-AD6BDE6003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58" creationId="{081EC764-EE46-030F-913B-32B0979F26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59" creationId="{8211DC65-071A-9C0B-0514-57FF2F2531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60" creationId="{0D5AB59E-078E-943F-AA81-B59DD29B63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61" creationId="{90094E06-B8EA-71BB-77D1-BA953E0B74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62" creationId="{E05047BF-159E-9521-9FA9-167C4BA530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63" creationId="{B8E726EA-C2D3-B7A6-65E2-0BC6CCB8E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64" creationId="{BEA2A08C-07AD-9D49-CC83-9AE1DD9FD0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65" creationId="{6A725735-39AF-3732-30B5-4DD4DC3036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66" creationId="{D7FB94FB-4418-80D6-97AA-53F54AF130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67" creationId="{F4C69FE2-96E4-A259-8582-86747EDC35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68" creationId="{4F47DB9C-E4CD-589C-CB53-CB9E9ADAB1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69" creationId="{8385BFC1-45EE-204E-EA5D-21744DD795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70" creationId="{4FE619C0-38DA-CC84-2814-5FCD1B913A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71" creationId="{399ADE2C-1044-3817-96C9-F0E12B94C6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72" creationId="{30956F44-8A8D-B5CE-524B-FA4C5DFF00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73" creationId="{23576910-220D-EF74-8DEB-FD06B1938D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74" creationId="{D6E03418-D2E7-22D1-04C3-FD5F3C9ACE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75" creationId="{9B07AAC4-C235-3019-02A2-5D683E5679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76" creationId="{34FB3CCC-EFC0-911D-4BC9-4AF7651FD2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77" creationId="{D6DAD62F-4DF2-9353-5756-1D388FDB12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78" creationId="{9EA2F619-B8FD-88EF-F069-A3EFA2766D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79" creationId="{987E69FF-29D5-1BD2-A816-885305262B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80" creationId="{9318B70A-E97F-E1EA-563B-4375E1596E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81" creationId="{59BA2745-0E85-8DF0-0BD1-40CEE0C848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82" creationId="{2DD1A8AA-D8D1-CE11-45F1-B89CD43163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83" creationId="{B7D6853B-1D3D-5700-044A-D0460FE87D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84" creationId="{0BE695B0-2077-48CE-8800-288C6DE4DE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85" creationId="{1455FEB5-D60E-F1A0-F72A-D2EF74DA9A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86" creationId="{2D1F5B6D-9B84-CEEE-D48C-E88E4B81B0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87" creationId="{201E973E-13C3-02E3-A54E-807033A359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88" creationId="{80C478C3-78AA-E8F5-413B-0081FFDA07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89" creationId="{A2D556C7-7329-7F42-E4C2-E609340E82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90" creationId="{B14720FD-E44E-3F7F-7127-A635CB97BF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91" creationId="{487C0BD5-39C0-CA3D-12D1-9D31270954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92" creationId="{97B934E5-77F5-7BF4-B826-6775D198D8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93" creationId="{6E10277C-F2D8-2030-C236-ADB9AB299F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94" creationId="{2CC1ADB6-D2D4-A2AF-81DD-09C447853D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95" creationId="{1839C28C-10F9-1EDB-B58E-B0326666BE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96" creationId="{BB3D1431-04F0-1E83-4212-250F92879C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97" creationId="{18D4FB74-A0CF-36F4-D2B4-48E4549A57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98" creationId="{64A97A01-987E-9ADC-B40A-9C4D6686BF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399" creationId="{7EE212A0-3107-030F-B7DB-420778108B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00" creationId="{12CD8092-A4A6-5A43-B942-A431B65E0B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01" creationId="{AB64E2EF-A00F-4157-83B9-5B6933584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02" creationId="{185F51E1-3201-4305-7172-87184D65D8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03" creationId="{880EE301-2800-F0C2-57C2-67405745FE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04" creationId="{7C2D1750-9984-C49E-13FC-38FC69F637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05" creationId="{794F1B57-7CE6-D718-4090-726A48FD0D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06" creationId="{176E20DB-93FD-9563-5E87-83DE904E5D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07" creationId="{F253BECD-C4D5-1CF8-B0D6-18B4A341C8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08" creationId="{962F2B5A-6B33-18AB-843F-63261F5BE6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09" creationId="{328B1FC9-52BF-107E-F606-1AAA82C702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10" creationId="{F2AECF24-568B-59C8-B971-05401F36DC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11" creationId="{EFFFE80B-C928-8ABD-7A4F-2821503FD3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12" creationId="{EC096E3E-BC38-DE99-FD07-6A2F655FBD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13" creationId="{D7993BC6-BC10-78CB-4806-2A9A25E325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14" creationId="{D264C34D-AB02-E58E-11E4-C9F74468B2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15" creationId="{EA7D95C9-EC9C-B60A-0BF4-DC5E25ED3F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16" creationId="{F295B939-A5BE-DFF9-ACE8-C6017DA98F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17" creationId="{75E76928-20F3-37A3-14AB-1842816EB9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18" creationId="{0E3C04D3-5D94-63BF-506E-A45EA74CB6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19" creationId="{CBB5641B-C611-796D-EB4A-754BEF4370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20" creationId="{5739DE82-DF2A-E60B-0D7A-3603A21710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21" creationId="{6C575587-F9C4-1A72-48EF-5ABB45B999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22" creationId="{D7CA1EF4-C82C-AF0F-AABB-45AD65101C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23" creationId="{24D9E2F0-E577-20C5-D421-064FCDFF57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24" creationId="{76F88291-710A-D462-D4BE-B80A2F0428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25" creationId="{F51C2A78-6FA7-160C-0907-349651474B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26" creationId="{3F9F3CFF-79F6-EF87-CDC3-667F05F851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27" creationId="{8E35FF5F-8462-7790-A9D0-4631EF03A7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28" creationId="{6751AD5A-277F-6D47-E2B2-FF35E10119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29" creationId="{81A1DD29-6BC8-975F-EB1E-AEDDDDBCAC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30" creationId="{D2017CD6-1B8E-63CD-AB34-31668F8EC2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31" creationId="{C5E30C80-7298-B432-9AA3-C8787CA82D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32" creationId="{DCB8E982-2C9C-7BDE-C06A-2E40F6CAFC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33" creationId="{918CBA9E-11DE-F4B6-902B-5B63A828DE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34" creationId="{DEF74049-1F00-D7B2-20C5-829366DE7B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35" creationId="{0E0BAFFA-FFE2-40D7-4D94-E7F3BA239B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36" creationId="{A40086A4-D2F3-C2D9-D67E-217EA0FBC5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37" creationId="{0623D692-B82B-8847-6B43-7DD81749CB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38" creationId="{B89D0B92-AFE5-BE8A-2B12-F2466F2FC2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39" creationId="{C6E03A77-116A-8594-0A94-9E9C9C8133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40" creationId="{07489E18-3E0A-E6B6-B419-71F93860FE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41" creationId="{7B825D33-C2E2-DB90-9A05-AADCE67014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42" creationId="{5CCEFDDD-65AC-0A64-EE9F-7096341A6E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43" creationId="{3BE9A708-F12A-BFFB-6392-1306F0D73F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44" creationId="{FAEB24AD-38A4-18FC-3C56-64071EF1F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45" creationId="{7B452406-0EE6-7412-8B52-AB1E3D89B7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46" creationId="{78DA4B9D-E579-20D7-F4C1-195326DD0F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47" creationId="{AA4A6C8C-922E-44D1-23E1-D3B005E536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48" creationId="{A964794A-DCBF-80EC-86CF-15BDF0A25D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49" creationId="{A75A796B-6467-4F34-1C00-376EE82DA7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50" creationId="{DB613306-E873-D7E6-9192-DADF69C141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51" creationId="{3551F1BB-C394-25C8-7367-0EF9AD1FC9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52" creationId="{9AAFF986-F78F-DB26-7D61-CAA2669013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53" creationId="{FA232A76-A4EC-CE3F-4D4D-E0503475AE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54" creationId="{A6EBD5BD-D213-9CCB-BA58-5704A51240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55" creationId="{BCF3F5EB-1549-8585-BBFD-2BD7639822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56" creationId="{CAD3DDC6-5A5F-AD6A-3778-FE9198E119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57" creationId="{74329686-AF30-BA02-9B53-E14E7D5C98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58" creationId="{38AC8A2C-44B3-E0D7-EC11-4AA22E34D3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59" creationId="{6E14FD79-013A-89E3-01DC-269EE56119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60" creationId="{D72A572C-B333-3DB3-3EBD-C21E978163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61" creationId="{61E27425-E0C5-A7A4-3A1A-C3F9BD68E3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62" creationId="{B8B4E2FE-786C-1038-6F1E-4460463A5C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63" creationId="{40EA00AD-1C5E-9BA5-5230-9801893422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64" creationId="{80585865-F545-7B87-46C1-18F2AC649D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65" creationId="{816F7643-6CF0-FDCF-5B84-D270C98651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66" creationId="{1019600B-8E55-5659-EE2D-055CBF858F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67" creationId="{DC0626A8-2136-1885-9C1F-AF6EFEF11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68" creationId="{F2F557EB-ABE9-AB6B-F550-1FD476228F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69" creationId="{A716FD5C-2EE3-7CE1-FD44-8B8EF69808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70" creationId="{22962479-43E5-3E07-6228-243C6EC16A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71" creationId="{66E8A33B-1EC7-D567-8037-6023C839E3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72" creationId="{C843736F-82D3-8CE0-29B9-5A3D3DA5C9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73" creationId="{F87F4A4B-20D6-DBEE-D26A-9E78128296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74" creationId="{6E547379-9329-B636-A40F-C4F4DF8BA5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75" creationId="{6EE1D2F8-B4FF-C954-7A60-69F4269F76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76" creationId="{EA21BCD5-858E-551F-2487-8D4B125D4E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77" creationId="{1F1493E2-77E1-BE5F-B6D6-64F8846305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78" creationId="{DB4831BD-56AE-527F-A458-5D1AA7F0D7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79" creationId="{E1C3B76D-62C1-87C0-91D6-7B044A31EA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80" creationId="{D580D18D-D838-A14A-3B56-EB0953C889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81" creationId="{5027BC0C-BADD-AA4D-55A4-AA8BD07174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82" creationId="{7DE9A4E1-20EB-AF82-0BCD-5E801C14FF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83" creationId="{928B7A01-7ED7-269E-9B42-3181851E8F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84" creationId="{CD414F41-DA1F-27D0-0035-B390DEC6CB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85" creationId="{125B53FF-7CF6-D115-B2DA-92BE235E1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86" creationId="{737D120B-F595-63F3-F7F6-4C9917C917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87" creationId="{D399B833-FE6D-72E7-C464-02E58EDCA3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88" creationId="{5DAE5FF5-1F1E-D127-EEBD-B049BC7827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89" creationId="{6EA81215-B0D4-EFCF-D1B8-A7B51046F0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90" creationId="{FC3DCD7C-2191-DB29-D554-C9E8A25034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91" creationId="{37459145-E1FD-6482-72CB-7C03782DDB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92" creationId="{93BF8E60-0ADF-672F-22A1-189E4B2B77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93" creationId="{A7C4A33C-34D8-5FEA-A182-7B6E6280BB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94" creationId="{D9F62237-A86F-63AF-D7FA-9733C6802B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95" creationId="{C6A3D47A-B24D-C3CB-33C6-4DB10C16BA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96" creationId="{A5F1C498-FA74-0902-3E6C-1AC1B5B80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97" creationId="{FF51934C-702C-148D-CD77-84A78D514C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98" creationId="{57C79A3A-37EF-F12F-A670-D87D7BF36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499" creationId="{70E67F99-65F7-FA46-425D-4E42C3C83B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00" creationId="{E48FD33F-FDC1-CDF9-4852-E373FD1102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01" creationId="{1EF1A847-3A22-DA3A-DB8C-6193A3544A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02" creationId="{200921EE-3A1A-5FDF-C507-4224D51D68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03" creationId="{41085998-99FB-340A-FF6D-2F24E093DB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04" creationId="{1746D87D-29D1-62A3-3389-2E8F411B64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05" creationId="{69EB3099-A45D-2413-553D-FF5873BA3A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06" creationId="{4F088305-AA0A-60F4-D64C-7CB393331B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07" creationId="{E6E0782C-FD57-050C-D1BE-663A672D2B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08" creationId="{DEA952E7-83C2-63AE-DAF7-C98CE9A79B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09" creationId="{8008D3C5-C23D-D40C-2CA4-13DF0B2CBA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10" creationId="{A0B377A6-8061-09DF-A22C-8FA9B1D06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11" creationId="{4B02B3FD-B511-19BB-36AC-58A2FD0B25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12" creationId="{526937EE-8F0E-DBED-0A13-DEE57EE984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13" creationId="{F1EA6497-038D-A936-A74E-E617C79F7A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14" creationId="{B36EF0D3-64EE-F6C7-D9A9-067B338EE4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15" creationId="{8C062E8D-2617-CDED-B5E0-56D99D7F66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16" creationId="{36D125BB-DF9A-EE4C-C14A-B19568B5C9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17" creationId="{8EA1EC3A-1342-75C5-0E2E-E8CA4E17B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18" creationId="{514A40EA-1940-48D3-04A7-71460D46D3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19" creationId="{4D320DAA-CC75-26A2-4CBC-63A592FFD1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20" creationId="{050D6CDD-2566-DA84-9973-D6A62FB3C0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21" creationId="{03581A3F-20BA-CBEB-EC79-FF3D592988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22" creationId="{FCEA9B9C-D58F-B6D5-BEF5-CB2F9D70BA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23" creationId="{B49CEB61-8472-76E5-21ED-A1302F1727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24" creationId="{AF943B81-35DA-B5EB-9BA2-3F0B796A67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25" creationId="{6ABF07DF-C5D5-205A-AD23-6A537200A1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26" creationId="{6FC42014-204A-7D46-7418-B48DEBE466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27" creationId="{31CDB2D9-87AC-D7CB-FA39-604E724AA3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28" creationId="{834214B3-BC46-E0A6-DAE8-6CEB48835C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29" creationId="{78C6FE99-26EC-AFFE-5091-FA969AB2AB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30" creationId="{8A275139-20B4-2B02-4464-A79BBEB22D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31" creationId="{8E21E533-AF46-FDDC-36FF-D488258147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32" creationId="{DF421574-FDBF-1060-B12C-C76DBD88CA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33" creationId="{454507A3-F8C2-3753-C25C-2EC8A33FD8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34" creationId="{52A2C99E-6F34-33EE-53D6-BFCB39E53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35" creationId="{6DD4446F-87DD-9CDC-3A8D-8733EA0B15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36" creationId="{22F76BCB-2362-5560-B3A8-7093EA6493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37" creationId="{F79AE908-5174-38B5-2B32-E2E866F558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38" creationId="{8F0B5899-FBB5-CD7E-A71F-EC87411CA7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39" creationId="{FE200C97-8CB1-393D-FC3B-893D33F723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40" creationId="{1846EABB-8C34-F571-DE6C-B6E33A3519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41" creationId="{C439D2DD-9DA8-D393-9806-D6A2E73F13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42" creationId="{FD578DC9-F483-3A06-D74D-E28ADF6915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43" creationId="{320F0F3A-765B-C237-83EC-E54A63B62B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44" creationId="{B338D707-104A-A51E-BDB7-F26652F521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45" creationId="{F29464E8-CE6D-5148-6D88-A7637EE968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46" creationId="{1281ED15-3B4E-37DC-5ADA-8C403D09BE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47" creationId="{809BD97E-6412-5433-C7BC-D08F7E3E51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48" creationId="{37C4E3F5-76CD-108B-8EBC-DE9E39FEE4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49" creationId="{89DA9971-D974-451A-1C9F-0408DA0F01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50" creationId="{8EC867B9-F66B-AA63-11D8-193BB6CC31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51" creationId="{F282C265-DE15-C138-A359-2E26BFAA5C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52" creationId="{B093A349-EB58-46A7-FD17-7A2087399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53" creationId="{B09735D8-B709-100E-0247-117DAB3FCC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54" creationId="{73C34C31-6914-A011-B8F3-34C51A97EF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55" creationId="{324D62B0-0CE9-BF0D-26FC-D7C30848B3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56" creationId="{EB888B8B-9029-D7E9-820A-7893C5504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57" creationId="{E73BDB42-36D1-3EFE-1A6C-A8D51D5B3D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58" creationId="{E3A7B19A-3934-9906-C7FA-E56513C416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59" creationId="{30B6C1D6-9BAE-D0E4-35E1-97EE097FA5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60" creationId="{9C26CB03-4639-0AD9-F664-D362E22013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61" creationId="{A535B5D1-F2BD-2233-AAE6-EED4958D2F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62" creationId="{4CE5E211-5F3E-45E7-48BC-D573B5E764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63" creationId="{E7D887DE-A4D2-E449-08EA-89AEDB9961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64" creationId="{C9B02174-795B-661A-0835-13C476A132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65" creationId="{F780F3D3-36E2-93B7-FB2B-53E51104F2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66" creationId="{62EF68CF-0626-3C7E-C626-BC01D15075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67" creationId="{A5C940F3-2DE1-6867-6CC0-300158AE23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68" creationId="{33681692-0076-05FB-87E3-159EB81716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69" creationId="{ACDAF82C-9E41-0D38-21FC-E14D91BA8F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70" creationId="{0B0BEB77-4394-8AA9-3292-B88B4269EA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71" creationId="{3596CD3A-3E8E-1203-01CA-D16D51DBAC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72" creationId="{333E4E25-AFAC-130C-8CE6-1D46BBB390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73" creationId="{68A6881E-EB1B-BBD8-7EC8-1AC3B83D65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74" creationId="{F568BE89-E490-C12F-2769-D961BB8DF6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75" creationId="{AA249DA0-F3AA-C82F-986F-9DB0E5A619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76" creationId="{7D805562-BEB0-3419-30F9-1236CC3A3D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77" creationId="{19255465-7D9D-D6E9-5B5F-D60AFDF891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78" creationId="{6BB20E02-DE71-76A4-B9A2-8207DA9A8E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79" creationId="{2431184A-BFBD-3A00-3F4D-EFD2598E35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80" creationId="{BF935A09-091C-BDB2-6DA1-023602D950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81" creationId="{F3441C40-6343-65D4-B9DB-F7F2E441DB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82" creationId="{66476052-7B84-7468-7499-A5BFFFDD31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83" creationId="{EC6260DE-8CEE-38C1-6FBC-7C5C624BA7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84" creationId="{43C5C7CC-039D-5A93-7592-13A99CCABD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85" creationId="{209E936E-6BCD-D5B1-DFDB-F7FE42F220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86" creationId="{A78AB16A-4EA5-237C-A2B2-BB6BA04B87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87" creationId="{78D205AB-0D55-33A2-FA89-8CD655087C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88" creationId="{259B16F6-D814-60D1-EFC5-E39C022A9D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89" creationId="{4C47B53A-1969-7794-8570-6B8B8541CD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90" creationId="{BE1A0B29-FF25-42BE-71C9-4194409CDC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91" creationId="{A3984CE1-6D1E-A5F7-44B6-9D6158F604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92" creationId="{FCDA5021-BFC1-5BE4-5DD1-F8580FB0FF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93" creationId="{4F9501ED-E92B-B7A3-BA22-89DADB3E22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94" creationId="{93308227-4419-21CF-062B-A71F7CF110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95" creationId="{767E660C-535F-4E25-B208-157CF73EE9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96" creationId="{52560018-5A03-F871-5F0B-92962F8E22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97" creationId="{43BF3147-3DBA-4F92-5397-7E5D827989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98" creationId="{4B5B14BD-8CAE-4F21-A30E-C38D152260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599" creationId="{81D4B2E0-831B-F288-8695-856F612ACA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00" creationId="{D463B729-3172-CF97-4B6D-376492E194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01" creationId="{3E416845-C54A-65D5-74EE-DA1446D199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02" creationId="{66B3A37C-B085-F018-6E07-D9343DA2ED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03" creationId="{D1B4A724-661F-B4D9-00E4-07AE9DC145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04" creationId="{F2E1C37B-1C24-F6F4-B5E0-DB5BCA266F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05" creationId="{A7A6A275-238F-42C8-E8D5-E40CA3E970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06" creationId="{CE2B5426-62C3-0684-C5FB-53E756431E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07" creationId="{12B7C842-FDF9-3C6C-FDA2-16B87F6561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08" creationId="{D46D9473-98F2-E1DF-4449-8D6B9AF511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09" creationId="{45D694F6-E121-9B52-3D26-3270230349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10" creationId="{D7FD01D9-3282-697A-FD95-948B2ADC45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11" creationId="{5DCF9835-3E34-B0E3-D42C-F7F39B33DA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12" creationId="{7963612D-DD4B-DF4B-5987-F45136818A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13" creationId="{802CF8A7-5F2D-4444-46E2-28D45BD262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14" creationId="{C979D9D9-6967-5592-8386-A5375A85DD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15" creationId="{8B360EAF-814D-7798-5663-039B1923BB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16" creationId="{3E1B489C-8306-221E-9E67-7963CDEAD9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17" creationId="{6F40E46B-CF9A-6E58-A996-325481AFF2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18" creationId="{35FC5A36-FAC5-5EA0-BEFD-3869B8632F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19" creationId="{B6531E7F-F1CE-7AFF-4AD1-DD2D1EFA96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20" creationId="{FD2E963A-C261-DE38-BEC9-4D6B4967DB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21" creationId="{CE3F70C7-D3AF-1124-96BB-A710060980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22" creationId="{4E4778CB-DB92-A545-1BF7-C55DE58146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23" creationId="{C466A982-8A19-CD12-0EF2-2DD13A825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24" creationId="{DEC4BA13-9F50-D84A-8499-1BE28597A2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25" creationId="{125AC446-B0F4-A5A2-806D-1E9C5D12F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26" creationId="{1B3505CC-BE85-50AA-364E-BCF51E8F71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27" creationId="{E7FF8C9E-0685-19E5-5D8B-367B615F30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28" creationId="{C4596F36-AB1A-5C6A-A8A6-C35E481F6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29" creationId="{9BBECA4D-76C0-BC0B-1BB9-C109C1B0E2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30" creationId="{7F30AE98-4CF2-FCAE-A469-B7E34EDE86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31" creationId="{52C9341E-B580-CC17-6CAC-BEBD8EEFB3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32" creationId="{E138D463-2032-1649-140A-2B81F1961A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33" creationId="{764D8748-9C42-440A-57BC-5FFFF6E735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34" creationId="{0A8F7509-0A47-A994-78FF-1E73665213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35" creationId="{AC6FAAA0-8C80-B750-D880-EE8917075A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36" creationId="{26CCD8F6-8F65-D5ED-B5D5-120858AD71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37" creationId="{17F398E7-303A-1E35-EF92-020C3221E9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38" creationId="{F05A38BF-9983-15A4-9B80-B6DE536402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39" creationId="{D8D66E3C-AAC6-953E-4BB7-F48882873E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40" creationId="{881C0CA4-AEE7-8881-33BD-B2F548470D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41" creationId="{83DD24A7-A646-AAD5-1E17-A975B38C05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42" creationId="{7C89781A-5605-E6AD-FC5D-6BCBDA0AFC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43" creationId="{F8C476BC-3DB7-0A44-E45E-C2B3969F0D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44" creationId="{D9FCA06C-B5DA-2225-E0DF-8FAD4DF51D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45" creationId="{5B3C2CE1-4D8E-C897-F601-07C7FCAACF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46" creationId="{8116C752-374C-CAFB-CC58-CA0099F71E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47" creationId="{E19B7F64-58A0-B1AB-2081-8D5FA0DE74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48" creationId="{70A7EA9C-19D8-3829-8833-CE9ED4911F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49" creationId="{8DB02E34-C564-A2DE-E1E9-342EE376AB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50" creationId="{9B75A215-19C0-38D7-4FD5-B4D789CBCC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51" creationId="{3140B1A5-F3DA-F980-5C14-94D1E4DCE5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52" creationId="{BCCDC95F-F81C-74A6-4F4A-160198B855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53" creationId="{FCFD119A-794C-9D2F-71EA-620AFAA4BA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54" creationId="{060D8476-97DC-C84F-10CA-6A8496A527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55" creationId="{72EA906E-B3DF-ECCC-8102-268D76A12F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56" creationId="{4136D69F-6963-3745-D8CC-9ED7B798A5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57" creationId="{56C9FA4B-AC2A-B5B8-E41A-6D95D3BFE6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58" creationId="{A885875C-DFCB-D33A-F575-DC15BFD59A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59" creationId="{F4A3CA1A-6DFB-6B82-10C1-9FE7C558B4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60" creationId="{DB04E643-0B2F-4283-A17E-8A76ECDFB6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61" creationId="{983A2925-7BE8-DB8D-30EA-7BBEF1791F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62" creationId="{FDDE5A74-B041-3060-3456-962803E34C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63" creationId="{D427C309-EE80-6ACC-454D-91D529C082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64" creationId="{DCE5BBD0-EDC7-7E27-7F54-AEA8308FB5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65" creationId="{ECF972E7-CEC3-D696-D7A1-FC8578843E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66" creationId="{CDE0EC3A-6B2E-0D09-9A7F-E4226C24E8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67" creationId="{0FCB6DDD-877D-7BE4-ACFF-6CBCF2DED5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68" creationId="{3F7270A9-DA36-2347-140D-DBF88A88B4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69" creationId="{E0351528-9E94-EDA8-1DCE-E059F41A4F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70" creationId="{B4897BE3-5381-BF0F-A7C9-08861E4403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71" creationId="{1A446B78-39E2-D31B-EF42-13258AD47A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72" creationId="{F565DBD0-D864-467C-72DD-0C5A59F8EF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73" creationId="{5DF62A6B-34AA-E715-9EA5-95C2617A96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74" creationId="{F5FAD0CF-0968-BAE7-91CF-820946FC6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75" creationId="{0B5235C8-6339-7988-0092-FB89A136A2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76" creationId="{485E659F-012D-B713-F0CF-7C16086036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77" creationId="{BD8F5693-A01D-CB11-7599-65BC12BBBB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78" creationId="{249BA199-DF9C-D70F-37A1-2743A8A8EB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79" creationId="{C6F351AD-2476-5B62-3136-D872665235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80" creationId="{4ECE1C45-371A-5FB3-A8A4-43B53A83BC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81" creationId="{11E8F0CF-F6F2-575C-FA6A-3016CF1BFE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82" creationId="{DB20F548-DCE2-4933-3069-87DD9F0695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83" creationId="{1E01501D-3678-F95A-D62C-E75710EA65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84" creationId="{477150D0-28A5-3844-86C1-F5962F57B0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85" creationId="{ABA47A2A-0636-299E-1C8A-8D625A3C75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86" creationId="{1E992670-DB15-4DF1-EFD1-330702D9D9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87" creationId="{0D250248-CC38-0683-F190-B2EDCBA4D6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88" creationId="{6B368E8F-8D64-39C5-748F-D24EE3D621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89" creationId="{228F1E57-3E5A-C051-3891-1EC6DC58F7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90" creationId="{6D496672-A54A-3CFA-8032-94DF4F9144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91" creationId="{EE86B78A-ABE4-6865-8F47-A2BE2E75DC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92" creationId="{9AE50020-CBF6-EF88-E788-D4173067F1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93" creationId="{486E3D20-EC59-95A5-7EC3-75D1B4E64F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94" creationId="{D6B6E98D-C6D8-AAE0-92A0-56A73A5421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95" creationId="{A30A0D1D-6F0C-096E-877A-ABFE1E4DDD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96" creationId="{FAAD5FE3-2480-8652-E0A2-A87A43043C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97" creationId="{D792E4A3-B6FD-F8D7-0C6B-85BC5A08C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98" creationId="{7D97C2B0-5918-BEDC-5671-87C4DAFCAD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699" creationId="{F6370A71-EBAB-12F1-3441-A8AE5B0A30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00" creationId="{130DFFBF-F8F5-B145-8E36-45CF1CE3BA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01" creationId="{0CEC9685-B904-DA81-F933-63FD737F95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02" creationId="{4A6BAC39-9CF8-40A3-F561-83B581ACBC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03" creationId="{9969C415-7FBF-9323-C468-4CC772BB79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04" creationId="{0EFBABEA-F0C7-07FE-400A-64D9606C1A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05" creationId="{D5B054FF-C4CF-6E47-23F8-403D4E0872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06" creationId="{D201109F-C7FA-404E-974E-08CDF47280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07" creationId="{00F98824-D4DF-B7AB-D381-E1BB8A6A52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08" creationId="{7145171A-9A77-00C7-4102-10D7057DE7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09" creationId="{C7013259-3841-9485-4A55-454C276EC7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10" creationId="{DE93ECF4-D46C-537E-AC8A-A188675680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11" creationId="{FF189D8C-E0C4-48BF-907E-66D09CDE17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12" creationId="{6CF0444E-2181-654C-4C23-F2750F794F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13" creationId="{A929F962-85E2-EE98-23C9-9259C13FA2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14" creationId="{C24C9E01-DFB4-6432-DECC-AADA92FA2D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15" creationId="{D3E7E87C-29C3-CE10-DADF-BBFBC81D6E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16" creationId="{EA7888E1-66FA-B737-DB37-36B9828A7E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17" creationId="{6AB9648B-54E5-1BFD-2D49-9866F12B9B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18" creationId="{789CBE7D-1588-FAD7-5704-0C5F32D80A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19" creationId="{D4331C5B-AA70-3288-2381-567E3E863F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20" creationId="{0466890D-CAC9-7EE6-72D9-1A58099AA2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21" creationId="{CB6CEFDE-4543-859E-7FB1-6A31F8C3D6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22" creationId="{60A8E80A-8899-5DB3-7D08-DD1D3B4B4B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23" creationId="{A8DA5ECB-4164-8586-DCFE-01D2353567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24" creationId="{A8B72226-D636-FCE8-D47E-A0125AC483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25" creationId="{EDB0097B-70FD-9C5C-E934-5B84FD4F05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26" creationId="{FDF3CD7B-0087-6905-AD4F-D1588D5BC2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27" creationId="{A0E12EEE-E60A-0C3F-C905-CD04B52415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28" creationId="{857A6934-075B-803F-3BCD-D573EC4669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29" creationId="{BE0CA9E5-C906-86F1-AFD3-731B0BD91C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30" creationId="{AEEFBD2D-8D57-29F9-F109-393EF55DF6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31" creationId="{294F5A16-0DF8-E5B4-4627-F11A945DAA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32" creationId="{4D8B1523-4558-61E6-09A7-C85AD6EA3D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33" creationId="{889D4E7D-9E5F-680D-7F21-45E2977E3B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34" creationId="{6D0DFD70-39D8-4278-7832-9483370B0E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35" creationId="{ACE2F737-917A-0C24-D7C3-F35D01CFBA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36" creationId="{ABE8AA74-FEEF-0C1B-B06E-8A203D31C9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37" creationId="{A03C694F-C19E-F2EA-BB78-C49D834D3A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38" creationId="{2DD6CD44-2364-F356-E780-00C51799D9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39" creationId="{F748414E-B6E6-5C4F-FBF5-85590D432C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40" creationId="{73C9215D-B7E5-64D2-4072-7C7144D34A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41" creationId="{4E6F124E-0EC7-C790-EC29-F5770BA338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42" creationId="{A70AAF06-517E-998D-4FFE-6FAB5F85F4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43" creationId="{E0D1FB50-616D-9005-82A6-3BE60CDCC0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44" creationId="{3352C3FA-2AFD-C35C-5ECD-5D8C7AD161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45" creationId="{ACC14770-DE72-FFA5-589D-C07CD2140E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46" creationId="{750C2098-5884-0F88-E6DC-D9E4F373B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47" creationId="{1B288667-901D-6BBF-AA01-A9B4D6EB93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48" creationId="{B2F26513-0D4B-4AEA-27B0-951BD307B0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49" creationId="{6EAA7B96-1FA3-2292-D4D1-DF1ADCA6F9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50" creationId="{0B7B51E5-4230-23FA-11D8-4A2A7BEBEF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51" creationId="{BCA653CE-CC04-0F78-D8A3-C6EFFDA58D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52" creationId="{53A3894E-77C1-03D6-FF43-0DA9E0F7D6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53" creationId="{5C9DAB5F-8268-CA81-001E-5BC6549DE1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54" creationId="{F9281D4D-EB56-13A4-7515-33665A275D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55" creationId="{B2AE6ABF-AF74-0BE9-A7D4-BF0BDEB5F7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56" creationId="{16DBE154-5B27-3940-D26A-ED863FAD87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57" creationId="{8BE18EC1-0388-7698-8472-186F63D463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58" creationId="{4F524FB9-DD08-1E2C-9700-40747AC064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59" creationId="{EF4157DC-FC25-3238-1DA3-095AD3AC9E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60" creationId="{8182F812-A9EA-2BC7-1F1A-848DCC189C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61" creationId="{C7550FA1-C5D9-6525-2142-42FCDA3574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62" creationId="{C92BBC14-231F-E1E9-C441-A750D43E8D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63" creationId="{892F4068-532C-2592-1184-92B2939B84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64" creationId="{82EF21A7-82AA-9AB0-8CC9-52C438DAA9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65" creationId="{4C59E19C-4636-CA65-9A31-2C3EE65970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66" creationId="{6634EABA-B15F-1B86-76CD-5AF8F6CFDE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67" creationId="{EF73FBA7-8DCA-7DC8-0450-30C66C60F4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68" creationId="{17102EA9-F5FF-3EE4-0949-5124BBAFF5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69" creationId="{1B6D0354-AB1E-B563-053D-F07B7CAD1F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70" creationId="{28AD7345-542D-8365-5A3F-EB4AB26F95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71" creationId="{0050CDBD-8752-5DA0-792F-C7603013F1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72" creationId="{15A3D5D8-7886-FAEF-2FFA-4973B506B4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73" creationId="{187EED07-9D1B-9AF2-7B9E-D871188A7E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74" creationId="{5004876F-07EE-CF5E-9331-4C9474C39E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75" creationId="{3BD7B470-65B9-3D9E-BC86-73F5A7BE17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76" creationId="{4E96F433-9986-32EA-D6C4-E856E8ED35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77" creationId="{4412B55A-C43A-DEA6-E25F-EB996A6568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78" creationId="{1160CAD7-2CF0-5226-259B-ACB9D071AA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79" creationId="{C3533786-2C18-E0A4-F3FA-B6F3DAB700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80" creationId="{8CC0C214-7A7C-8759-7565-73DBD09ED8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81" creationId="{8428D4B1-819B-DC85-8CE0-6FA9A51AF8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82" creationId="{B91E8EBC-8836-528D-6448-3FDA18E556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83" creationId="{10BE2BB3-49B9-2D39-2657-5B2DC5BD22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84" creationId="{3EA8B2BA-C21C-7521-0445-65BDC75EF3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85" creationId="{DA3BF2BE-3158-2459-CCB2-948F5AB42B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86" creationId="{76DBA715-9AF6-ED75-48D0-0ACF163DA7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87" creationId="{052CD6F6-FAD9-B66F-310B-2A445008C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88" creationId="{FB048AD7-02AA-C69F-2DA6-A1730BC765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89" creationId="{10D73036-78E8-3B24-F8B5-0ABD2D0CA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90" creationId="{607B52EA-0875-4A3A-4E57-EF4A50E6A4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91" creationId="{ABD97325-C96E-59A5-3C94-90704C20FF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92" creationId="{F48C4123-0342-3C45-44AA-8D4C8EE31D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93" creationId="{90C01771-3F8D-F226-B455-8C7B2C029E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94" creationId="{848A0CE2-048E-7723-C733-A5B868639C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95" creationId="{B90B7BE8-5671-E0B1-4164-3223D756CC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96" creationId="{961511AC-F3F4-EB17-0CB6-1532315062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97" creationId="{50BA9B96-FEA2-3C78-A4EA-A0E7992D9B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98" creationId="{51D442DB-2421-2EC6-6051-CF096705B1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799" creationId="{0FC29326-8FA3-2AE2-CDA9-47E8533652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00" creationId="{3E49E4F9-7228-59B8-E87B-6FAE5DA00A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01" creationId="{020A340F-F005-1829-7816-15B651C0EB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02" creationId="{19FD2EEF-BDF5-6B7B-6022-DBAA58428D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03" creationId="{D6E8A45C-01A7-498A-9E19-D41AFB7FC9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04" creationId="{B963B0AA-0DAA-0649-E9E7-B5DF9E5BFC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05" creationId="{30C2CA5B-32EC-7E82-794C-25D3D56CD4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06" creationId="{A6B46870-4122-F07E-B363-E1904E3769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07" creationId="{86DF31BE-58B6-094F-D286-FBBAA62F0F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08" creationId="{48AFFD7A-781D-CC6D-A25B-B2E8E30EAB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09" creationId="{75605CB0-CE4C-D8D3-592E-DD05404218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10" creationId="{C521F517-CE14-B5C4-6910-32A2BFBB66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11" creationId="{A903F8DB-BBA4-3BC4-036D-AD48FC30E0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12" creationId="{E4E8DED7-8DB9-DA51-8D01-9D583AF7DE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13" creationId="{05A2DA27-9F31-9C21-DC18-4D1849B4E9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14" creationId="{521F57A0-5A2C-1D50-6F70-1F4E7D803E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15" creationId="{C695CFD1-D188-5D6F-9CFC-9112237B83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16" creationId="{4721AE82-83DB-4B55-024C-4EA8A80C26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17" creationId="{53D1FD70-955F-C84D-3A5A-ADB8AEE7C2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18" creationId="{77E432B4-C79D-9354-5AC7-92AD78347D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19" creationId="{E15EFE6D-6DA5-3A53-FB5D-41A8C88BB8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20" creationId="{194E751E-FC77-4ED4-3419-3A2920A041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21" creationId="{FA652F89-E3AB-8932-42BF-63D173094B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22" creationId="{7A287554-8CCC-832C-3B43-9D2E6A22F6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23" creationId="{7E881234-B104-9770-4AD5-19E82A4B00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24" creationId="{5409E445-258D-A40C-A4F3-80A0ACE701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25" creationId="{9E46B605-0365-1FD4-A209-1A8E12F3CD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26" creationId="{757AEF57-D138-45C7-CABB-C0C2867E02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27" creationId="{DAAE4EBF-A949-07CD-155B-A08904AA87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28" creationId="{274E106E-CDDF-738B-02B7-94FEB4D8BC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29" creationId="{FAC04E56-39C1-2A7D-CA96-D9113EB93A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30" creationId="{556E30C3-EB6D-21FF-9341-B0507CBFF4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31" creationId="{2D44204B-D9AC-2D30-F03E-5255D99E05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32" creationId="{E9EB7351-D3A1-8F73-2114-EC3ED2833C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33" creationId="{42BA1882-8EF4-CBE2-C70A-45016E23AE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34" creationId="{F1B83BD8-BB31-F4B3-C655-8F5E6E7763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35" creationId="{73260B02-FAAF-7A66-2DF2-57642CFFD6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36" creationId="{9514A3BC-3EE1-684C-921B-9F92BBEF8B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37" creationId="{83FA96E2-8701-857E-EA90-9D8E541878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38" creationId="{DBDCADC5-3D76-11A3-5F91-EE9C37F43A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39" creationId="{AE33D9C6-FE0D-04BA-805E-8B1EC6BD91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40" creationId="{AF2390A9-76B6-386B-E726-9BC934809B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41" creationId="{0D8AF133-AFC8-4F71-83C3-ADC2EE4EAD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42" creationId="{5DBF24EB-E6C3-AF8F-BD39-0549A4407D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43" creationId="{366573B4-CD30-C15C-DF6A-EB559DF37A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44" creationId="{C95B2BFD-D79C-63C7-434C-FAF084F618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45" creationId="{7BE3B4DC-A34C-A5A2-7356-B08DBE440C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46" creationId="{E1715173-6D51-9CFB-64FA-9EB71C4AC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47" creationId="{57DEAFDD-8A4C-B19A-1C4C-61851FE898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48" creationId="{A04E76C4-022E-4CA5-6A49-070E25021B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49" creationId="{E49C4EE3-A6D6-3166-3143-D386175655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50" creationId="{637BD470-3656-757F-4352-8FFD1AB6AB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51" creationId="{13C5316B-F189-7521-9FBF-032CCFDA44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52" creationId="{56F90664-DDEC-EC32-1FC3-E3ECAAA2EC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53" creationId="{81F6473E-35DC-4401-60EE-C36A4EE7ED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54" creationId="{C093BD45-FB8B-3822-FADA-1D830DEB44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55" creationId="{BBF1708C-F6B6-CE03-709C-1F865C4090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56" creationId="{7A780667-6606-9915-E474-735E602239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57" creationId="{49054DF1-1ABC-AB2B-DC05-FF14D8AF3F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58" creationId="{3B1371D4-F416-DB8B-35A8-AEA0418347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59" creationId="{9DFC09B5-11C2-18FB-082C-F6E0540A4E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60" creationId="{D60CC759-7F65-154A-0124-48884FEB14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61" creationId="{1DA03AE8-74FB-59E5-0159-9F85BBAB41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62" creationId="{9FDB8E41-291D-E0C1-531C-6763E0A57F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63" creationId="{BEB9979C-B208-1121-D987-30E0D80A7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64" creationId="{EE188645-08C0-7E96-FF8C-2D95FB83FF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65" creationId="{61CCFC84-AD19-E4A1-87BD-86E17B0347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66" creationId="{8A3B9A69-CAB0-68E8-64B5-7C136AA353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67" creationId="{84FDED93-CAA3-71BC-73B2-C7AC558F41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68" creationId="{F22BB999-3D9A-A893-15F8-5219F04473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69" creationId="{DFEC0CC1-4DD3-D6B2-C71F-7F65ED7453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70" creationId="{2741ABBC-BA3F-0D3F-0B55-88EACDBFB0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71" creationId="{C771D53C-E628-0056-BB22-604BF2B265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72" creationId="{7CCBA69F-2516-7151-0D62-7793A48A60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73" creationId="{81BCAED7-2DD7-2BDC-ED35-30152DA475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74" creationId="{50E34019-AB5A-351C-720F-7B6A4662BF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75" creationId="{3F9C4DE2-CA07-9E42-B79E-0921EE84B0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76" creationId="{1513FC36-A2B5-334C-4711-8876228F6B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77" creationId="{C7ED502B-72EA-3668-7B44-274CFD98C5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78" creationId="{00A0EAB8-E973-F5D9-3B32-E86981219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79" creationId="{AB0B3F14-E324-08D2-7933-511A237DCA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80" creationId="{4FD48036-FA42-4D7A-17F0-22DD45A153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81" creationId="{8C4FD102-6277-95BD-4536-2DC89CAF19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82" creationId="{396E822F-E574-5548-69C5-D45783B401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83" creationId="{B2D1C0C1-4281-4193-5122-C027E6491B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84" creationId="{94B5516D-9E2C-FA26-E4B5-308BB12048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85" creationId="{5DDD5027-BFCC-49F7-B38B-9A047760E3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86" creationId="{05217A50-0863-ED1E-349F-5E88B57B0C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87" creationId="{3AE31578-D12A-A9CC-97C0-7FC1C48BC6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88" creationId="{9F47B99E-EE34-917B-5B54-D80AEE0162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89" creationId="{D21DB11F-4FAD-A916-E827-1A07481151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90" creationId="{975AE061-4A2F-A00F-B468-ECC410285F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91" creationId="{6B380A12-7BF0-7F37-8817-08BC494053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92" creationId="{556BAFFC-CBF7-A6FC-D657-0CB23317DA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93" creationId="{03FDE465-62EC-B2F0-EE86-E28947CEF8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94" creationId="{8AD827D1-D80F-8E38-7ED8-11130CCCC0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95" creationId="{D6A53BB2-D01C-ECCE-BC57-CA4AF7A079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96" creationId="{9C6F8BB0-6114-341D-D7E5-04FD18AC66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97" creationId="{03551623-9091-31BF-0600-435FDB23AA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98" creationId="{5B5D48FE-C387-0D25-5E9C-9259C9307D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899" creationId="{8426D5EE-F8C3-E40C-8299-6A195E5AA5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00" creationId="{0DA1282A-01EC-7781-40C6-3C54D50BED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01" creationId="{A1F86DDB-16EB-00D1-5E9E-ECF42BD2A4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02" creationId="{D80FEC71-2C0D-8A2C-5890-5B062D856E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03" creationId="{36CC4003-B4B6-2461-22C9-9934291BE9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04" creationId="{8E30D546-25B7-B6A3-8CEE-32B79A5FFB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05" creationId="{87EFECEE-4561-B023-6FA2-D13DD488C4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06" creationId="{A2E73B3A-965C-557A-2CE8-3DEDFFB6C8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07" creationId="{5B038F32-B5B5-CEAC-8B2A-567D0E6619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08" creationId="{E533D10A-6D95-2978-DA5B-1BE21B2A3A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09" creationId="{A4B53F8A-76DC-91CE-406C-B77E2A0324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10" creationId="{2105F5C4-9D63-7463-4F8C-8FFAEA2A99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11" creationId="{AAA47E6E-D248-8FA5-7B7A-F0AD941D1D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12" creationId="{A108AC5F-B211-38B2-25AC-6201C56B16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13" creationId="{41DF968B-B3D9-C713-6ADB-5CAEEADEF3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14" creationId="{F4AE3D07-B57B-7FDC-F7DC-668DA69CCB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15" creationId="{4AA7E975-0C40-5CFC-CDDD-9ACDB3C250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16" creationId="{07851607-FB36-F91D-A508-A54EDE2ED2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17" creationId="{D36C71E2-CEDF-338E-FA25-BFF9C9D652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18" creationId="{A90BA042-51DB-DB34-820C-B776E7517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19" creationId="{732297BA-E066-3864-EF2A-93F55C97E3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20" creationId="{CF97562F-4CC0-F4E4-B54F-46E0A433E2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21" creationId="{0E6DA912-9CFF-765B-03F1-00D9726561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22" creationId="{39417150-2F54-F699-4C25-34708317C9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23" creationId="{B2A8727A-8359-C8E2-23F2-8E5FD2F5E8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24" creationId="{59E85AE8-F39D-28AA-8BE0-17F21F7EBE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25" creationId="{2AD96A21-86BD-D078-317B-9A872AE085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26" creationId="{0D7FF13C-7D8E-8F3C-705E-C5F335D369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27" creationId="{0E6BB116-67D0-266D-0142-5C14B6D777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28" creationId="{DC5553A6-A880-0AFD-BF77-016BB526CE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29" creationId="{17FD025F-9561-B086-315F-5CDA6D269F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30" creationId="{BBBAE4E6-E4E8-FE8B-FB6A-4082DB6553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31" creationId="{88452309-8DF5-6DB1-49E2-FE747A7492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32" creationId="{0961AC5C-602E-9CAD-2F43-7C64224912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33" creationId="{0787967A-6E20-8CE3-0DA3-1B36C3EEE2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34" creationId="{157AE577-B01B-D3D5-393F-C0498259D1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35" creationId="{2A28B20C-75D7-FA36-C2EB-A6B3AC7AB0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36" creationId="{0D0733E4-9059-02FF-2BDE-2FA875674B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37" creationId="{8E729C0A-A8D8-25BB-3226-5BA824204C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38" creationId="{0B3EE30D-083E-FF70-B775-E84ADEB8C1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39" creationId="{F5EE324A-E372-E8EC-34F2-47B68B9F01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40" creationId="{785B62E0-BBC3-A663-8E9F-7FC4075FDA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41" creationId="{CE476E8A-9FCB-14EF-20CC-80F589AFD5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42" creationId="{2A83B52D-08B6-8895-8924-7D2F5B0175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43" creationId="{BE47F026-00CF-7F1E-70EB-DC2C9D0A40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44" creationId="{376F792A-1FDA-F462-5E3C-91D036BD9E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45" creationId="{C1EE8319-D254-363F-7D48-59BFBF4843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46" creationId="{C8811FF4-F9E3-8666-0942-4F41412408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47" creationId="{0D673695-C9CB-8891-C994-F239FF54B1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48" creationId="{10DB38D7-42B8-E7D7-DC47-3A141328F4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49" creationId="{D1950640-9B99-7EEE-2045-493F1C81F6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50" creationId="{C8EB5580-189A-37E5-DD76-9C05544909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51" creationId="{CCD4AFD2-6956-3894-CFD7-EC78A9F485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52" creationId="{8F880758-9383-6202-97F9-04ED7DFEA4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53" creationId="{CB40A6F5-F40B-4EAB-030B-ED720CAADA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54" creationId="{525B962F-1BC3-F799-92D1-92A0C8BBAF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55" creationId="{01FD3FE0-AAAA-E27F-9E55-A3ED18BC59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56" creationId="{8604C940-A16A-F1A4-2B1F-C0C8770BE1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57" creationId="{68F3F833-26D5-1D52-8E92-7D9F2394E2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58" creationId="{C8CFD070-3DC0-3A55-3D9A-1B9970C87B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59" creationId="{CB91B1B2-ACD3-9C45-552F-3619E79C83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60" creationId="{096447AF-1E22-CE32-5C9B-E2402F669E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61" creationId="{50F2985F-A4B5-0CED-7E93-EEF28BAB38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62" creationId="{8BA81BD4-2CF0-90A5-0253-EB6B9706E8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63" creationId="{7B562113-B32C-709B-B728-946B50569B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64" creationId="{10899A4C-7C89-B069-6C1E-7368BA96C6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65" creationId="{24139CEB-863C-3F60-7855-F60AEF0E70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66" creationId="{8A33C743-E437-BE83-3DA5-0F27A49B0B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67" creationId="{1FC1EF7B-73C7-6788-2521-2DFC966ECA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68" creationId="{ECDBA2DF-08ED-3F16-B9DC-D6966E0E2E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69" creationId="{CBAAE413-6EF0-6CF2-E31D-72EDCAC1BE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70" creationId="{1D9B1A8B-5F30-306B-BC75-1789C20300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71" creationId="{703216C8-712E-3CC8-BAD6-BAA3F2851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72" creationId="{0F7F1FBE-C2EC-4972-FE12-1ED69CF9E7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73" creationId="{47F8BBCD-803F-93A6-C7BD-BFBEF9C8EE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74" creationId="{493C840E-3107-6397-849A-02B5336340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75" creationId="{E272F802-DCC6-B005-99A3-6B9A4BD993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76" creationId="{5C2488F9-2BB8-1CBB-7C96-11A967F813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77" creationId="{3ABC8A17-E73B-15BB-F29E-3542570A2A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78" creationId="{F53A48DF-4C5B-FAFA-1C13-A762732E90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79" creationId="{4A17584F-5755-7899-654D-57AD07D138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80" creationId="{574FD3C3-FB9A-737A-95A6-7EF299CC26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81" creationId="{BD975A3C-1CF5-5B1F-451B-0B13C42CBF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82" creationId="{8FE9F3D0-5A53-17C8-046B-128FDED97B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83" creationId="{27A19CD1-1EA1-F60E-CC94-0731E2BDAB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84" creationId="{7AAB1200-D66E-BFD0-2528-F0E3D1B787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85" creationId="{874D7CC5-EFEB-3740-B2BF-D6F653AA3B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86" creationId="{85DB9C0B-BFC2-BCA6-6BFF-CF8D99F5A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87" creationId="{D5F79DE3-5164-DC6B-C278-317AFE7A78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88" creationId="{B2A295D2-CA7E-7149-0D73-88AAC3999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89" creationId="{1487C0C2-A303-1DF5-D542-0D819021EB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90" creationId="{E5E7BE66-921C-DEF8-C1A3-2DBF8C0265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91" creationId="{FCAB6A9B-B5B1-D4FE-4D01-900636099A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92" creationId="{BB5D4471-A26F-15F9-62E2-2C60673C25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93" creationId="{B81E4172-221A-6163-AEA4-BF6C5512A0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94" creationId="{EBDB275F-ED4A-5DF1-F030-E81154C2D4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95" creationId="{64F01C25-5CF7-1583-A4FD-A8F7275781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96" creationId="{2145A233-2DF4-CCDE-CBC4-674904BE12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97" creationId="{55F01B69-A6D3-19DD-B366-024AE4678F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98" creationId="{A3178045-06EB-22D5-7703-57421C5D03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3999" creationId="{B9651C69-173E-4CD5-6F61-D5E0A55E26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00" creationId="{B287C702-E70B-92C4-B162-48B54B9479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01" creationId="{2EFC9EA3-BA2A-B511-1EF6-687F48EEF3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02" creationId="{87712BCC-BDB5-4CC4-66BD-FA687C9CB5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03" creationId="{A3B83A0D-2400-38AE-E96D-23CB9084B7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04" creationId="{4FB05528-A269-6325-3823-EDF6716368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05" creationId="{5E73D7A0-29F5-9EA0-78ED-69B0401111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06" creationId="{1208BD72-F921-17ED-90D5-61BEBDF469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07" creationId="{2902A0B1-069E-5D22-08E2-F19D660B72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08" creationId="{147E74FE-F33F-0F03-D59C-68115EA09E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09" creationId="{C926B8AF-7FE9-5394-2622-3C92963FC4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10" creationId="{A88E68D0-207C-8824-6EE5-4283AE307F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11" creationId="{A0DD7BB3-023A-93CB-3374-062E331317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12" creationId="{8A8BAE6B-8C40-0311-DB63-F460A2F721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13" creationId="{4222FE48-C37C-A2E6-51B2-F394EF7000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14" creationId="{1588E1F9-1713-1176-9C40-2B4DBA6FF5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15" creationId="{BD0200D3-E8BE-1319-DC4A-9771F08724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16" creationId="{1AC452F6-D2E0-E366-FDAC-2259E9257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17" creationId="{A87B3DFF-8DE0-D3C4-6D58-871D16682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18" creationId="{4C2FE411-4C54-EBAC-1FBC-9BDB875280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19" creationId="{27004166-E06B-4D61-A0CE-B0BD5E7647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20" creationId="{F6383E20-30E1-E507-9B2F-B84CA16C29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21" creationId="{86B82774-AC3E-FCFF-CF59-0AB77BF222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22" creationId="{804D6E00-52CC-0003-77A3-5DA3ADB889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23" creationId="{4A4C2C23-2A2E-8099-E2EC-8AA227C6D3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24" creationId="{24AD34AC-A136-DAF8-C325-1223AA8053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25" creationId="{3D946BC2-8260-2F0B-3114-C591A388A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26" creationId="{35C7C3C9-C440-8E00-5D70-BDBF8A16C9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27" creationId="{36CB3A0A-9BDE-A6AA-08B0-581AA08092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28" creationId="{DBEF5C35-3D7F-BE63-7027-AD3DCF7904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29" creationId="{DC75D57A-E625-AC05-15E5-F920238D77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30" creationId="{30806C83-1EF2-94BC-74AF-E78F082B62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31" creationId="{49F85420-3F26-16B0-1357-352DC7C3E7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32" creationId="{B3D944B8-88DB-171F-E90E-09BAD25598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33" creationId="{F733110F-EE46-4465-A572-36972175AE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34" creationId="{826A8C61-A49C-063C-0BFD-B9D20855A0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35" creationId="{889939D0-A549-24D0-FC60-7468FC66DB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36" creationId="{286ECE25-E05E-940F-E4B6-2EF85DB24B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37" creationId="{93695C7F-7E32-7350-BDDA-EE4DE59F87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38" creationId="{E3D2F72B-C114-5B7D-335A-DAADDED55F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39" creationId="{A51918E4-4ED7-3A57-8062-8EC4198628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40" creationId="{7048A51B-DDBB-D691-2AB6-15700F092F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41" creationId="{ADF4DFE9-303F-21E6-C554-D44393548B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42" creationId="{96A3D00C-1672-AB6F-6BB3-C075DC35B9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43" creationId="{0604E1F0-C7E6-8515-C522-40EB4D2FC6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44" creationId="{A41074C7-850D-967B-26E4-1604377B4F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45" creationId="{EF67092F-FC34-53BC-B23D-7BDCE352A2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46" creationId="{D6789820-39D8-5734-96B3-F2F6F57C52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47" creationId="{7C2F4E59-20AA-74B0-9EC4-3C9D2923AD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48" creationId="{8136B353-1755-EBE6-4927-0945314785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49" creationId="{3B4FC3C9-9ED1-4069-1D2F-89113C3D47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50" creationId="{76034933-6669-1E97-E7F4-AD026B7DBD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51" creationId="{6EB747B9-C26B-B73B-B241-B4D781898C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52" creationId="{9589B3DB-715D-1014-D09B-9A657EDAD7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53" creationId="{14082F74-9357-BE31-582F-800412F42D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54" creationId="{B09C2EA9-8CC5-0E8B-4A25-9B1CF60754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55" creationId="{7D047309-95E6-B6B9-D5F3-DBF2DDB613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56" creationId="{83545ACF-DDA4-8288-F50D-ED4E86F4F1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57" creationId="{82BB5F8D-704E-955E-FA98-3507D617FF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58" creationId="{AC0854B9-D1CF-249A-41A2-20EC9F645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59" creationId="{E156EA99-2772-66F8-5C58-A8E38EE627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60" creationId="{4A43A6E6-53F5-A015-CCD9-3F57D6C3B9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61" creationId="{080DAC14-AEBE-B5C8-7D3E-C01B9205A5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62" creationId="{6D25DD6E-5C0D-98E0-B291-C91F0DBB13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63" creationId="{F432CAEB-510C-64B3-3874-42485163B8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64" creationId="{568166D5-0F64-1927-17F0-97D37B746A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65" creationId="{B23DC821-05E6-44A1-B5AE-EE3D0DA44E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66" creationId="{44224269-3C63-5B93-A1B8-3315FB87D2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67" creationId="{092A4209-F571-3633-34F3-D7B4BD9A0B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68" creationId="{C6CC9911-E89E-71FF-0361-E5F7C2D20B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69" creationId="{2099843D-6AFB-5604-3EA5-E6594B19FE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70" creationId="{372CABB9-3B6E-79A8-B459-EA4E908C6B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71" creationId="{4C0A8C78-A889-DFFE-7D64-54E2EA7870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72" creationId="{CE90AF14-E57C-8853-4588-36DC8E9030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73" creationId="{DAF1DD12-8F8A-9928-E46D-F6114313F7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74" creationId="{09ECCE02-D765-D179-36C5-6261DD7D1B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75" creationId="{7938ADA4-A0FA-B908-C003-FB0BE30B86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76" creationId="{36884D32-F093-3774-9482-2FECAD1136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77" creationId="{600BE221-60FC-99A3-668C-2C3130F9DD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78" creationId="{75421E22-2190-8251-5764-836F68C116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79" creationId="{72D5575F-7EF3-D105-40F0-5852BBC2CA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80" creationId="{BE0BCFC5-D1B5-D776-1800-98EA1D8888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81" creationId="{7B6AF0B9-A1FC-3E02-921C-1E8EA97D55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82" creationId="{B6361F64-7314-01DD-6036-C5B2E62535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83" creationId="{0BDDFC18-6C1A-6E3D-FFCD-99D3959309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84" creationId="{A60E74F4-6BEC-4934-A974-A17F56FD74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85" creationId="{C06E7923-2DC6-70C1-97C0-73669DE954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86" creationId="{65F1DE15-3111-6715-544B-803498EC39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87" creationId="{999602CC-DD55-20E6-F374-16E2557EB6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88" creationId="{A21E3489-A65D-7BFB-7652-742D0967A3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89" creationId="{36185D4D-F0BB-8B8E-8DC2-FA140C4356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90" creationId="{AF9F6691-4819-18C1-AA57-E4E242DDB2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91" creationId="{E786E1FA-E536-9D4E-3215-B3217D3D84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92" creationId="{76D84442-274F-F223-8F15-A097391E4C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93" creationId="{BA771E4D-C6C2-C623-9CBB-FF0B41176F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94" creationId="{3683A6AA-BABA-AB18-F5FD-502A4CB5F3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95" creationId="{E18CAAE5-B24E-4AF6-8B2F-FC35A5F913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96" creationId="{D11526F8-D462-9479-4AEE-BDD0A71DA3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97" creationId="{78F019A0-F165-B664-64E2-F733019B7A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98" creationId="{E3452644-0331-15FA-E58F-A2943A0EFE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099" creationId="{B658874C-F712-DE55-8A5F-3BA565F0B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00" creationId="{134704DE-8726-F87A-4B58-59F25BD08B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01" creationId="{485F6F50-DED2-B93F-A4BF-F9CE717439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02" creationId="{BC8E688E-E1CA-0E9D-B505-C7C08BFDC6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03" creationId="{134DA586-C0E0-759B-7608-F7498A0E20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04" creationId="{1D2013B8-A4B4-AD0F-7517-1644D5499D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05" creationId="{4DFF52F7-A6D5-F074-B9F8-1F5FB5C43D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06" creationId="{2AB108DF-B73D-BE87-815A-891286A0B9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07" creationId="{C47D0026-7715-FD07-9566-FA44E4447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08" creationId="{13283681-15B5-1CF1-33FC-C8A6E57929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09" creationId="{A4D270E6-8B21-7183-2959-49BAF0DD89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10" creationId="{9A5A52FC-B9F8-11B8-33E8-73C5B6DA74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11" creationId="{08B14E8F-A0E3-E557-9A96-979470A87F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12" creationId="{44EA365A-F020-037B-8610-31A8044E38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13" creationId="{97E8711A-8976-CF38-5DDE-7FE6A1289F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14" creationId="{4293AA66-18F8-208C-C3BC-1EBEC9A884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15" creationId="{7544412B-0A4C-1328-D1BC-D8CBEEE9FA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16" creationId="{F9EF6736-F3CE-36C7-84F2-7B846FF86B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17" creationId="{8D3C8EF9-9B75-23D1-9404-92314409EC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18" creationId="{C632F15B-E7B2-1614-099D-B6A8DB996A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19" creationId="{980FCBF2-F1A2-AF5E-A388-E6E9C75383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20" creationId="{B8D0BFC8-AA57-49B7-15CC-0AAF19B3AC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21" creationId="{AC3C8C3F-5D54-A097-3F27-6A7F3F1AE5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22" creationId="{78043336-5DCF-F9CA-C38E-E198C6C7B6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23" creationId="{20B774DB-6D0B-E2B2-D19F-B645911A8D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24" creationId="{F9CDFE2F-5A1B-CC0A-F720-3EB3F63C52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25" creationId="{BA82ECD1-23B6-F024-6FC7-D16A21BF99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26" creationId="{B2EBD4C3-1EC1-6505-ED1A-424E71436E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27" creationId="{E215EEA1-7E1C-DFB0-C62C-0B0F9D21B5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28" creationId="{8870886D-C9B2-4984-3FCB-573DF3D99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29" creationId="{EFBB85DE-ED2F-7438-9719-C9ADE42C0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30" creationId="{1775ECBB-9573-3E62-4A1F-B84BAA586B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31" creationId="{425E27E2-1D2C-7641-52AC-E0F8D9230E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32" creationId="{2F6EAF1B-5AE5-A890-450F-6C672F2093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33" creationId="{904202CB-D90B-47D7-00BA-27D0AB2149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34" creationId="{6C09F0A2-E24B-1AFA-94DD-B4C136B3D2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35" creationId="{EE005E06-4838-642A-75A2-908AF6A5E7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36" creationId="{7BEA1697-0C63-EE3B-FCA1-9F0EF5B4D0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37" creationId="{3664DB8B-20FE-6595-2FC1-9BE5DE0A55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38" creationId="{54A45FEC-CA48-C7E6-5D86-61C7FF7BDD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39" creationId="{6102FD89-56F9-DF93-97FA-1594753CD6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40" creationId="{E90230BB-8FFB-E1BB-9C37-CE34D8079A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41" creationId="{EC53799A-E6D6-D0B4-9565-BBA98C2A55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42" creationId="{53D121CA-D986-E1A6-FEE8-2C1C2E1E06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43" creationId="{1B0243A9-7040-E4B3-6DE3-13702C303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44" creationId="{0C0B4F81-B04B-734A-B47A-7F99F6938A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45" creationId="{D9C16D04-A197-0514-9FF4-BC42DF780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46" creationId="{CF4A2CDB-C20E-BE93-67F0-604C22AFB7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47" creationId="{822BC428-5BCD-1B35-71BC-A43B4AE21B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48" creationId="{CDC62290-D473-309C-03DE-CCBB769392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49" creationId="{1A1B09B7-351F-B0A8-6CF7-A6F6B9C488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50" creationId="{10ADD1A8-B4DD-1EB7-7511-C489DFC273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51" creationId="{65678643-08FB-6EA2-021B-1C5D50A456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52" creationId="{152D8793-1140-D5A6-86CF-C510FA1230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53" creationId="{D12E3D3F-E8D2-F9A6-0D57-17C73EE691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54" creationId="{F7849E96-F39B-ED3F-EB94-8EB4FB10A4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55" creationId="{71032492-B51E-2653-6E3A-2BBD61B9FA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56" creationId="{2E14222B-0119-88CF-F0C5-74771E0E3E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57" creationId="{AFF4C644-D5F3-008C-A7E9-020ED7EAE3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58" creationId="{7F6B899C-5A31-2036-ECD4-36352C77EF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59" creationId="{66A6229C-54CE-FBB2-3977-3472ED7183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60" creationId="{0513F523-4981-AF4F-9185-8A9E22A70F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61" creationId="{6882D18E-460D-E926-1E34-2D1D390B9C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62" creationId="{AD49E504-3C6D-D644-E957-63D23539F2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63" creationId="{DAA0B550-28C5-D471-338B-CF400BDF80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64" creationId="{23D9E4E2-FD0F-64D7-5967-E1362E4D03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65" creationId="{EB37FE48-0AA9-F078-8E41-62D929259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66" creationId="{6BB28A29-2B3B-139E-796B-588756EA9D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67" creationId="{6F0892B9-2F52-ED6F-DF73-E3AEBFB81D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68" creationId="{FF6852E0-88CD-14F3-89E4-2DA6196659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69" creationId="{889060CA-4758-8124-0BAD-868175E8FB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70" creationId="{F3FD03B9-8E2D-73DB-9393-FD4596A295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71" creationId="{E39FAFC3-E195-0DDF-D8F5-291EF33104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72" creationId="{9707CE30-7E1E-BC01-551B-5083E1D00B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73" creationId="{A57B7D3A-5F67-9A2E-067D-CF360108BD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74" creationId="{767075CD-8FCC-F193-4FBF-C911F44EF5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75" creationId="{436ECF24-4FA7-BD1D-DF37-14091EEAC5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76" creationId="{E78C858E-2D13-DEF3-5560-35F4A31A92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77" creationId="{143DFCAF-2657-8F62-0912-409488518E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78" creationId="{12B08602-0AFF-9AC6-D4CF-4A7A032FF3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79" creationId="{00773550-09B6-EFD4-4923-F5D200157E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80" creationId="{3C793502-7333-96DB-A053-68D9FAC9C8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81" creationId="{8EF7EB22-794F-187A-44FD-4AD747D422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82" creationId="{CE2006CA-2EAE-DC24-908D-DE1EAA0B09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83" creationId="{B0A635BF-98C4-416C-7C42-7FB0EB72A9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84" creationId="{487C35D4-BED7-794D-BE4D-1137BB9420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85" creationId="{CD98CCEA-FFF8-7C53-F379-C26BC4F5D8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86" creationId="{997AE35F-3065-9989-86F6-6D2AC1F0A4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87" creationId="{633B3E43-3AC8-2CDD-258F-677559C144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88" creationId="{B600C923-DF94-B164-BC83-CF960916DB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89" creationId="{9C3461E3-6B7B-033D-B22A-E1433A8D02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90" creationId="{73462665-C5FD-7701-4C6B-74E664CE7E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91" creationId="{B6911685-9DA1-11C6-67CD-658A202E2F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92" creationId="{F143F750-4AE4-5956-32FC-1274874350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93" creationId="{94AB7475-E442-1419-C485-9DA834ACCD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94" creationId="{4E2CF96A-CCA0-9F12-F5A8-D6F9FFDC91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95" creationId="{00E2873D-9604-A159-1EFB-F831B2D596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96" creationId="{77650B4F-A3F5-F897-FD57-3405687EE3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97" creationId="{E58364F5-9BA4-C59A-D287-70263131F5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98" creationId="{039DAD60-19DB-AAC7-A667-FC4F32B1FA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199" creationId="{F9119975-E94C-AD5D-9E49-5312B172C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00" creationId="{FEC91767-9429-099B-BDA9-B16F006587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01" creationId="{BF4D4E01-CEC4-A574-523A-9710F24289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02" creationId="{9DF82ABB-4393-115C-DB36-8D6AA23908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03" creationId="{25283DFF-EE80-E0D8-8420-131E6DE7E6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04" creationId="{B2D1BD38-6BE1-059A-164B-EE51348ADD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05" creationId="{ADD0CF4D-916D-8857-663D-5DBEAEA4D1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06" creationId="{8EABE45A-C4B5-023C-F163-747C812CC6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07" creationId="{9C4EBABF-3577-460D-220D-4D4005AACA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08" creationId="{CFD9EC9D-5821-85A8-FEBD-83E03A61C0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09" creationId="{8A6BA2FB-0FF6-1652-5AFF-37F1063307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10" creationId="{378F8E29-C418-840F-BB87-18035E3FA3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11" creationId="{C5693405-27B4-9262-2C4C-2BAF398045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12" creationId="{DA77CB28-A3B9-0824-3CD7-2DE962DADE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13" creationId="{345048FA-EF93-D252-BC24-C70FBE97C4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14" creationId="{D78E5A91-7B2D-BCC9-2F65-3F40EEC24D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15" creationId="{D01EB447-5824-73F3-2210-5C0711027B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16" creationId="{E69CE45B-F907-C95B-A18D-FEE5D534B0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17" creationId="{B984930E-3019-85DB-7DDA-1A686D3E43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18" creationId="{B41F6CAC-6992-A007-2A6A-C1944A0B8F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19" creationId="{FB9A6C42-168F-FC43-B47B-0CB7A1A392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20" creationId="{11A38BA7-8A2E-E6E5-F55B-31204D06D5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21" creationId="{BC8BEE38-A054-B845-7D40-54872071CC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22" creationId="{197FA7EF-1603-A2BB-29AD-C1B7E62E20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23" creationId="{64609710-152A-4FD7-3790-89902A2496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24" creationId="{ADA47A19-6495-7947-9A57-99905B3FDE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25" creationId="{030DAC1F-10B6-6832-3505-57C7797DA8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26" creationId="{761B1A92-F398-9EAF-7A7B-114065EA13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27" creationId="{446BEA85-F8E5-E1B5-9395-6AF648C85C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28" creationId="{E5FD376F-2FA1-0491-A64F-7EB455BB8F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29" creationId="{516033D8-130F-A59C-ECCB-BD919AA3EC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30" creationId="{BECE0115-3CD9-DFE1-85FB-D693261672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31" creationId="{31692604-8CD3-0D96-88BA-04D236745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32" creationId="{60EB4455-7308-ECA1-2D07-AD771D68CD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33" creationId="{6576300A-5352-E139-A7FB-92D8B48344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34" creationId="{5DA6D567-C05C-EDC0-242E-637FDBE8FB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35" creationId="{1CBC013E-4C09-9243-B856-401A6D2222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36" creationId="{F351716A-DA9A-2EB4-F67A-BAC1DF5369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37" creationId="{85763024-0F7A-4CB9-BB18-D6733A9EDF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38" creationId="{338BBBD5-DBE1-8092-8432-3B9F68976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39" creationId="{6C047D58-ED42-EE32-13D0-516FA09C7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40" creationId="{9FF32B94-9308-B0D4-76EF-165EFAB865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41" creationId="{AAB0443D-1864-99CB-6B96-47B2A4360A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42" creationId="{AC9929D4-DF17-91A8-D5C8-19C6178B33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43" creationId="{C5526DB6-2365-818E-B85E-6B24E2DE48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44" creationId="{9504E88F-C0F0-F62C-9BD8-D3059449F6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45" creationId="{21687611-BCF8-B964-A54D-987C2ED735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46" creationId="{AEEDD59C-BC63-F3EA-6E4F-9F64D33D20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47" creationId="{FA48B3F8-1DDB-7FE2-5D0E-89E86B29FE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48" creationId="{1B6C49D5-A81F-D04C-6C49-E916CC4980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49" creationId="{3E3F90D6-5541-5771-9FFC-AB04B00577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50" creationId="{237C1EC0-759B-CCD6-BB2A-BDDDBF3697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51" creationId="{D8956BB0-221F-1321-9AFB-F4E28EBF9A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52" creationId="{0938F463-44A3-B04C-B1FD-D8A5E03323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53" creationId="{A4448F8B-0F99-D3D8-3E30-BECCD0656F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54" creationId="{930F5436-7A34-F8FD-BF28-BB6FBB4DA2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55" creationId="{3594D4D9-201C-BE28-4EE7-42BA4B4F1F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56" creationId="{B50B6418-D1EF-E1DA-E3D0-3499A8C66A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57" creationId="{3E9BC5EE-824E-F64B-546A-EAE48C7C6B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58" creationId="{40140D44-3A13-08EA-F745-0B5A567D51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59" creationId="{4E820A1E-1BD4-477E-3C24-DE1803F0EC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60" creationId="{41008CFD-64D4-9A7B-C6BA-19601A6E54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61" creationId="{4F0646F8-245C-D500-7C0C-480EFEEFB0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62" creationId="{68E162CA-E842-E848-7319-FD8D0B927C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63" creationId="{9858CB15-E791-B387-B54A-0F1F345365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64" creationId="{FD108329-F932-7212-0EE0-0980137F3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65" creationId="{2F4422A4-2829-A2F8-757B-C007D707B4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66" creationId="{09B5BD84-74D5-94B9-897C-A2F1F5A9B1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67" creationId="{12FF472F-9F01-5EA5-D3C1-CE96B2873F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68" creationId="{AC1AF8D8-1C93-4856-58A7-CB34AC61D0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69" creationId="{82A8F04E-6F8B-C67E-1855-DDD44E1C39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70" creationId="{1FA099C6-9A62-0638-9164-B7A7477824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71" creationId="{CD2ADFD2-8104-5398-92A4-5C527FAC2A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72" creationId="{63EF7BC6-607A-4D81-3437-43DB22C097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73" creationId="{7FF8C80D-F882-9BDA-2618-8A26959B9D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74" creationId="{29E6B937-41A1-5342-238A-11A5ACA8AB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75" creationId="{287C7EA8-FF66-DB9D-C212-5C390B54C3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76" creationId="{623AE355-E306-0390-9E84-D54D205575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77" creationId="{0F53B914-7065-5053-5C04-A5806A65AB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78" creationId="{1DAAA236-2F44-B795-2F29-BA9E544327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79" creationId="{5B39CD41-2AEE-4E38-CD6B-B195AEB7E4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80" creationId="{A1342D4A-F57B-ED51-D97F-28E837CD62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81" creationId="{DEAB05BE-1CDB-D4B4-A8EC-EAB71F3140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82" creationId="{E0C1DC7F-EB46-3F40-D685-DA8CE2C337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83" creationId="{98861C5B-7619-5805-FE06-46C73DA8E7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84" creationId="{51C1E1C3-DFDB-6837-6621-5F8275076D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85" creationId="{48EE2C11-422E-039E-1949-13F80C122A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86" creationId="{DC681827-4BCE-89BF-D018-531C45A867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87" creationId="{D91CD83A-251C-EF60-69E6-1F88DBA915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88" creationId="{D2C989D6-F117-01B2-33CA-00064BF629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89" creationId="{939D4A09-242C-63E7-4DB9-D1A63F7B41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90" creationId="{EF2B5AFD-6996-4F1B-35AC-AA0F6FB78B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91" creationId="{5C7E8592-63C4-79F2-7A82-6FF47A34DE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92" creationId="{92371500-7637-FB8F-65FE-7AAF0A8ED5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93" creationId="{8852F624-59A7-0FCF-49B4-5D40BACD95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94" creationId="{10393E16-FB4A-EB11-EB55-0ACA1A0844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95" creationId="{ACECCA07-CDC7-CF56-4354-79CF84455C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96" creationId="{E25BC2EB-3DCC-69A9-3992-EC7E82354A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97" creationId="{CA7AC608-DEF4-11D2-FA1F-B2166C3276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98" creationId="{2139EE01-DD68-23A6-CE61-1DBD499246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299" creationId="{78F0E145-17C3-1AFF-DFEE-E2EC18BDB8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00" creationId="{D2797A19-CAFF-7506-A687-9FE8D724F2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01" creationId="{5E362B05-35BE-A500-3E40-08BDB3B7D6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02" creationId="{DDCC5B43-D582-CDCE-6C3B-0060DCE7B8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03" creationId="{5AF7C472-F23E-1066-5FE1-5013F95B7F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04" creationId="{A00517F7-1560-44CD-9528-07533C846F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05" creationId="{1202421B-396A-E9B7-B221-174D47A958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06" creationId="{99F0EB72-A77F-BC3A-7501-6E47A56FD0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07" creationId="{6D41732D-4E45-E844-4DB8-108406F767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08" creationId="{3C8BE0C6-6EFF-188E-FCA1-73698ACEA3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09" creationId="{BDFFA702-2B89-49D9-B4DB-B1E3C0FAAB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10" creationId="{F9BF0DD4-EF61-DD82-FEFD-F520BFC0DA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11" creationId="{89924029-DFEF-64CD-E7F1-A2FE018FFF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12" creationId="{DA990B4E-C3F5-4FC7-85F6-1187CD0B3A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13" creationId="{7B69D9F9-9FA4-758E-97B4-FAD8F0D3BD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14" creationId="{7779C62E-5DD6-F0AF-0CA3-317D8B0A38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15" creationId="{008B4E04-7C43-4DD2-29DE-CEDD0CE5BE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16" creationId="{EFD63774-A518-3082-EC1E-0A1F71F9A6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17" creationId="{52A9AEDB-9CD3-2E86-1972-1107047102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18" creationId="{75B55439-C6F4-CE4F-89EA-99505B523D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19" creationId="{62C3076D-0FF7-F1F1-838F-94A7E36505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20" creationId="{9DE0B345-1D5B-9532-EBE0-4ED50E92A1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21" creationId="{6D35D5EF-3776-0037-5EE0-FD5172498B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22" creationId="{DBA259DD-7B02-8E37-8935-F16C8F5188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23" creationId="{D558859F-5921-59F1-A9AF-A881A8F194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24" creationId="{31EB4626-520A-DD87-EC8E-7E594A31FE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25" creationId="{9043EC24-BABB-BD64-F90E-A6FC8780CC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26" creationId="{D549702D-5DF9-DB66-9CB9-2158193A90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27" creationId="{DC7D471B-4485-7D9A-B465-702FEC73BE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28" creationId="{A1F3AF81-1572-1D5F-CFE5-E2AE448C7F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29" creationId="{205F0B83-DCC6-F576-8905-F20B539190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30" creationId="{D97CA4DA-2974-E8F7-5372-CF46181723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31" creationId="{9902BB54-7E6A-C2F8-2E4D-AE177A9CA6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32" creationId="{32FCFF39-86D1-1A85-7767-0BA60AB2F8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33" creationId="{DEE6B0A2-0CA8-E6B0-3780-CEF77E5314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34" creationId="{7557FD3A-B0B7-8831-0B41-DB6A836E5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35" creationId="{9D41868B-3B46-E76B-8517-7CB46FB2DA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36" creationId="{A2451100-5021-C20C-1E16-493A60BA28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37" creationId="{F7C27512-B00C-3D25-68BA-73A66046D1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38" creationId="{B7761410-92FC-A70F-AF80-7335B13734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39" creationId="{AA60DFFF-7E6A-ED6B-52A9-98644AB18D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40" creationId="{F1A24483-ABF5-1515-81A0-9C74A71AAC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41" creationId="{F524239C-D3E2-198C-0877-A105DFAC11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42" creationId="{F7EC2A2C-98B7-B0CB-6288-F6C99ADBCD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43" creationId="{FC085212-E773-83D5-0E26-3EF0423645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44" creationId="{CDF16920-B090-E73C-8BD0-F6F3ED9DC2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45" creationId="{7F65E486-E343-60FF-9C11-20262A7FFD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46" creationId="{559641E3-FE3C-86A2-9638-880557A6B1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47" creationId="{6F4FD429-40C3-06BE-E380-18A76E1722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48" creationId="{77DB23FF-BD73-B7CC-7D32-9455F8496B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49" creationId="{24EE17A6-1AD2-44A9-F5BC-C04E7360C7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50" creationId="{C30B9AC5-00AA-316D-086D-5AAAE452E2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51" creationId="{36DE9CCE-DD61-0077-ED97-3034236BDA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52" creationId="{16D0C725-FF17-A7A4-4546-2007DDDA8E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53" creationId="{3CE5CA9B-1680-EF4A-72A5-3035215C05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54" creationId="{75A35919-D40B-96D2-D244-C44861C302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55" creationId="{D8D3E304-449D-CAB6-CBFB-C220460066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56" creationId="{34A9ABB0-9916-D71C-DE90-9419CA7C3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57" creationId="{F45C0F67-7C50-1A9B-B5A8-9EB877ADED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58" creationId="{D4294029-0255-BEA2-1C5B-9611EAFD31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59" creationId="{0CB47CD3-58A7-809F-1392-8794A9B829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60" creationId="{5F129943-F6CE-F897-D8FD-2BAAF1E5EF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61" creationId="{269EAE15-F45A-3F71-CC38-566F680A1E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62" creationId="{7CC42C6F-55C5-37EA-4A77-CDACC85F95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63" creationId="{C55200F2-AC33-B65E-04E1-D4180D2A2C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64" creationId="{29866234-8B06-BAC0-76D1-201C251BF2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65" creationId="{E61B905A-E48E-0193-9810-66E0701B48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66" creationId="{16A18FBA-58DC-7C02-AEBE-5B96C8229F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67" creationId="{6976BE74-9A7F-A95B-46B0-29C7A66BDB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68" creationId="{B682A37B-8C3E-DBC9-6289-46425D79D0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69" creationId="{809E9CF8-67D3-2771-6A49-74C74E7FD8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70" creationId="{6D512F2F-D04A-7C9E-B4BD-31BA23BAA9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71" creationId="{D9E17E03-61F5-BA53-616E-88CC30C0DA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72" creationId="{95462800-0F62-4BF2-D010-4A7D430C37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73" creationId="{DD1C54FC-D73B-DC53-6A3F-B1E0E978EB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74" creationId="{47529D33-1931-1FFD-D12C-7F333AF5BC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75" creationId="{1FF52AF5-E69F-8F79-07CA-6ED18D0160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76" creationId="{1CEC95CE-8EC2-C9AE-9BF4-670F12241D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77" creationId="{868A6073-94FD-BF82-D525-DD5500E6DC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78" creationId="{28EFAB14-7D6B-747E-149F-A22A62B5FC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79" creationId="{D3CD0CA3-681B-C154-8337-F11524F2EF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80" creationId="{93DB7D0F-F577-6D0C-8BD8-B65FDB07CA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81" creationId="{37BBCFBD-769E-1312-48AE-97F1EB6E5A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82" creationId="{4F9099FE-11A2-0670-09EE-EEB2B7C589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83" creationId="{5A8EB6EB-60C3-8FBE-CDF3-11BFE429E2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84" creationId="{055AD301-762F-9512-8D0D-6C6514C09B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85" creationId="{E84C0521-2F6E-099B-6841-E9145C4891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86" creationId="{4677FE72-C3A3-1C01-58D9-9FFCF981B7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87" creationId="{D52AB7A4-EE63-0B72-EF7E-1CD22A5421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88" creationId="{E6D24AF7-D7C1-F60D-E98A-2CE6DC8020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89" creationId="{806C37AC-275E-F3B5-6E89-1CB941A7E8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90" creationId="{D25486A1-8029-8B7E-2433-59E53082E1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91" creationId="{F5507737-E0BE-4173-9A6E-B9A417839F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92" creationId="{C176494C-07B1-DBCF-241B-21390D1ED7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93" creationId="{3AC2CD23-5823-B4BB-8A60-C8382FF4DC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94" creationId="{60021396-741D-F6D5-94FD-34D4B3C8FF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95" creationId="{172D3E4B-8105-888C-8C50-D0032699D3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96" creationId="{1746ABCD-7016-3606-8C26-E0D8262B60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97" creationId="{560B68D6-4F36-8E97-EB68-FB8A5CD227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98" creationId="{C3C60630-BFBD-BC5F-20BC-97912E676D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399" creationId="{408CA020-0F12-DD8C-5798-39DA6C6618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00" creationId="{1E18C5EB-FE32-9782-70BC-9638DF7AAA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01" creationId="{32955703-5382-617B-026B-BAF45C26A7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02" creationId="{D137E8EA-1F7A-C6E6-2632-1A60145677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03" creationId="{DF51C1F2-E040-FB04-6159-C3C01104FD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04" creationId="{FAC45129-8E3F-DDA1-F035-1FF0955BE2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05" creationId="{076F8583-9918-B310-944B-EBDB577D3A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06" creationId="{35F8A3BF-0C44-2666-CA15-C82E5883F2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07" creationId="{602D3E86-77E1-8DA6-E9D4-D74FD91A41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08" creationId="{2E285D83-6CD2-03CD-931B-C3783D7138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09" creationId="{E9E21337-E1B8-1F76-F76D-BF85910A67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10" creationId="{7EC60FF7-A5F2-8C5D-874A-691D416ECA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11" creationId="{6CF324CF-8D75-48C7-1F19-4C9AF0096E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12" creationId="{D2524BA0-1CF6-AD86-6854-11190C7F1B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13" creationId="{4E8C0FA5-3E50-66C2-93F3-849F70139E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14" creationId="{6F1DDB70-D65F-DED8-69B6-BADB74825C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15" creationId="{6C2E03EE-1CE0-683A-ADDF-02BAA732C5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16" creationId="{1C004BF4-6120-F316-FA20-AEE83F5466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17" creationId="{ADFA675A-FEC7-1309-B4D9-B35345601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18" creationId="{17164101-D6E4-B142-1D26-2D2C2F9E08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19" creationId="{9E9942B4-8053-6AED-C889-1F720B378D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20" creationId="{539F7695-D809-B551-790E-2919AA5120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21" creationId="{B0A6480D-2DA4-E08E-4B19-06D768F35E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22" creationId="{F0744CF4-CDBD-CE78-EA0C-7F93D55F8B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23" creationId="{1EFBB0A2-41BA-EBE9-D488-D73C3AAEF0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24" creationId="{998C2A8D-331D-AED2-2980-E6E86C6906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25" creationId="{7828B191-23CA-1D3E-574B-D18BFB4A6F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26" creationId="{9DDFA13B-C24E-F5B5-0FA3-38BF9016E0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27" creationId="{4B15007A-21C0-E374-C0AC-8EA0E8FD63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28" creationId="{17FE23B4-A371-DF8F-7B71-F0E8307FE0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29" creationId="{C8B9A381-6082-B3C2-DA3E-C2DD334516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30" creationId="{FE0EE964-70DC-2E61-8D63-050ADDCEBB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31" creationId="{CD80BEA4-AFEC-9EC4-716E-770307CE53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32" creationId="{B2238C72-11B4-D7FE-B93B-3A289A4AAD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33" creationId="{AFE080EB-82EC-3147-EA61-9C38271B5C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34" creationId="{E77542CF-3A8A-6CD6-19B0-28088BF05C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35" creationId="{518DC3E6-F5A8-9741-CF4A-1E5D8C9DA3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36" creationId="{A1716F25-DF55-93F8-EB95-A05F6E01E6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37" creationId="{8E0320C0-3FF0-61AB-B5A1-DE2D8837EB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38" creationId="{EA8F0BD1-3A7E-E65B-737C-8D04DB86CE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39" creationId="{581E6957-5C3B-0A27-A752-7B62CB2902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40" creationId="{24E3665F-DFE0-E19C-6186-6D50A473E6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41" creationId="{C9EC3150-1A03-9BED-0F30-6EEBDCA611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42" creationId="{FCE152AF-F50C-6F5D-B9EE-868B2E2BD0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43" creationId="{EA970A8D-7155-EEE1-6B2D-C6921C36FD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44" creationId="{57A9F00B-EE09-DC98-E1E3-11097AF066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45" creationId="{6282FD71-9BA7-8305-EA9E-EEAA05B7EA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46" creationId="{9198C785-8BC0-1947-6A28-B002BE1F6B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47" creationId="{7A4108BD-F707-F059-8F67-F099BBA19E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48" creationId="{F14CCFF2-C077-41BC-7C12-BF192614F8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49" creationId="{448B7FCF-DDAE-8070-B8D0-005D149860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50" creationId="{AC474EEA-895D-16C6-AE08-FFAEAB6074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51" creationId="{56551A62-2F66-C394-DE43-4B48D2F460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52" creationId="{A27703D5-0D0A-71C6-AC3B-06629F5C9C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53" creationId="{AEF9D51D-EB89-0B11-1A7B-9A6E64D07B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54" creationId="{3275C929-EB9C-B228-2218-97FF18C8CB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55" creationId="{F9B325E4-F14C-42F5-437C-0776E07E98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56" creationId="{A415D2EF-4523-1C71-729B-FA24A7173B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57" creationId="{DAFD5F5C-16D5-706F-5A31-DE0C2D4388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58" creationId="{FB401B60-4CEF-F090-E560-1224B4EDA6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59" creationId="{D726491A-5AFF-EDBD-5E2D-4754AB089B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60" creationId="{1B1712BF-583C-ABA9-D268-89321122D4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61" creationId="{2BBAD299-54DE-DCF7-9B95-3123E965C7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62" creationId="{E9C043EB-DC58-9155-573A-67751902F4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63" creationId="{42C15FA5-31FE-4305-E15A-27DCAA4175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64" creationId="{E39EF676-32CB-13AA-191B-BCA79F5973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65" creationId="{95DE6FFF-CF6B-7845-B4FD-690EE54E3F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66" creationId="{C4F46D94-001C-EE35-617D-8980D3F4B3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67" creationId="{BA117248-458D-9BF7-E08C-F24D8D95D8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68" creationId="{5937D05F-B4C6-A2FB-60F9-BF67FB05A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69" creationId="{D9C07ADD-7CCD-7302-562A-6B55463760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70" creationId="{935E8DCC-B8D3-B6A7-D70D-FE5D93DE4B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71" creationId="{146CBE0B-5EFE-4211-6C87-589C4C5F76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72" creationId="{277A3792-1818-BF31-29D8-124D284079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73" creationId="{76207730-D624-7630-E778-4168AAC317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74" creationId="{8630362C-C987-E11A-9BED-12DFA5FDCA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75" creationId="{6D7E64C5-D049-3150-D318-4DA7977079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76" creationId="{A83BA63C-4BF9-7F9A-545A-3D46F91CEC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77" creationId="{717BE747-BD27-73DE-86DE-8F468618C0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78" creationId="{633C1F28-FEA6-1479-C069-80800A1EE2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79" creationId="{05EF54FD-19A2-B5BB-8F1D-3DDEF533CA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80" creationId="{A9106B3B-629B-507D-6B5E-6660441642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81" creationId="{3CA2A706-8381-3ED4-66AC-3D8528FA84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82" creationId="{0A6EBDB2-B7A2-E516-D115-D3A3BDAA1F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83" creationId="{654E6756-4DC3-446A-7224-305EDC292B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84" creationId="{9E66BBDB-4003-5F7F-BE8F-C2AB4648FB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85" creationId="{F8412C97-5D0E-CDBB-04B0-50EECDA689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86" creationId="{160CC49A-CA35-5AA0-806F-ABB978A638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87" creationId="{2F685620-E687-33E1-1DBE-6DCC6945C3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88" creationId="{537898E9-B12A-3F83-2F12-4FC98AB53F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89" creationId="{6EB2E58C-AE57-703A-EED5-7EFBF345B8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90" creationId="{7C3287B4-0937-FB77-6F80-94315308C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91" creationId="{C86DDEC0-FC90-F086-DECE-933C98E6AA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92" creationId="{014069B9-DF8D-9ABF-0BD6-6FC75462D6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93" creationId="{DABB0C20-3F97-E08A-346B-5B04016841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94" creationId="{04AF2810-9C7E-8E7E-D2C6-76B28F9D7B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95" creationId="{0608D999-6FB5-FC6E-5C98-994686D6AF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96" creationId="{C0973F97-9CA5-E943-2315-4B2ABD6194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97" creationId="{A18C76F3-F51A-D511-E6A2-E7D2FDB4E9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98" creationId="{1AE1A553-3C94-250A-3D12-132E13BBCD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499" creationId="{605E68A4-29DE-9A8B-7063-C8EB4DDF59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00" creationId="{7E02A12C-FCE4-B916-4478-0DEC20E6DB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01" creationId="{13CF1DE8-A98D-87F8-A688-7C37D53227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02" creationId="{564D56F0-1729-FD29-648F-E872ACAEC7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03" creationId="{E10C0CE1-43BF-17A4-C266-28163F1DF6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04" creationId="{5A594A75-55E3-2715-CD25-BF4915F2F2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05" creationId="{AFEE8822-C64D-8183-CB7F-84C9C4F019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06" creationId="{EC0CAA4C-3064-DDB3-EFCD-5F0018202B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07" creationId="{7FF5C983-9475-CD2B-4815-9C87D7F85C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08" creationId="{26889DDD-15E0-FB8D-26D1-702FA58067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09" creationId="{F3B3774F-31A2-0F2A-6BF9-3CDA0C434B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10" creationId="{DDD94CCD-8526-10C0-5157-1AC6704A67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11" creationId="{D797415D-8B46-1BCD-1DC2-DC49A29E3B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12" creationId="{C8F5A52B-0BCA-EA9C-C9C8-3CBAA81C4E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13" creationId="{FD25230B-5473-F6CC-4A35-72DAE49876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14" creationId="{7AF2435D-B428-48B1-1F84-9749D6E94B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15" creationId="{CCFCF4F6-77E8-7B03-DFB4-7732AD8BFE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16" creationId="{B292BC5C-2056-CB96-67D0-4D0FE6B34C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17" creationId="{C2407108-0AEA-845F-0373-B0D0A28FD2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18" creationId="{4CDC6E83-DF85-B66A-91F4-72F95626D4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19" creationId="{876E8FBA-01ED-BB82-EAD0-774C54E07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20" creationId="{E9EB843C-22CC-9E46-33E2-FCBD382BA6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21" creationId="{243BA551-BA6D-0BDD-9B24-BECC7AB24A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22" creationId="{DA7A661F-FFC5-979C-C532-8EE1739BA9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23" creationId="{462BE173-AF0A-273B-FC27-F4AFCD3BE6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24" creationId="{F652109E-04BF-7A55-5210-69F3255A94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25" creationId="{1A6AF11C-5DBB-BB0E-BCC7-340B896834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26" creationId="{6C4E0110-4017-2FE9-18D3-56D2B1A190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27" creationId="{1610F19A-A28A-E80A-7A13-79D2CD5EBF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28" creationId="{04B00EFE-B784-501D-4EA6-D9DF4DC9C9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29" creationId="{67CE870B-0979-26CC-AF43-7D5A10BDC0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30" creationId="{6155D348-0B95-165B-0A10-BE1C8F318C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31" creationId="{BF34B01C-6DC1-546E-63B2-4D06EC49E1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32" creationId="{9559A523-1032-4A5E-3D86-63E33420C0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33" creationId="{2E23944F-5E09-9469-F432-D9EAF46C1C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34" creationId="{2162B5DD-98B6-CF04-54A7-C2AA9ABF5D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35" creationId="{8747DAB5-E42E-64EA-2951-EEE960E0D0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36" creationId="{1F78522D-225E-1A7A-05CA-E9128F83CA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37" creationId="{07427C69-9268-7FB0-5750-0E013E8130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38" creationId="{6195917E-8E22-46FF-35AC-F42DEA79B0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39" creationId="{5C864755-5A3F-2615-E758-3D4042BEC8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40" creationId="{B2E65751-C335-9D82-BB42-F755F319A0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41" creationId="{7F585007-1FCD-63B5-E0B9-DDAEE4D9BA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42" creationId="{D7F03253-F835-57EE-24BC-E32EA48A84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43" creationId="{C1EC7944-C8E6-6780-5AC6-60A049A5B8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44" creationId="{C370FCCA-6957-8BBB-7E18-9BAB25AD46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45" creationId="{2E6709F7-0126-920F-6724-D1263A8888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46" creationId="{CA103B78-6189-9FBB-4024-FF8DB10421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47" creationId="{736C27E8-DC8F-7CBF-F7C0-4BC020DB4C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48" creationId="{D4D447E0-FBC1-3702-0E3D-CAC567C0A5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49" creationId="{32E9672B-C274-61B6-C624-10B18A3E81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50" creationId="{CC8AC980-3868-9347-6C9C-B9AB5E0309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51" creationId="{48F51B5F-D76F-4503-979D-BF38CD9C52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52" creationId="{19103E0D-75FD-6279-D2EB-2CF19A2EC8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53" creationId="{78DC7DCA-DC5A-DF91-E333-906983ABCA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54" creationId="{653C7860-1657-7121-689B-50EECA7867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55" creationId="{5F4FCB5F-2A6E-7FB2-E631-319D70D01F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56" creationId="{A5CC1081-E4DC-BFBA-A054-F9E5105166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57" creationId="{94EBDB80-A541-DF1D-BCF2-58BFAC4D74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58" creationId="{3881F325-BDDD-07A5-472A-7F5D1F5397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59" creationId="{9B73AE44-2742-64A2-299E-CA64B959DA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60" creationId="{DD150B8B-6272-EDFD-DFFE-E8177AD3BD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61" creationId="{E930C0D7-D435-C8E9-4D91-22458B040C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62" creationId="{25B26717-EDEC-FDE0-A01C-2AC55DD424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63" creationId="{3A43426F-E2DD-1328-96F6-E5BE0D631C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64" creationId="{50D5F995-FAE4-C82F-6FCC-ADC1FB83F5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65" creationId="{E506FF75-02D6-D267-AB9A-8801D09B67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66" creationId="{7DDFC99C-D924-0541-BD8E-1670AD0B17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67" creationId="{6DDAB845-8CBB-9CE3-552A-08578D5E78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68" creationId="{0DDEB770-CA54-4E69-2A59-397C46957B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69" creationId="{2872E529-4C25-5969-CC89-7EC578D1A0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70" creationId="{C0530D67-6B5C-D8A2-97E8-C62EE08EA6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71" creationId="{DC789845-4F65-A153-23BD-0573F97B33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72" creationId="{EEEF890F-9AFA-BB2F-660F-5483ED2823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73" creationId="{751B0AA3-134C-81A8-8FAB-E14FCA3493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74" creationId="{B0FF35AD-F323-1BE4-995C-F162854749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75" creationId="{59B0B130-4435-2854-0770-78874208AF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76" creationId="{039736F8-577C-B132-0B36-DE9CA5CCA4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77" creationId="{34880048-BFB9-2126-5B76-EA8979D66C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78" creationId="{46DEFA6A-CC78-5B14-EF5E-7336A6D6A1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79" creationId="{92A13167-C8E6-79B5-8CDD-CFCE835193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80" creationId="{DFD31AE6-1430-9F09-D568-A9D517A314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81" creationId="{61E78171-45E8-BF12-D564-2FA59E55C9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82" creationId="{E22BEAF1-6791-5A6C-3E89-4B1A870F02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83" creationId="{C381C18A-9D56-2A5F-3CE5-BB6511A368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84" creationId="{87BF0A3B-BC0F-1360-E935-363957C025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85" creationId="{60992D31-CFD7-151C-59A5-3D9013ADBC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86" creationId="{D006A43C-B43D-C816-8E60-B6AC337455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87" creationId="{FEBF2CD2-827F-52F2-F37F-DF9A8BFEF3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88" creationId="{0F5BA0B7-13B9-B1F2-73B1-84CD3EADCA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89" creationId="{28A62D2F-339E-096F-60E7-656B3BC060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90" creationId="{E22100C7-88E9-8748-2B96-9E30BEE578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91" creationId="{E8B2D2B8-3825-9F26-C119-5FFA2C87C8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92" creationId="{7C386C76-5CD1-0A98-C37A-CE220057F2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93" creationId="{2AB04F8C-0560-060D-B9D6-BC9B6E8B1A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94" creationId="{6182C9EF-9B60-1381-B625-EC04B0621F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95" creationId="{DF18B1F6-9AAA-90DF-12C7-651A5A2473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96" creationId="{0B87792C-2614-2CE2-BF1E-0AE4C6181A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97" creationId="{80110F72-63AE-02F7-B618-BC7A5A139D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98" creationId="{EC8507D2-65BE-CDCF-7559-8842F570A2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599" creationId="{97C33AEE-4541-4D79-A373-1F1F8DED20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00" creationId="{43F324ED-784D-818C-F8ED-EBB5313AA8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01" creationId="{0F1EC0B3-6981-9A49-DC78-12DCD61A59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02" creationId="{25B96998-BF80-2D87-72E0-6D0A3A42AF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03" creationId="{56CB1F4D-0828-2774-CFE3-F2E872044D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04" creationId="{93A05A6F-F7CC-FB2D-3AC5-FC42B9BCB4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05" creationId="{3F66EBD1-5BD0-CB7C-F31E-B38045721C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06" creationId="{19D3B6B7-DCE5-0C79-0F11-FD071B603F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07" creationId="{829B7C3B-7B82-8C80-91D0-B84E7C5A30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08" creationId="{5D2830B1-0B5A-A9D1-F90B-01ECA52DAD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09" creationId="{6C2A351B-7C8E-11E0-C1E4-7F44AF4336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10" creationId="{940FC697-8246-3D3D-BE86-D46D89FD42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11" creationId="{B9E0CBB5-5BF0-901A-E73A-0B657B9A35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12" creationId="{E5683625-C0D5-3081-5DD2-F054C7E100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13" creationId="{3861D4B5-E408-645C-0D1E-2BB7E5764C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14" creationId="{D0105084-8D1B-FAB0-4270-C1427CD5AD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15" creationId="{A3709FFA-65C1-A524-9731-9474DFB6BC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16" creationId="{61E2724C-4F35-82DB-E1A0-608E0E4978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17" creationId="{C7131572-EB6B-EA33-776C-ACF4D777FD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18" creationId="{A11F38DD-C586-EB00-77D2-42455C17ED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19" creationId="{9648B895-3439-825C-2838-7279D70C7B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20" creationId="{2EE41000-1B82-EB75-A66E-20C1FB8649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21" creationId="{51882650-9601-7962-A2A8-A65240AA16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22" creationId="{19E9D54D-B46E-97CD-478C-6BFE3B1EB8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23" creationId="{3C1099BF-F059-94C8-588B-7593BA14B0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24" creationId="{AC9C7A5D-488C-F38D-019B-CD03519C8B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25" creationId="{28B349D5-0913-0796-0C9C-E1019FD0E4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26" creationId="{7DA5C3CA-6C52-F151-235C-0FA6933636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27" creationId="{660DE44A-3262-0134-D5E2-F6B7648303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28" creationId="{B318B509-FA36-5296-EF63-FF3875E9A6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29" creationId="{45711C50-451C-8FAD-4EAF-96ECCC382A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30" creationId="{22FA9A31-C9A2-4E6E-E383-D864482B12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31" creationId="{33254E33-B22C-2382-06F0-95730F81D9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32" creationId="{BE6EA7E2-EF6F-A5D4-528C-049B8A398C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33" creationId="{EC60E724-6C58-C7C3-817B-20741370AC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34" creationId="{93F15796-DB77-05A9-F902-0BACC02DD9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35" creationId="{6EE27CBC-7D7A-563E-8AF1-60BF0DF2B9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36" creationId="{BB31C186-1ECD-F035-DB6D-35ADA8CEB2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37" creationId="{C50CE04C-96B6-D846-1F04-4ADC78DE7E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38" creationId="{F51DEDF3-07E7-C75F-40B0-6129246774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39" creationId="{08347A2E-2500-96C9-39C2-61127281FF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40" creationId="{DE2A0EE4-8854-F3DA-515F-BD12009BC9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41" creationId="{BB8A2C0C-DE4F-532F-B32B-4B9DE59DE7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42" creationId="{63F73007-EF35-5C8C-D1BD-7973ECC1D5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43" creationId="{B18E4F89-1EF0-813A-57B5-909F7F067A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44" creationId="{37149A13-8B57-4E6B-2A0D-6244D2D274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45" creationId="{A380625C-0C33-B7A2-C205-68C91DC9C3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46" creationId="{E2A26554-EB58-2622-58C7-0CD531F930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47" creationId="{A017B912-7F0E-F4F8-E87B-7052CCABBA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48" creationId="{4CF91F77-7B90-040A-DF1B-CA57028290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49" creationId="{36A12B05-AF98-F761-A40E-2C5F01F5C4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50" creationId="{A20D3A0F-0F67-FE49-353F-C8E3797D23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51" creationId="{09B5FC76-5B17-4E40-8A33-5CE983C03D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52" creationId="{AA1CB135-7E89-7AFA-B035-98F8A56B94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53" creationId="{1A3E87C6-D171-5B6B-4749-7058EE1132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54" creationId="{4035661F-D449-DC62-9DD8-0F406CFB77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55" creationId="{2086B847-4A8B-C598-6213-6FC9D2B6B7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56" creationId="{195D886E-D73C-8B3C-E9A8-EDE1EA6611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57" creationId="{73A82098-81A1-D3F0-7631-D1DEB38FFE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58" creationId="{3788620E-A262-9BE8-47D0-1109459C3B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59" creationId="{D039B76B-8441-9212-6369-461B15DFC0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60" creationId="{C8CA36CB-98BB-704B-A07F-052DE9999F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61" creationId="{11D526E0-4A15-53E5-3BDE-562A0011C9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62" creationId="{06AFBC2C-2D20-E5FB-2B62-45624DE902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63" creationId="{C0CF0AFD-8E4A-F5DA-593A-8F95655D13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64" creationId="{88216408-D844-4A4D-FA49-C78D91FC40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65" creationId="{FCE38C0D-0580-90BC-DE6B-36F6D8447B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66" creationId="{C8BE4BE9-8875-855F-7DDF-B7C16AAD5E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67" creationId="{CB0F3A47-6FC5-2697-8FA2-35040F9D96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68" creationId="{F3C9D098-70C7-5651-8C45-110AE829F8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69" creationId="{558E6297-DB44-1AC3-EA8A-9EE5D23BA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70" creationId="{34ECE160-6D42-FCBE-4E31-74D324B815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71" creationId="{6BB24B0B-AECC-DBD9-0B9A-C635B76042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72" creationId="{CB91C017-ECE8-7AB4-62C2-417737C765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73" creationId="{6FAA1DC1-EE2B-A952-FFC3-93D221CD7A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74" creationId="{204DC66F-65CB-4F3E-F5EB-A1536DB430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75" creationId="{D8113305-31DD-CD13-6BE2-DC5051F6F7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76" creationId="{B5979103-480B-17E8-AB8C-47CA274F43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77" creationId="{C1C21FFD-58FF-0734-975E-0A5DCE6D6C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78" creationId="{348253BE-F111-AE11-6D4B-75A5F41DDC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79" creationId="{C38FEDCF-02C5-7252-F960-7B77766349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80" creationId="{ECEBF865-C0D3-9A7D-6431-65959FBEF9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81" creationId="{8DFD4367-403D-2EA3-2FFA-56B9CAD30C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82" creationId="{8F4CE624-B813-E569-3C6B-38A5CC0574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83" creationId="{70ABFF8F-4764-5D42-63F9-EDC7CCE635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84" creationId="{5E3E62AA-4198-428C-907A-CFF08B4B87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85" creationId="{4E1E9C62-DB0B-6BEB-3449-BEE4445477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86" creationId="{378A5E9B-1077-6D5E-6E9B-3E1DA6B209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87" creationId="{06A59EAB-CB89-5160-B381-5E50023E4A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88" creationId="{F1CD8E6E-08FC-6D9B-FFCD-09CC389FB8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89" creationId="{E37DF3EE-1882-B48C-CC67-9CD7F8A8E9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90" creationId="{9B8CD6B3-BF91-FED1-35D2-B8ECA15BD3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91" creationId="{DA1D1361-AC92-3ABD-599F-C10D941735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92" creationId="{8AD7A7FA-1280-75E3-C58E-E29275619F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93" creationId="{A5B8BAA2-0E8A-93AC-29EF-53DD3FBFD7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94" creationId="{670D18D4-882A-D102-F920-720BA1A9D5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95" creationId="{8A1412CD-9468-1BEC-E007-F0A0CFF65C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96" creationId="{4ED58781-CB37-4AA1-8B61-313438C5DD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97" creationId="{9131BAFF-F307-3BBE-1D01-767DCB19FE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98" creationId="{6C5FDB77-2AFA-6767-2BF3-2B62AF49DD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699" creationId="{9BA20CA4-0CE7-796A-5908-D07522FE1F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00" creationId="{DC3EAA7F-5802-607B-BD5A-C9B70D3819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01" creationId="{1820279C-270D-A5A2-0798-E628FF51D7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02" creationId="{9A9725D5-95A4-D232-548E-B058EC021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03" creationId="{65EA21C8-6A5C-23C4-F156-C9D6FE2FD0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04" creationId="{08B1F5FA-4A12-7749-4762-D6B05A18B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05" creationId="{94AB04B3-B1C4-62A4-6878-ADC051C577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06" creationId="{032241E3-ED0D-E7A1-C687-7D854D3022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07" creationId="{8002CCFA-2F36-BD81-962B-5C91B30A79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08" creationId="{402F4FDC-348F-4BBF-B3E1-25CCC7B54F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09" creationId="{832FDD92-A87A-099D-3EA7-2C32D64C96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10" creationId="{3432B7CB-91DB-8933-F7D7-4BFF3D7F55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11" creationId="{ED3512EB-5D99-CEE2-2A8A-0A35F388CD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12" creationId="{F875D2AB-B9C5-0663-7CB3-CDA6194585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13" creationId="{FCFD6358-B928-6E48-4E8B-045AB254E0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14" creationId="{AD7B067E-BFEF-3F54-29DB-D1452681A1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15" creationId="{2A835952-831F-D49D-C3C5-27CE557CBC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16" creationId="{F625A921-7EF3-7F1A-1870-F15E6B4377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17" creationId="{2F64CCEE-CC62-6974-571A-8D22095C20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18" creationId="{599C4FB9-43F6-88AB-9903-B8CE343062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19" creationId="{8A9F7595-EBF4-11CC-6730-D39ECAF34F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20" creationId="{D142015B-CF23-C5EC-455A-0B95C018AA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21" creationId="{58D57785-AF00-D7E6-501E-79FE434B92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22" creationId="{02ECA085-37A8-A96C-D42B-AEDF990758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23" creationId="{172E2F96-682B-7F7A-0D40-F0F7434304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24" creationId="{82102083-D644-D0D9-0C8D-6129AE66C6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25" creationId="{E71FD5FB-58BF-B20C-2969-8D48893AD7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26" creationId="{C014194F-7FB9-F5C2-8003-D975148816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27" creationId="{A99FECD4-79F1-3A0F-5624-D10DA2A416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28" creationId="{3E30BF23-0290-F937-8E27-9F88A772CE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29" creationId="{7E83FBBD-C932-6EAB-06C1-3839B7C5AE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30" creationId="{295AAED6-B55E-A51D-D1B2-DBA131EC1D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31" creationId="{587061C7-C103-1C11-DE6D-4C7D501B34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32" creationId="{0FF39D56-A714-0536-E7CA-0E4DB3EA53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33" creationId="{6DABC828-FE77-DF88-67C4-46D5B9ED45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34" creationId="{41496C3C-6C57-ACAC-5D43-DB066AE6CB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35" creationId="{1216B71A-F847-297F-27E9-505664FDA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36" creationId="{3A3ECB5A-122E-6257-E835-D4CEB6837F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37" creationId="{12B03188-9BE6-AB4F-F21D-A0D29E0C8A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38" creationId="{7E3424F9-F43A-4489-7F1F-29BB1A1BE9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39" creationId="{E89C38AA-C487-96B3-345B-9C601078D7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40" creationId="{3B907BA1-1FE3-DC39-7D9D-AD6FD10AB7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41" creationId="{A21D825A-AB10-9727-D1F7-86C9BAC3D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42" creationId="{8AE96B37-23C6-6145-97AC-F98E82C0FF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43" creationId="{3D778BB6-2CB6-86F7-3521-AB3FF5D01D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44" creationId="{FC20CE81-F0AB-3950-632A-A9BB2D6FC9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45" creationId="{B0C4E909-53B8-E81D-2AF9-E76060A6CC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46" creationId="{D57E7C07-B450-54DB-E714-258B9E6592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47" creationId="{3F986756-F532-031A-24F2-648E9442BC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48" creationId="{FF0BB305-FF52-FB44-68FD-03B93C33FF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49" creationId="{7FE82620-39CB-7D0D-A32B-AD33484B2B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50" creationId="{CDA67E96-168F-D94C-244B-7FE4814A31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51" creationId="{6D8A1073-D2E8-930F-450B-9FFBDFFB49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52" creationId="{AF93C1E5-A4FA-C655-577A-293EC59256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53" creationId="{6FFD62FC-2F3C-083D-85DA-4F4F7C7ABB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54" creationId="{92395C44-F4FC-BF37-273D-4C6A40E0D9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55" creationId="{E22332A5-CB59-5A39-CA4D-882DF57C80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56" creationId="{6330090B-1439-6DEA-FD18-394F27A55C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57" creationId="{364EF22B-AD46-8BCC-A862-4076F8A71C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58" creationId="{78FCE29B-675F-66DF-115D-908EEF2FE8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59" creationId="{38EFD327-403F-EEEC-8CAB-C0F64E1AC5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60" creationId="{35EC4ACA-3E42-45A4-BC79-B91A7960B1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61" creationId="{4254C414-D77D-1394-CDE5-682E9AD409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62" creationId="{F978F619-23B8-595C-4A39-B0F89F0B24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63" creationId="{272A1B39-0E87-E36B-C677-6DA8CF7F4C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64" creationId="{C766208D-EACA-6143-9FC4-5CD6A2B7C5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65" creationId="{BCAADF16-0488-F289-E1DC-2432DF30D7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66" creationId="{B06C2BFF-7C99-D44B-4BC5-61FA7A84DE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67" creationId="{761A56D0-7289-7844-FE71-41C61A187B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68" creationId="{6DA44517-82B2-1A13-5835-2CEFE59B07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69" creationId="{A5AEBD1A-71A8-00C9-DDDF-2BBE72C65E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70" creationId="{459A7F60-1A50-E8AC-AA56-3680312C02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71" creationId="{F755A879-56BA-B469-63E3-1A02FFC0DF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72" creationId="{5A35B22F-2134-B829-1780-294D1BD17B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73" creationId="{857DB348-4C43-C0A5-045A-9E78EDEC4E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74" creationId="{19467DEB-E55C-ABD4-C3E7-0AD5E3DFA8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75" creationId="{E52648EF-B2EE-B36E-43D7-FA48E3D60C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76" creationId="{7766B31E-D933-C068-5F45-E290F617FD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77" creationId="{17BA8A9F-9D30-F806-688A-C061A567A8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78" creationId="{A2EDA75F-3214-BF6F-5B6B-8FB465573C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79" creationId="{2D08AAD6-F278-3D9E-CC38-6EC92D36DB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80" creationId="{B0D9DD04-A44D-C8B0-C8BB-BC629F1A0B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81" creationId="{2A2EF0CD-F9CB-8405-3103-BC1803E74B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82" creationId="{FA05D557-DFBE-E06C-6091-ABE78693AE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83" creationId="{553DD1CD-D1F5-6302-F696-BBE547CEA9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84" creationId="{75BEFD98-55E7-C3F7-E1E7-D9F2B21B15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85" creationId="{5074C482-1538-90DE-ECB2-CEC2B8F811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86" creationId="{A5127A87-55B8-7E25-2DB0-22AA308CDE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87" creationId="{011BB452-CBA2-C29E-BCE5-B70B3307C1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88" creationId="{4CEF196A-6A4E-2B6D-A7DF-A9796CA987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89" creationId="{5F683733-DADC-EF42-CDBE-4C50E6F3EB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90" creationId="{970A04EB-9D18-E13E-4F70-B5DBAB6A8E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91" creationId="{65979182-750C-D13A-E3B7-3B2F978BAE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92" creationId="{C3C0B73F-30C0-0740-AE66-103D4D44C2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93" creationId="{AC08BD69-78CA-295C-7E4A-BFAC831FB8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94" creationId="{4751C5CA-F2B8-1FD5-A855-73F6EE5961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95" creationId="{CFF11106-331A-2475-A994-664064E167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96" creationId="{818374F1-F84B-1C95-312D-13987F889A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97" creationId="{6AA4A656-AE77-51F5-6E95-AE07C74601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98" creationId="{52FFA81E-8AC5-E54A-BC40-693EBA0A08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799" creationId="{6638F34D-9B37-2EDC-9EE6-8F8F83134F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00" creationId="{04438430-B38C-B3C0-8645-BE03481EFD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01" creationId="{4EA95C7B-B477-0EC2-7B92-EC250B6CA4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02" creationId="{A2680185-6A6A-130C-70E6-DB132A9403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03" creationId="{BB940454-B866-CA3B-EB5F-20EF06FAE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04" creationId="{BEDDC553-E9F9-D7CA-33BF-B8CBC16E06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05" creationId="{54DC1B82-DE43-A2AA-FFAA-16168820E2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06" creationId="{711FD71F-094D-7DD7-588B-6EEDDAA7C1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07" creationId="{D0A83E08-9240-93C7-8179-919001ABF3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08" creationId="{01D0E2EC-71E0-45FE-52DC-5F94922E2A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09" creationId="{C9B91C01-19E6-BC81-F29F-4F87F0A78C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10" creationId="{4AC35F98-5329-4699-5D1C-2157BD7062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11" creationId="{00B4EB8D-09D3-740C-76A8-74D95E8EED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12" creationId="{04954345-CCEC-7235-72DC-506495E592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13" creationId="{0C009AC2-93F6-C922-C427-77032CAA7A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14" creationId="{3CD653D3-0DC1-30A8-7E7B-6F0263AF13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15" creationId="{5E2DCE7D-1390-85E5-9537-82D49A6B79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16" creationId="{C9881EDB-4C52-F495-D89E-EBA080E7DE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17" creationId="{0738A447-5EC5-8BD2-93A7-099BC8ECAF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18" creationId="{6C22BED4-CD92-374F-D4B1-94C0F52042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19" creationId="{C164B6B3-2183-AE38-CD82-2690C69840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20" creationId="{1F3205CE-2604-EDEA-2D30-275086BA3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21" creationId="{17B79348-2315-6F40-3228-BF096CE53D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22" creationId="{F4C65C3F-4AF0-D0B6-9174-8F83A14037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23" creationId="{21A64916-5B28-41BF-3599-2E167A62D8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24" creationId="{2C5FAC1C-42B9-4FB7-26C7-D9BC73C6AA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25" creationId="{489F497B-E2B2-08B5-F8AA-246B98E402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26" creationId="{A1ABB485-C155-74D4-E8EB-D041A2995A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27" creationId="{5A65862E-410C-854F-03EE-1C027B7EBA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28" creationId="{5716A320-6E01-ADCB-A4CF-50F75CAF22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29" creationId="{78FDA960-6708-E5A9-5D05-E7A3E3239F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30" creationId="{F0148C76-954D-CD14-9177-C7A460BD61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31" creationId="{3E623E35-796E-3A47-2D54-BC10FFAA92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32" creationId="{F628B59C-6E73-B9F0-615D-CA4C44DC04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33" creationId="{03C25F7A-708E-CBBD-B0DB-A02CFD4448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34" creationId="{88BC7477-159B-83FC-3F47-25429A1BB7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35" creationId="{C0F664C4-0CDC-1202-688A-B1F1525437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36" creationId="{03A1BCCD-B9D6-CC45-6E8A-6BCCAF2754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37" creationId="{5E34383F-13F3-0773-6991-C1945BA992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38" creationId="{338EDA50-4B60-59A3-FC8D-8FF9A4F01E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39" creationId="{44DEC3DA-F689-58B3-04A8-C3BC5F4F63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40" creationId="{88367B62-DAF5-BF6A-4D72-3E7971D02C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41" creationId="{6FA6CF40-F1FC-D531-9FC1-FFE2CE0F6E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42" creationId="{4E564FD9-E0FA-7C28-7594-FF56AF7584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43" creationId="{6301C98A-21C3-094F-4D89-794DC55ED5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44" creationId="{1D0172C3-1FE1-8422-837C-500F318348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45" creationId="{84A2A733-E1CB-FD60-7975-0520AF130B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46" creationId="{E5AFF78A-7CBA-5F7F-5641-1124FC4053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47" creationId="{7DDCE7BC-FAD6-A85F-A7F4-76BA041DD9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48" creationId="{6F4BF63E-FC87-8376-B299-508F5A8799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49" creationId="{EE5E4F72-D19F-298B-587E-30FFC5EFE9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50" creationId="{501ADCCD-B8D6-2D4D-A12E-829E8B01E9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51" creationId="{F819B334-55C0-4F67-DBE1-78063005DA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52" creationId="{FCB96BAB-1C03-E553-32C0-3FDD390384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53" creationId="{52075131-242B-6728-29FE-CB972D05F4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54" creationId="{749BB8C4-6BD9-75FF-8EDB-5A3F0D3F07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55" creationId="{2FF58D3D-E5C6-EF58-3A46-156B83FF02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56" creationId="{29E30076-CE92-FDEC-9700-B042543210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57" creationId="{2A15AA31-2430-24A9-0EFB-5371A36FFA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58" creationId="{8E939426-C4E6-6C90-A27D-363DA8C76A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59" creationId="{75976295-5A2F-DF29-B4EB-97600D3901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60" creationId="{BA1025E3-5E84-AFA4-8F34-637F6055BF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61" creationId="{58DC2F49-9A75-90B3-79E1-428162AA53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62" creationId="{278196A6-62C6-C088-0CC5-CC662290F6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63" creationId="{A562488C-3962-6D5D-6DB1-E8CB8C8412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64" creationId="{C38CFF36-0F68-FEB1-BB6A-CF2A09A7FF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65" creationId="{7698BC57-2B68-0A11-F942-96EFB1C69B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66" creationId="{BEAFBD6E-7152-2B56-8B70-F1FA7E9DC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67" creationId="{FABCF873-EC4D-740D-2F67-B868F1AF69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68" creationId="{CC91D45B-1E5F-349F-0532-39D0AFDF2C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69" creationId="{1DBD7E68-710A-71B6-7E30-C0B3DEEC4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70" creationId="{4BE38D26-D925-F4E2-CAF6-94C6C972C0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71" creationId="{2502C5C3-EE0B-E3F2-1BD9-F72BECC700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72" creationId="{FC87682B-45CB-7CD5-EAC2-D0A28888B3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73" creationId="{422909D5-9994-BFAC-9619-48596B7AB9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74" creationId="{04D538E1-2AAF-DD6D-BD46-F263BD25EA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75" creationId="{0EC78E84-4FC3-CFB3-A78D-0AF40BBB2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76" creationId="{BF30D4DB-0181-DC68-AD44-25E2612214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77" creationId="{23131847-3BF3-42F6-E236-B507F5B976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78" creationId="{4B33E569-144F-3F73-8E8C-0B3D0C6668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79" creationId="{7DFD318B-2AD7-AC73-2F73-F9FBBB9272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80" creationId="{5D69FE48-D785-CFCB-8410-AC72ECA926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81" creationId="{29F7C015-A1EC-1F95-EC1C-D95959023A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82" creationId="{03B0969A-D1C9-B08B-32C3-F16050323B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83" creationId="{E7157128-6DF2-9D69-719F-483556B143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84" creationId="{CCA4DF1A-73CB-9868-7285-A241C853BF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85" creationId="{701722FB-1494-0549-DC86-FB6B3593A2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86" creationId="{ACE61FFB-8404-7E4A-980B-C9323FE686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87" creationId="{99BC9E12-06E7-B71C-8B7C-0DA7F84E2C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88" creationId="{9FFE3A30-4E72-1867-ADC8-B16160035A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89" creationId="{990A2759-AB68-49AA-74FF-7E2B18553E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90" creationId="{509055AA-F317-D90E-3336-C0F7F834CA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91" creationId="{5D05BC72-33D3-AD3E-A98C-D5E237B3CD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92" creationId="{962C43B3-FB49-4DB6-6683-6E179666B7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93" creationId="{5F75C080-347F-0B01-0549-0D0F62CFBD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94" creationId="{F377A895-2A10-C99B-DB12-BABC096B2F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95" creationId="{5F851954-91A4-95AE-BF64-D77AF3FADD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96" creationId="{BF6709D3-87A9-6545-00FF-F0DD4E892D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97" creationId="{F0D1DD28-E906-E63D-C458-0708E12A8F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98" creationId="{8AAB8E52-087D-7DA1-6951-4F036A6570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899" creationId="{71B04AD9-DA5A-C52A-D133-9A568343AE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00" creationId="{D89B669E-8103-0132-067E-1270789845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01" creationId="{A8AEF7FD-776A-845E-E3FE-84ED4B8B0C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02" creationId="{9099FBEF-8FE2-E62A-1FBE-49282F8B2F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03" creationId="{0FF8B5BD-B158-7B85-4ADA-A4C2DC3391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04" creationId="{7391B9D5-B3B3-38DF-A8EA-E121D47114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05" creationId="{3392792C-F154-FD68-0797-9672FD4BCB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06" creationId="{B723B1FA-5374-01B6-F9F7-F103EDBD33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07" creationId="{B868CAA5-EA0C-57D9-C77C-BF7AF80A88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08" creationId="{3A2861D4-BC2A-2B25-F80B-9F112130B9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09" creationId="{98AFFFCF-860D-37D5-3A1F-4D20D0EAEF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10" creationId="{6FE26A09-24A6-57C1-14FB-0F0869386F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11" creationId="{3E27DA06-F87B-AA93-432C-635C87885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12" creationId="{0596431E-86BD-B3B6-2E5F-B8AA9C5B10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13" creationId="{50FA18B8-CB16-992A-34A7-7229A6B92C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14" creationId="{9395B82F-172F-48F5-CBEF-A957D72593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15" creationId="{7B5F180F-FC05-7259-878E-C94F2148A1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16" creationId="{70929D86-0AF2-DAAC-E32D-FF12E85262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17" creationId="{7FE3A09C-761C-CA7F-FB7C-AC766D037F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18" creationId="{A09F21F8-D3A0-0C5C-B41C-F816B2D026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19" creationId="{BF2D0F57-D45C-8ED4-07C1-615A87A8D4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20" creationId="{CB16E97A-BD8D-5138-70EF-3E1CF8FF48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21" creationId="{558AB7D6-B600-7395-29DE-60FEA67832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22" creationId="{AFD5B732-3982-64DE-9711-4EDB35C63C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23" creationId="{35E86DF1-0201-124A-FBFB-C49842B54E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24" creationId="{6BFA3F4D-9063-4007-7C13-C769F5033B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25" creationId="{F8BFD5BE-CC71-FC5D-9608-E28C26DD1D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26" creationId="{8B036B45-649A-4C8A-D432-1DAB4FCD28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27" creationId="{E3917177-4337-6133-36CA-2ADC9CA154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28" creationId="{3C0B786E-4BC9-9C97-9C01-346FB05E38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29" creationId="{015C9B5B-9C1B-0864-53AA-E120775672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30" creationId="{1705E507-67C8-B61F-139E-65D9377F5D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31" creationId="{60DD6D88-7BDD-C023-AEA6-CE746FED59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32" creationId="{A48A193A-C4F2-0820-D4CE-5869DD0934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33" creationId="{E97CF592-2BF5-8F2E-8377-E3B4BC0E2E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34" creationId="{AB4E2BB8-3538-413F-5F59-8DE3E0325B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35" creationId="{177159C5-DA59-4591-9C01-87C980FCF7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36" creationId="{5A1EFCD5-5543-8FAF-B35F-E5D70B7E4D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37" creationId="{9FB81375-7A44-0359-0202-DDA75DCE2F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38" creationId="{7C6FE434-BCAB-19EB-DE2A-976360FA38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39" creationId="{A1CB8D93-BC39-2AD7-15B9-FDFCAC753E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40" creationId="{8DCE5D24-7DC2-E547-C3AB-289528AD35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41" creationId="{CBAF7460-DB58-E41D-081F-80B364FDFA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42" creationId="{5AD0AC25-F33E-BDCD-2A00-87892B2C16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43" creationId="{2B8CBDED-DFF3-D191-BD4E-F1FC72EEB7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44" creationId="{1242CD7E-D92C-794F-4A11-AF0270CFCF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45" creationId="{624B3EBF-A1B8-2A57-D1BF-8C285F2278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46" creationId="{EF00B156-77B3-92ED-89BD-FC9DCCBE79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47" creationId="{4321269B-6FB0-96FC-F10B-584FDAF54F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48" creationId="{109D61D5-7D7E-384F-9356-E497A35B21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49" creationId="{4B33210A-171B-ED42-7491-614E1A4AF8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50" creationId="{E2B50EF6-B5B9-17A8-9633-0965A6566A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51" creationId="{7BB3114F-6FC5-6DCE-A9DE-97FB924C9F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52" creationId="{75EE7ED3-5A33-34A0-A599-7B9568527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53" creationId="{B4E0D47A-0DDB-3EB8-4EC2-34CDF7C3A9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54" creationId="{25701A5E-1B70-BCAF-BE19-5FE325CD82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55" creationId="{EB876144-A2CD-05A9-5552-B3FF95CC2D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56" creationId="{DD2AFECB-3B74-01C9-7FC8-AC9E2A67A8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57" creationId="{D67DBA19-6800-9B26-321A-0B9BE66627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58" creationId="{102F3F74-15C8-4CA0-8F0B-56F796BD2D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59" creationId="{B453FB8B-7717-CD44-3651-9656A7ACFB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60" creationId="{54016B8E-9BB5-625D-5EDC-054619476A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61" creationId="{97C0403D-802F-6104-A728-9E66B71E7C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62" creationId="{E147249F-FF1A-4156-04A9-B58C49DE12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63" creationId="{0C30E7B4-E818-53C2-DC71-A7EAC1400C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64" creationId="{C7E328A4-B484-2892-A2D5-CD43791800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65" creationId="{6B0D1CEE-A932-FDE6-8882-B8D6D2F65E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66" creationId="{BF8E2700-1CA9-0FB8-B601-F2AC64AB93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67" creationId="{9968B7B5-CA29-64B9-BDBD-3A56A37B23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68" creationId="{429484F9-7216-2D1C-21CB-4ECF000F37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69" creationId="{5AD4D4BD-29C5-9833-245C-8BB9EB8C0A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70" creationId="{E1047297-0280-B96F-8B64-7335B7DE21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71" creationId="{1FF5FFDE-E5D5-22F7-0766-9F207431D5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72" creationId="{B4301756-2E62-C7C1-3EF4-A0DDB63071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73" creationId="{D4B85036-9DB1-65CB-0B11-05CD018B47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74" creationId="{6DDB9193-2071-3C95-0FBB-2CE7CAC649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75" creationId="{8BF01F41-E073-FFEB-D7DA-243EE2CEED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76" creationId="{DFAEE4E0-8A35-9E8D-ADAE-31702BFB83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77" creationId="{8E4275A2-76C9-ED04-44F5-DADEFFEB41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78" creationId="{4A5D2D7B-499C-F962-5C71-19F773D32B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79" creationId="{6CFED6EF-F9EF-40EE-1620-573107868A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80" creationId="{BEE1B949-9D90-558D-1C51-BDC0D3DDD6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81" creationId="{65D2C8CF-27E0-1F3B-6E97-C003044FA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82" creationId="{59D8E7E2-9844-438F-4B67-ECB785DE22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83" creationId="{4B74E20D-B3A6-EB77-360F-D56EA53CF8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84" creationId="{0FBC1CA7-67E2-AAE6-0DD9-F23F9DC91D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85" creationId="{5B5FB763-90F9-4308-9752-CC5BD0AD68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86" creationId="{E71C5133-CC9C-D296-C222-B23B7C8F47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87" creationId="{A8ACC375-4F11-678F-1003-A9190ED076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88" creationId="{36BF5921-D484-D11A-C8E0-EC3510C60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89" creationId="{1E659832-E681-4F0F-0B7B-357C0854E0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90" creationId="{01B971A7-70C3-DC83-A208-5B88A1BB3B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91" creationId="{D6D874F4-E255-9EE2-963D-EEB0777738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92" creationId="{A4C41885-FA87-CAC2-BE5C-CDBE5D0E03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93" creationId="{8BD427B1-DBFB-22FF-F723-C0C579625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94" creationId="{948D5268-ED92-219B-539A-D92C99F315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95" creationId="{B81C1E62-4DA1-43C1-AD21-2806D43B90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96" creationId="{692AB538-86EE-F8B5-4638-A5F0F8D78F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97" creationId="{689AD799-D979-44FA-F7D2-3A58608408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98" creationId="{2C3DD32F-0C6C-1FA5-A68D-1802E6EBAC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4999" creationId="{1EDC18ED-5CDD-A740-89C2-FDE67A9325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00" creationId="{EAA6842A-646C-22A4-C3E8-3BD79D49EA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01" creationId="{48FEDA5F-71C4-06A4-9848-9C916BA189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02" creationId="{7057A488-F733-3C3A-EE7C-81FEA83A06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03" creationId="{D2B07330-9F89-3A69-D4C5-E3E987B731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04" creationId="{B1FFB731-CCE7-D9E3-26E3-6281056AA1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05" creationId="{4F1DFEE9-5033-F3A1-AD4F-1ABE1558B3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06" creationId="{542E7B87-ACED-D9AF-C11D-4043FA3535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07" creationId="{4E2F538C-20E6-3E3E-A902-444A79E398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08" creationId="{EE8804F7-1F5F-A020-54C1-B05CB56641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09" creationId="{3064B79F-5068-1FA0-A103-469F5337EE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10" creationId="{616E13AA-D5AB-897A-2C0C-4A014756EE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11" creationId="{234108C4-BB73-D1AC-A333-C82FCC12B9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12" creationId="{54F8FE36-2E04-6C4C-B5A6-0F8A2935A4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13" creationId="{8FF0DCB8-46F5-0700-DA51-5DD024F48B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14" creationId="{DE7F8445-724E-7E31-DD80-37EA17472B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15" creationId="{33C85CFE-59BC-B9FD-2CC5-07AE681BBF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16" creationId="{8C595E5C-19AB-FD65-6BD2-A6CA3E8D38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17" creationId="{E2671B05-4405-DFCE-3012-9A6AB6DE15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18" creationId="{3527A854-8BDB-B917-6086-CE59FD7147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19" creationId="{486CBB85-0075-756D-3CC7-EB94E2ECD2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20" creationId="{28A9A0F5-67B6-19AD-21D6-184F7A6182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21" creationId="{94F08687-E7B9-4A27-8A46-7D28239756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22" creationId="{777E5DA3-C4E1-D1A5-78DB-4263D4E163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23" creationId="{E7DAC9A5-D2A3-293B-1B14-9E4AE88BB4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24" creationId="{558A513D-44C1-0339-4BA2-0B44720887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25" creationId="{215475B1-2FB0-9DC6-9CBE-12888B0824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26" creationId="{F2645B78-6259-4766-3C39-8CF9A47C82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27" creationId="{E9D34A18-A258-684E-2142-456F878F56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28" creationId="{AA0DA3D5-9794-AD8B-163E-55DB5D0AAB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29" creationId="{09CCB031-E77A-5EAE-768C-EC2F4C00CC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30" creationId="{82CF827A-AB8B-3D1E-BB54-67FE2B18DE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31" creationId="{F874CD60-8F2F-CFAD-5FF6-C9AADD0FC5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32" creationId="{0DC28C21-AA19-6D33-85F4-BB7F8D4425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33" creationId="{D4CAA658-0716-F665-BC55-2F483C0C03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34" creationId="{2D717D2F-6F12-E44D-0659-9D258FF8A5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35" creationId="{E7ABAD0F-1240-CA87-AF37-10C80FD52F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36" creationId="{9BC9C24E-1F74-16FD-EDB4-4F94EEDBFA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37" creationId="{691AADFB-2E50-6988-28A8-4E192F66A1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38" creationId="{F3476395-9F1B-169F-854D-EA626705AB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39" creationId="{D8809A4F-A405-420B-E8DF-F26EE4FB6D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40" creationId="{1ADA108B-BC6A-D274-F914-10B24A7A36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41" creationId="{3F7EBBFA-BAEB-DAD0-40ED-D1909BFB72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42" creationId="{236EF72E-F684-B54C-C5FB-2904AD5BB9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43" creationId="{8576601B-19FE-FC28-DDB6-514F941804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44" creationId="{56D37024-AE9B-0371-D7ED-22160F4DB6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45" creationId="{FC759845-44B2-5B1D-75F9-A5BBBDE5EB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46" creationId="{E53EB287-5671-C0D3-491D-2554FA3041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47" creationId="{7EBD9012-F64A-20C9-D505-B6F04D5A6F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48" creationId="{929D0E6A-6B23-060B-3EFD-F0835B7451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49" creationId="{310BF13A-D0BC-DD14-7327-729E429906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50" creationId="{51C57994-4A76-2D3B-9E09-126E37951D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51" creationId="{943983B4-6F97-C1D5-E9C4-52778ACF93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52" creationId="{D3997C66-0BAE-6697-7EA0-E09B0F1A42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53" creationId="{E772D896-370B-DDE0-FDA3-188AA0D3EE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54" creationId="{EFA74757-391B-DBC6-37A0-6C2F6C431D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55" creationId="{84A90145-B9E2-A137-F994-84E0E347A1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56" creationId="{09FAEABB-17CC-7958-BB1E-2815BD125A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57" creationId="{03801946-555A-A6CE-89F6-C93C261D49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58" creationId="{915A2ABC-6591-2898-00A9-A79359E2F3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59" creationId="{CC22B88E-7194-C1CD-D63F-B9860EDD9B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60" creationId="{268DD685-5811-80A2-67BF-406DA81F0F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61" creationId="{3B5A341A-EB94-C8EA-1B3D-FB796DAD30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62" creationId="{8062849D-995E-38C4-0AFB-7B3BFCDBCC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63" creationId="{F99C7B0C-37FC-2B6A-D8EB-6448B1BF1F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64" creationId="{ECDCAC01-77E5-6B2C-584E-7C9C0D70E8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65" creationId="{D2A97E29-8C9A-16A2-5ED8-B6A7B71643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66" creationId="{5FB04067-3FD4-0978-B8B3-6047607BAF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67" creationId="{62038F4F-9324-77A0-0AB8-2E6617259E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68" creationId="{C9EEF63C-77ED-B325-4C06-761BC1AFFB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69" creationId="{91619F7C-8496-5EB6-88F8-AB3B7DBF0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70" creationId="{9D5683D6-E53B-1408-DE5C-415F3E2065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71" creationId="{46CCC3B0-5E27-9822-3C78-90C17AC64D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72" creationId="{2939A52F-E9B5-BA20-A503-A252A68BC4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73" creationId="{2FE26425-6395-0003-E535-E48908C7C1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74" creationId="{B10E6AD4-05EF-3658-B2E3-44BD4284C7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75" creationId="{B7AE10B0-2843-61B7-6503-455CA358D2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76" creationId="{4F503345-F306-3C53-798E-36C776570C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77" creationId="{F7F234A6-625B-9E41-3FF9-1628A27772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78" creationId="{F39DD375-C90B-8A20-FD9A-41BAAA8662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79" creationId="{A1C9F3CA-56A6-6998-6B21-AD0027F467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80" creationId="{1333076F-9C7B-F30C-2A97-CB806DD753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81" creationId="{7F09D154-403C-A1AC-E641-B608391A11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82" creationId="{CB28DF5C-B7C0-9199-0CCB-7F9E4CC647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83" creationId="{A30A6348-66D4-8A58-612C-2CFEB202B2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84" creationId="{64B4F0BD-7A5D-2CEE-2980-FCC1BEE24F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85" creationId="{99AF8250-B153-4F05-98B7-E80C573705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86" creationId="{5173DEAB-6E31-C486-7CD1-123433A827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87" creationId="{976C50B4-02E6-5C8D-3AD4-486FA13D61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88" creationId="{48174B61-2842-DB5B-ADF0-F3F6477077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89" creationId="{90A5B6A0-BF8E-953E-4D6E-4F0989BE0E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90" creationId="{02BFB1DC-E54A-2F25-CC48-9D52090D8C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91" creationId="{1E1898D2-55B0-82DC-A1AF-78776BEA6E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92" creationId="{0CA985EC-1E43-F1BC-2E4F-7AC04DFF13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93" creationId="{7418C246-3FC1-D006-303E-A9C3DAD0AB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94" creationId="{824E2FFC-5BDC-2E54-6F42-4ED4FE2A58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95" creationId="{BF6208F6-5184-7664-53AE-2455BEC636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96" creationId="{4FF4BCFB-0660-04E4-B514-271BA904FE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97" creationId="{0119C334-193F-0134-4C10-25BD71C5BB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98" creationId="{9EC5BE7B-A0F5-27EE-836B-187EF921A3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099" creationId="{64C5ACCA-408E-ED61-6222-603D1D0AD0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00" creationId="{E98AFB88-2BEA-1CF8-F8EE-AB84E83F46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01" creationId="{4CD43E4B-2A5A-E666-D925-01ED7B0230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02" creationId="{A3548D62-9206-B0BA-7413-1D843A6C9E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03" creationId="{84C259BB-6607-96C2-3E24-3BF8B18715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04" creationId="{D135DE52-F093-4B64-6F4D-C8B7ADCCF4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05" creationId="{57645055-2702-1B51-18C5-B71319A0AA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06" creationId="{56EC2A49-2751-D875-5149-D3465856E9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07" creationId="{581BDB3C-8986-F569-5D66-2D40D8D483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08" creationId="{3CD0EAA4-D682-5339-8EC3-3DA3C6A4DD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09" creationId="{BA5E42D1-F1D5-F8E1-3804-59D82FB379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10" creationId="{3930CD4A-C665-0DAE-66D1-119ABB7803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11" creationId="{2640C329-377B-515B-2775-F4F482FADC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12" creationId="{B744F421-BCC8-FFB9-164F-967B924C14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13" creationId="{A8ABE0C9-2C1D-2483-F3AF-B9B4225886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14" creationId="{61639B65-CD09-16FC-4A36-02B4A48EEE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15" creationId="{4494ABD6-18DC-EFBB-FA66-D516654D81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16" creationId="{1DEAE84B-27F0-DC0C-13A6-84E739AF14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17" creationId="{2D80FC39-EE4C-19AE-3A06-A189E35599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18" creationId="{2F3DBAD3-1C15-36A9-4E99-B05BCDE7CD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19" creationId="{B0AFAE7E-6B2B-3747-3D4D-E8E0508E13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20" creationId="{5B56EC3A-2192-8314-B402-436E7F10D9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21" creationId="{BBA5D780-BD67-C3C1-4548-E8CF6CC058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22" creationId="{DFD9943A-2461-B6C7-5414-BCF7E54F96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23" creationId="{04C74870-265E-39A1-FF42-D195F6226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24" creationId="{9445D731-1512-B484-0CC7-098CB69E4A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25" creationId="{6756E0FE-D7D3-E249-3BBD-DB7F1D9B72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26" creationId="{01FD7CBD-3A7E-9EB8-079E-BF13CA2205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27" creationId="{41986B8C-322C-2953-258B-1D3EDDA928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28" creationId="{A2567775-E950-7E3A-4F7B-2911F6C7C4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29" creationId="{194F38BF-FEA4-8335-9195-B1D3FE9685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30" creationId="{E7632F37-1773-7ACD-A349-BD0E840B5A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31" creationId="{CF83122E-0B4D-9C9A-858E-B2A8F27F05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32" creationId="{FD82152B-D31F-13E9-68AF-97EAC741B6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33" creationId="{204946B5-E7B9-74EA-5904-7B8EE0FA41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34" creationId="{2C5FD391-6837-C088-5514-6F9B60179F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35" creationId="{47F9646F-1180-CF40-4DE1-CE589EC936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36" creationId="{6CA71FAF-1DFB-4DFF-5452-6ABA7FDD33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37" creationId="{D9979B00-C99D-81BD-3041-4624FA9CF0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38" creationId="{E7DBC86C-0AB5-C929-5F37-C91D447D51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39" creationId="{6898FF23-26C3-4AF8-188D-9B0F683AEB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40" creationId="{F673E6F7-6090-EC9E-1AD8-32D7E09F26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41" creationId="{F4FE81F2-8DEF-57F6-F3FE-B29460595C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42" creationId="{F28DBF2D-1A39-6D6E-4707-66F9D56AE5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43" creationId="{D962F462-CA1A-80B9-0889-2F219DD27A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44" creationId="{AD1F329E-65FF-4205-793D-1F21DA98E0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45" creationId="{32594ADC-AB6C-A66A-A99B-5C010BB759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46" creationId="{DE5F31EF-8923-2C32-8CF7-18A2B0D154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47" creationId="{CA737501-8704-542F-8EA3-ACBC4364E5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48" creationId="{19237CE0-CE9E-E9F5-7C61-AE5D3A52DC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49" creationId="{22FD9AE3-8B86-4ED3-E469-D1E927BCB4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50" creationId="{381BCF4D-2E67-84C9-8CF5-125EDB52A6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51" creationId="{78FFBD18-F5C6-77FB-6EA0-626669268F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52" creationId="{FAB32024-86E5-AE1F-07DB-9DF81492C7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53" creationId="{C562ED93-F7E2-11D8-1BAF-CE5B9B696C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54" creationId="{38678A8F-81A0-F36A-3955-00D693EDD8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55" creationId="{009B7972-35EC-3A95-01C6-8B7E6E2389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56" creationId="{48921245-9723-9432-466A-2A0CEC687C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57" creationId="{444E65D0-BD5A-B55E-0C09-AEC5FA8560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58" creationId="{3387A8EF-0314-1768-8B71-DC214EEE0D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59" creationId="{5A603EDB-8FC5-F3A8-67EE-1009B6ECFE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60" creationId="{8F23E99E-1D10-C4C7-EFAF-7AD181B743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61" creationId="{B680D425-89C1-0D23-AB43-8F01F9EBCA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62" creationId="{21E7B921-433A-768A-163A-0375F77A2B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63" creationId="{616CCB41-D1E2-9D46-6E32-E64802E471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64" creationId="{2E881451-3491-8AF8-2E40-A3B5095040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65" creationId="{71DA5930-439A-6C03-7A3E-C2DE1B10CB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66" creationId="{05AD0DED-B5F1-8B29-8671-39B841D6A2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67" creationId="{852E48D4-7C1B-9EF7-B571-5996AD074D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68" creationId="{CC983F7C-6C3D-5C81-CE54-A1D132D636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69" creationId="{65AA385A-676C-F497-5DE1-EE2B537B35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70" creationId="{8C71939D-3E32-5E3F-5D6B-976039A56F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71" creationId="{B199C40F-8A98-3A8D-B180-DE3157A829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72" creationId="{B4E37246-2065-51A4-9841-464B892FA8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73" creationId="{5EAC429D-A148-2E56-3AE1-730B1D22F3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74" creationId="{D5A60DD0-9D85-C996-6E4D-ECAC3D1914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75" creationId="{E823623F-8030-B414-2ACF-CD2F0B5C91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76" creationId="{37FF41C7-4D55-A2CB-2D51-EBA03B10A9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77" creationId="{C877967A-1B6C-2978-664A-45E11CC353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78" creationId="{67F5D569-41B4-F988-7BD0-1AF0C460DA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79" creationId="{4E0B7A20-99EF-3A1F-E345-B22BBD1D32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80" creationId="{4B5A8B14-9244-D4E6-1EB0-30490F92BF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81" creationId="{28316704-1EB7-47F3-9FA2-29BC4342A3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82" creationId="{7EE71331-6053-8D44-B5C9-CD91059C18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83" creationId="{903D63D2-C182-AC7E-42F5-CE9BF03767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84" creationId="{2BEF768C-9FFC-A6E7-37F0-42ABFFF7C9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85" creationId="{39689BDC-FA6A-D661-B4AB-325092DF38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86" creationId="{9FA3C63C-4C76-B4BC-BCB0-5FF28B2490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87" creationId="{31D8892E-6503-F789-C2F5-EA38B04E46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88" creationId="{9A0688F5-7CD0-95FE-56A2-04A1AB4C2B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89" creationId="{4F72941D-95B0-C8E0-BD9F-E655EE1119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90" creationId="{6977F140-6172-91C4-055D-0FD1CE872B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91" creationId="{1E7CAF7F-8440-3AF7-4385-EF72BD2A57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92" creationId="{F0896474-6B94-D543-2B4A-86063361ED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93" creationId="{C8DDB897-B37E-5185-F3C2-DD59FD1A89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94" creationId="{149BAF11-DFDD-3CC7-482E-6BA481862D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95" creationId="{1C42141C-6815-30D3-D6D2-422EF1C87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96" creationId="{665DCD66-99E4-E0D6-00BA-14ED226FCD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97" creationId="{8AFD3A41-96C5-783D-C8DF-2E05ABA575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98" creationId="{F502326A-433F-AF1D-F5E9-726A8E2EAE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199" creationId="{19D806EB-CDC8-BBDD-2047-48F4BF3A3F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00" creationId="{0DAE943C-4F6B-40A4-ECF9-D58ACF43AB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01" creationId="{F04B1A05-BD7F-CC4E-4199-7F28C090F8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02" creationId="{0DE25439-B542-7A3D-3A6B-A05B85FA75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03" creationId="{67F1803A-858E-F5CE-8BB2-F6CA2ABED6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04" creationId="{A6810223-D8CF-BC93-4132-70B249349E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05" creationId="{78BE6E3B-624B-F62C-0D2D-1DA98685B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06" creationId="{65A9B5B2-7DD9-647E-7D85-72603D3BDF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07" creationId="{137B9DC1-6A27-AF4E-812B-74C6737E69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08" creationId="{8CC1AE51-801D-9C75-F007-20ADDA81FD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09" creationId="{8FF13777-E5F5-773C-EB68-79F37FDE89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10" creationId="{1EF46B6C-7502-B1C5-4402-3B567AD8F6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11" creationId="{38BE2648-5D43-6603-CB1C-1745EC1A34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12" creationId="{31B306B2-0EB2-4E2A-FDA0-889F784012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13" creationId="{FD7D0933-67EF-2475-6036-A1C80437F1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14" creationId="{456EA6ED-90BA-B86D-DB51-216C766A86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15" creationId="{E1FE3C36-9B5B-8727-0877-58E974EBA4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16" creationId="{CB84C163-EA0D-C443-84F2-AC544B5765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17" creationId="{5AB0A273-5360-2006-C3CB-A2DF7E16F6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18" creationId="{F3A8ED0F-2926-B1C3-1A6B-4A7C654997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19" creationId="{DD37997F-986F-6286-565B-7128D94101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20" creationId="{298BA270-55EF-7299-9B22-E4433510B7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21" creationId="{9F27735E-05B5-81C6-5A57-B6737FA9DC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22" creationId="{53574ADF-FC5C-90C0-132E-AD8E164252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23" creationId="{2A99F0AF-0FF7-0EBF-86C9-50FAEDF91B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24" creationId="{98BD63C6-0031-79A4-422E-9024F86BA0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25" creationId="{49CE7E7C-5939-F80E-A113-FCF08AA625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26" creationId="{6D9F5579-D06D-3B12-5B66-3461C08E41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27" creationId="{672781BD-F734-5E48-65ED-8D3AF9DC71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28" creationId="{5582009A-30A9-2433-E128-CDD2861540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29" creationId="{1801A520-0775-EB9D-1563-6D65F9B780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30" creationId="{CA8FFFD3-A963-9E31-6343-3A009E2C18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31" creationId="{6B4C248B-CEDD-9B70-4E92-3EB2AED7B6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32" creationId="{74867371-AF82-AFF1-A2DF-61D9D517CF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33" creationId="{00218FC8-EBC6-C8DD-B1B4-44545388EA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34" creationId="{098A70D3-6D4C-58C8-9838-7D3DA1DA0B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35" creationId="{8B7AE96B-24C9-2B2D-92CB-2FC7C6451A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36" creationId="{C69E1893-41A4-6CC8-EBCC-1194CC8B90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37" creationId="{9CC17238-2F41-95B6-B5A8-AAA2E3F9CB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38" creationId="{B6EAE04A-14F7-FE88-7BFB-BFA55CA48B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39" creationId="{9A97E1D5-868A-C354-F06C-E41CE90736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40" creationId="{E5C59235-084D-50CE-4A91-E664670E5E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41" creationId="{7FB1565E-05B6-DC87-5D3B-4A8DEA357C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42" creationId="{78F4AB5D-B237-5DCC-D9FA-FE83DEEA3A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43" creationId="{3FB877DC-3FA8-F68C-5CC9-6FD0D44140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44" creationId="{54278EB3-A860-DCD2-C45D-1542348AC9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45" creationId="{3E4B113F-9AC1-EFB0-A6E1-82A5312C43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46" creationId="{D5AC596B-8C76-D1E7-64F5-9DFE32C164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47" creationId="{27C49C78-6873-58E3-DFF0-5B68B5EE58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48" creationId="{81587701-850B-199E-814A-E627A57DED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49" creationId="{AFBBB19A-7A19-934A-3715-A865E9C1ED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50" creationId="{B702D34F-5152-5C28-566E-F9D9A3FEA3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51" creationId="{A68BBD80-DA45-D0ED-23CE-0E466AEE4E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52" creationId="{211B4F81-A99B-2B84-C932-3C9D11474A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53" creationId="{2AB7E06A-5FF7-FFEA-8C3E-0DA3CB4F67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54" creationId="{089658A8-0C15-A82E-03BD-1E4FDB948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55" creationId="{38F3C3B2-1F98-F614-5F3F-93AD2EF152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56" creationId="{B578D622-FE49-49AA-0D55-FE8C49B105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57" creationId="{73168A0B-F05A-A8AE-F19B-09877E1FC3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58" creationId="{6F6D5DE8-C268-1087-EED0-10A3DD8CB3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59" creationId="{D4E07185-71B6-871B-05A6-5D0C511100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60" creationId="{0669C455-A402-0D5E-161C-84668C0AB4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61" creationId="{075277F2-3A13-7729-86A4-DC651D5D41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62" creationId="{D1699E21-0A3D-1AF6-32E9-2198F8D01C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63" creationId="{923521BD-B6B1-24DC-9F97-D58F1B4633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64" creationId="{F74607FA-9068-134A-505F-F190CC99E3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65" creationId="{A367EE3E-62C9-BB51-DD18-B9901EA7C1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66" creationId="{BE978247-BE21-9352-0C08-EE0FE3213A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67" creationId="{82AE4CC3-EFCE-6452-DEE7-5E61043961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68" creationId="{C29CEDA1-2CF3-9B50-F26C-8CB8FFBF87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69" creationId="{114E6740-EB52-AB5E-4341-E1B0694933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70" creationId="{497F243B-66A2-F2A9-BCD8-814CC38D7F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71" creationId="{46112CAC-EBBF-574F-780A-225F071AA9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72" creationId="{101F2AEA-2BEC-F254-CF44-2C9649E003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73" creationId="{FED12E20-4305-74FD-AAB4-D7257CEA52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74" creationId="{B50F202A-DCB3-44CC-385D-0ED396CAA5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75" creationId="{C559D448-095B-AA3C-8F98-3AD91D76E1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76" creationId="{BFB759B9-D8C2-B59D-BF58-BB0476AFB4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77" creationId="{BE3201DE-9509-C014-39DB-12A4716DB1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78" creationId="{E31528B8-5BD2-70B4-0E9A-BC87D3096E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79" creationId="{DB9BD878-7610-4C05-B450-D48840415F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80" creationId="{F2C53D4B-ECD1-216F-404C-F80AB6F4CA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81" creationId="{263E0A0A-F564-EF5A-D9D3-2DE9DAD87D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82" creationId="{70CFEBB1-4A3B-E664-D8F6-760C56B95E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83" creationId="{6AF5C298-D245-0195-764B-1894D5BE93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84" creationId="{38F495B4-9BD3-C876-2F49-872905E6D3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85" creationId="{D134D8FF-CF76-69DB-52B6-47CF3E852C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86" creationId="{B57C479A-B301-AC43-C7E2-29D9D5F5F8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87" creationId="{D836BCC8-61B7-F228-E1AD-8F330C2A93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88" creationId="{EB2E2E41-2DAD-C5BF-51DD-3EE988134F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89" creationId="{1905EB61-512D-298D-4E1A-3AFC87668E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90" creationId="{02844695-A45C-8683-A879-4C850F1CDC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91" creationId="{2EE7F5A1-D461-6079-FC18-7C4EC1E06C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92" creationId="{F535CCE1-7582-C32B-5BAF-52F9C32354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93" creationId="{E151396C-D32B-8EF3-1647-3E594A02CC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94" creationId="{F0BF805A-3962-AE21-B176-38AA367829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95" creationId="{26B3F437-B7EC-36E3-A38A-ECB701E008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96" creationId="{2D0229C9-F52F-3E39-BE85-64A2BA40D4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97" creationId="{3C6A8D37-9337-6E98-BC3B-57DBBDA2DA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98" creationId="{00D316E9-4B8A-5A3B-52E0-C322190D9F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299" creationId="{C62142DD-2DF2-8A9C-6BDF-75D59F3F4F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00" creationId="{EC88D6E9-2368-0E6D-12B8-E13E919354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01" creationId="{39DDD548-0A5F-5D35-02D8-3842F53A2E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02" creationId="{1EE0E81E-2D7B-63FF-DF85-4EE8E1BCD4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03" creationId="{91FCF981-6805-4DA1-A41B-1295007BE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04" creationId="{5D77E60E-C4A9-4B41-374F-A7B6707AA0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05" creationId="{004C39E6-8B7C-2846-A7A0-20D2AF0CE9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06" creationId="{67351F30-E6BC-6BB1-31B8-F645F8C933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07" creationId="{B638A634-726D-92A9-BB88-1724CC95DE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08" creationId="{DC28A540-EDFF-68CC-0EE6-A9247F5DD1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09" creationId="{318638A9-5FEA-E724-B3FE-6082B21FE3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10" creationId="{FCF4EBA7-DD2D-E6B6-3151-5D40A1C1B8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11" creationId="{774E09EE-F61A-A6D5-3D24-8B4E48BE60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12" creationId="{87F996A4-3C33-7235-2853-1383A1367C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13" creationId="{3C3C70B9-B338-4BD2-326E-3D869A32DF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14" creationId="{6E7985EF-6DD5-A29F-DEB5-9FDA419B44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15" creationId="{2C2DA820-C2C2-5258-8EE7-D8CBF24867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16" creationId="{3057B009-4620-4DD0-E959-37F25743B3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17" creationId="{E49E7297-E3B1-49D6-B268-BBC2010156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18" creationId="{BD53F175-7A7B-D8C8-1686-EFF5A08151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19" creationId="{A426B3C7-6D6E-1509-DC98-B4E4F96D8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20" creationId="{E151FED7-3963-E13F-674A-6243AE9877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21" creationId="{702A7D06-494D-9C19-11F1-D9563B017E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22" creationId="{F7C085FD-5B0E-003E-11DF-61C2D977FF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23" creationId="{3B7F0FFA-2337-0E23-1D9E-663FA47159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24" creationId="{7A8CF2B3-B940-4CE0-A30D-BF2CB9105A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25" creationId="{83D22F7D-6318-7278-BC79-4D3E24E607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26" creationId="{5ACCC817-F167-8282-3B7A-8F0DAE7932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27" creationId="{3E908D83-FCE2-1DFF-ECFC-F5FD3F9AA4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28" creationId="{9143C130-D2C9-D110-1D28-C72981F619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29" creationId="{807C91E1-90FF-86A1-2E9B-E6AB3D7B9B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30" creationId="{701C557C-9EFC-4E80-9B9B-B07F87D247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31" creationId="{9C306703-107D-FED0-7A79-916EB49DE5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32" creationId="{D271E689-13D5-50ED-4B04-D637317427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33" creationId="{A1989E82-5481-0E4F-21A3-D506FBFD54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34" creationId="{A6EC348E-6ABC-59F4-DCCA-E295B7F34E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35" creationId="{BF2CEB44-A5EC-5470-CE44-0BD39862B6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36" creationId="{D65A2346-3B0D-C1EF-0E0F-BFE8C91386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37" creationId="{C30BD1A6-63C3-1E9B-9BD7-25DC8749FF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38" creationId="{87ED6826-1B0D-9A1A-83A1-C0B634BC25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39" creationId="{E8FD6570-A3ED-8954-BFB1-F2067C9E91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40" creationId="{55D2D182-115B-B447-A515-D3C518116B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41" creationId="{779798FA-316F-BE38-8D3E-88781FF7AB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42" creationId="{FF408F6B-28D8-8673-89AB-E7489E14B4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43" creationId="{4C6DBA56-12F6-807B-1BFE-0A704D7FD6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44" creationId="{BFBB2749-11DB-69A6-DF80-F8603461BC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45" creationId="{DFC95155-CD18-DE2B-1E74-51955B34EE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46" creationId="{C68F1CA3-701C-90B6-C3D3-B535BF6714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47" creationId="{1A084BD2-8DF5-108B-0DF1-691794DC7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48" creationId="{63D550BC-4ECE-E87D-C461-5B65E7F54F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49" creationId="{0A2ED9B2-90D1-7537-DE15-F2651C171B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50" creationId="{17BE08B9-F474-1E76-D598-EADE3F2467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51" creationId="{232A376D-7E00-EBB0-FBC6-74A205B584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52" creationId="{F27EC466-AC0E-6B05-8890-EB17E0376E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53" creationId="{2757369B-582E-82AE-C179-EE18E0365D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54" creationId="{ED20EA27-57DA-4CE2-34F2-07F6E9445F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55" creationId="{665B1645-B546-3B49-7EB6-48075F69E0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56" creationId="{98E1748E-E124-920A-4330-185626FBEC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57" creationId="{890A5594-57FA-65EB-0F46-B22A191470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58" creationId="{507950DF-7559-7E3B-5729-F0B824FFDF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59" creationId="{B2FB5CCC-A954-A671-E432-A94C96D4E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60" creationId="{FFD0D564-301F-739F-05D3-E827CDB77C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61" creationId="{9552715F-79FD-3DFE-B397-364CD86D0D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62" creationId="{58E97B8F-0B08-74C7-732F-E8A769F391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63" creationId="{48CF4584-EA75-93CA-21E0-82275383F4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64" creationId="{AD13CA43-E86A-5075-B86C-E6C4534A4D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65" creationId="{8C60CC97-7FC6-5575-B52C-3F1AD2D3B2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66" creationId="{859C3FF5-0A4A-10C9-DEB7-B95CEEAC37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67" creationId="{A69BC7A1-26B3-58AE-8CB8-1C2E8F2240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68" creationId="{F1F8A969-2020-FB38-09DD-D0F338329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69" creationId="{1BE0DBAF-688C-16C4-9DED-62B9AFCC77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70" creationId="{67F1F346-51C3-31F6-D327-74681F34F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71" creationId="{67F52B1A-8454-4224-F250-CBE17C7C04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72" creationId="{F512EDE0-5F41-46D0-F72E-069DDE7A9B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73" creationId="{7F60635E-D478-EB97-A389-C97916BE91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74" creationId="{A30CFA0E-8B4F-4582-350E-1CF3512372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75" creationId="{120E635D-9CB5-7753-2083-7A93981851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76" creationId="{09737855-4E14-40D6-3886-30AA99E503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77" creationId="{D31141C7-89D4-A523-73FC-9F532E0F58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78" creationId="{23475F89-A6C2-69B6-85A7-02C8910542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79" creationId="{D87987EE-5B61-D084-6AED-81E4168CDC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80" creationId="{7A48EBC5-E63F-9177-006D-E975A88329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81" creationId="{960592F2-F2F2-1D3C-E27C-E75D21B0D9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82" creationId="{4ECF281E-0159-BD2E-456F-C15EA12DD2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83" creationId="{DBE2F6AC-733C-2334-B92C-BB5EF7A07D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84" creationId="{ADB19B1F-6335-481F-5905-6F5EC47E40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85" creationId="{F095CADB-F48B-6CFE-FDF5-0CE9163600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86" creationId="{7AC20617-C22B-9508-BF6F-A32210E3D0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87" creationId="{1E68992C-D9DC-5B0E-4D24-EAB08E953A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88" creationId="{8777620B-4BD3-6490-3A7E-83E0732043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89" creationId="{690F887B-49E1-1919-3372-7FB9B8D44A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90" creationId="{D3F12891-F67C-9139-25C6-A4C320389C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91" creationId="{9F299085-51BD-509D-441A-5AC979252D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92" creationId="{B2D8A284-ECEA-2013-B840-8FA04E7909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93" creationId="{39904910-9636-E036-7FAF-E828F764DB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94" creationId="{41626641-5531-71F3-2D86-3F5F12BADA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95" creationId="{E25C96B8-BDD8-42C8-BB56-81683DCE8E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96" creationId="{A0B133F5-D605-7EE0-7C08-790E24A5D0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97" creationId="{91E9DE95-2046-157B-EBAD-306D12F0CA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98" creationId="{5FE3E73C-12C3-8395-1B84-A6E387E4E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399" creationId="{2AB7F281-DEC9-7C1D-DD81-B2915B11C5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00" creationId="{85079282-1567-7DF6-DF2B-6CC010A37A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01" creationId="{E4ACFA2E-0AEC-48FD-188F-CD0A364A59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02" creationId="{CD416F2F-F7AF-B676-420D-EEAF39F35C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03" creationId="{BC6C2622-B08E-A845-C760-6BB994D023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04" creationId="{D43EC71B-3D47-0CAA-B63B-0F843A01A7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05" creationId="{9C76FFE1-F21F-DEF8-C5DD-2199E376F2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06" creationId="{C26C08E7-99C6-CFD5-12D7-5F449B4486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07" creationId="{9570F589-D5AC-8E55-12D9-3530E36E3E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08" creationId="{97596842-9732-8804-3ED0-063150930C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09" creationId="{504008C6-31E2-7D2E-520F-4E40B8A39E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10" creationId="{CBC69936-F4C5-9541-4012-F9748A2C6F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11" creationId="{1EDC4EF1-89FC-AF61-3F2E-EAE5C09634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12" creationId="{B2BDCCF2-0FA9-5F55-C1B2-BA6EBED620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13" creationId="{A64A7220-58D4-26C0-37F3-5FB8967E5E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14" creationId="{AD30E089-873C-0CB2-A7A1-D09115F8E7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15" creationId="{932708E9-4CEE-CA7D-53D0-643A029405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16" creationId="{AF2325EA-1B3C-8844-F2F1-0CB6EC96C4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17" creationId="{CCBF45C3-0F47-86FF-0DF9-E726406BE8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18" creationId="{1CC9B798-0707-692B-F7B6-FD2BB76A2A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19" creationId="{130E671E-CF86-B389-542D-99661A168B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20" creationId="{EA7CDEAF-9B75-BCBD-0195-BDC6BDAE52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21" creationId="{AAD59BCA-F4EC-BDE0-5C89-B7A9B32342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22" creationId="{A7B92BEB-21E9-54E7-D8CB-CB2179EBE6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23" creationId="{9D84CC0F-DD36-CE6A-2F1B-D99FB113AB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24" creationId="{C566039C-D2A1-CCC7-D807-54B2EBF7D1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25" creationId="{C09EC452-C6CB-5444-807D-3D8ECACD8F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26" creationId="{96247483-A598-9BE7-CA95-DEB7ACCD42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27" creationId="{0594D116-5A33-A034-6D49-83DA4BE99B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28" creationId="{CA635627-C07E-7FC6-1ABB-7D2CFA50D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29" creationId="{343CF15C-8C82-B0BC-B041-07402E445E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30" creationId="{66A527A5-C45A-82E2-B42A-293D24A6C0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31" creationId="{8F9DBEF1-8BB7-E1AB-64F1-8E58DDE27C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32" creationId="{BC075148-303B-958C-F989-07E317CA90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33" creationId="{23E89F82-62B9-AB1A-1B34-621AA3E9E9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34" creationId="{460A4C5C-67FF-10A5-C33A-5DF8385546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35" creationId="{C4CD5840-8E14-4D39-87C3-5A410FC2B4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36" creationId="{76490F78-8509-418E-EE9A-59C11BC53B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37" creationId="{6228657A-320A-DC36-BE27-D01A905352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38" creationId="{D314367E-29BC-F4DA-EF7D-D94CF1C9E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39" creationId="{F349091D-01F8-2145-4588-3470D16E15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40" creationId="{48D0214F-5270-1E20-EA2F-E87A1E6D2B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41" creationId="{161E717F-0593-A86B-2D68-40BA82AFD9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42" creationId="{AEB46FBD-0E6D-63C7-0540-EF2594CE05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43" creationId="{9A42CBFC-8E90-D78C-DA01-1BE300B3F0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44" creationId="{873E4E84-0218-AAEA-BE13-99D6E4908D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45" creationId="{8D85007A-180D-7FB9-9043-6B8E3D9F59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46" creationId="{07D7C4E6-6E07-BBF7-325F-0F085321E7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47" creationId="{630A4CFE-2C03-7B15-ED6B-CA64AF62C9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48" creationId="{540AEA83-F609-4DBC-4C57-5FDAA405D1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49" creationId="{8DB455F2-4763-9F7F-0980-6AE3E71C04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50" creationId="{EC434D10-1364-1536-A631-EBDA42BCFE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51" creationId="{D37B1084-EA6F-CDC1-D212-AD17D4F406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52" creationId="{7E7ABE93-3789-72ED-D2DC-B525814DD2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53" creationId="{61822139-F94D-D6F9-6A8F-9A79F26DB5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54" creationId="{02EF279F-47E9-97A8-E0F1-F7B2B4EB0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55" creationId="{6D0AE50C-9938-6F20-6F4B-C55AE3DA15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56" creationId="{F600D7C4-4D95-2CC3-5177-B0E9E2C238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57" creationId="{671F34DE-510E-1283-7ECA-63418126D1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58" creationId="{9769C861-0068-BEC8-C2CB-1BE35ACD45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59" creationId="{542E6A8C-DECA-C593-97F3-6406B45B8F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60" creationId="{8B9542F6-0F4F-DAD8-B705-2ABD8694FE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61" creationId="{095C163F-BBAA-C9BA-1951-A07EED5AD2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62" creationId="{B126D9D6-7CBA-F1ED-6D94-9162186E3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63" creationId="{5650A445-D363-F3BC-D7F9-1CB92EFFC5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64" creationId="{92CA57BC-955F-A141-4744-09623997B1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65" creationId="{160365CE-CB39-0D11-F0D1-8058D8AE74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66" creationId="{268635D4-29A7-40B1-5233-63AD9C6B29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67" creationId="{0C052877-75AA-1E3C-6F00-1F8589F213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68" creationId="{B5849A24-44B9-9E15-68AD-D64B719668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69" creationId="{9C810781-1AE5-F5BB-6907-A8D5B9B14D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70" creationId="{79C1D8EF-C867-78AD-BA20-EA2A31B2BA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71" creationId="{06AB0585-2C0F-0CFC-7EF2-5ECA051C53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72" creationId="{C430E661-5DFD-D372-1B13-1CCAD6ECCB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73" creationId="{B3812E68-562A-7A48-F936-5F0E68D049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74" creationId="{941CD160-B7BE-B112-3A7C-48C3632841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75" creationId="{79F9F31F-0D44-BC82-569E-A45CBADE08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76" creationId="{6239B650-4759-4C60-C90D-5E33569F1C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77" creationId="{258BCAF1-92C8-C6C3-80F2-B5D3795AAB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78" creationId="{875F92FE-ED6A-006C-16EC-95DD4F3384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79" creationId="{E1D80CB7-1D81-4328-7488-ACCA8F068F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80" creationId="{E8BD17D1-B667-A4A4-D72D-DD5AB94C84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81" creationId="{F34DD2D2-F516-E48F-AFFE-8F53C1CD50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82" creationId="{427854B9-14CD-19B0-B252-6242FE63D1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83" creationId="{4F2AABAB-2BBA-BE8C-A6E3-5924BDD3B3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84" creationId="{CC302481-D024-800D-2809-9DFD738CB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85" creationId="{31F0624A-4D48-DCDC-DB19-C4F94473E7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86" creationId="{68969801-629C-44D2-E24A-E3507FB63E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87" creationId="{15FA61BB-DB99-5F8D-DF47-652A36004B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88" creationId="{FA6B2B85-04B4-57B9-D60E-2BE8036211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89" creationId="{44D70DC4-2A58-9E1D-8B15-72A9B5301A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90" creationId="{73E6192F-22E8-4222-0832-94CB1A5300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91" creationId="{47FC25A1-024B-CD6D-43A2-9136599E80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92" creationId="{E2CD2CEA-DAEE-6473-D3E9-DE2F14D13B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93" creationId="{49836DC7-94A1-D247-C342-86761F3BDF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94" creationId="{9EC99B2D-7A82-8802-2714-4E831858D2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95" creationId="{3F8BB6D3-7E90-35E8-5823-886B2C4C59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96" creationId="{B162AC63-A901-9530-5EEB-79A46EF707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97" creationId="{A7D1079A-69A8-3920-A98D-F62E1F813D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98" creationId="{40A9C7E4-1651-418C-5531-BF6DA29CA3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499" creationId="{511AECC1-4A2D-65E7-E6D9-D91782844B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00" creationId="{24521AE3-2B3E-0FEE-E742-F3450DD479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01" creationId="{9DECFC32-E073-1A28-DCF4-B8B63B4B74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02" creationId="{4BC6CB92-DB0A-8AC4-1F9E-9A38DE4200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03" creationId="{1CF40076-4D9D-2CEE-29DF-CB4DB6390A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04" creationId="{18273736-B74B-45A0-3A2E-177F46C808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05" creationId="{C9837222-395F-9017-F26A-5E5E2F8FBC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06" creationId="{C7ED23FA-3A2D-6F12-A516-2EE783691E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07" creationId="{EDAB09DC-38EF-EA2F-FA9B-F1AB578E48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08" creationId="{51469404-FEE9-D7BA-228C-B3EC39F491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09" creationId="{CCEA6CB2-3A9D-27AB-9289-CFCF7BD6D0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10" creationId="{4C591B63-4E0C-C0F8-463D-AB26FEBF35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11" creationId="{71BCA592-159A-291E-4332-8C5EBAC111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12" creationId="{62A15AA7-E833-5307-D972-6103FB808E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13" creationId="{EC10BCF5-B043-FA4B-0625-6947E3D02F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14" creationId="{A26D9F02-8B5B-F605-BAC1-B26E14C507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15" creationId="{D8878CE3-F478-C072-0214-29B2409A24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16" creationId="{01A78692-0CB7-9CC2-02DF-43E5F2B8CD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17" creationId="{4F764FC1-8565-C35F-7F4F-D85F3CD174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18" creationId="{350C6F0A-83B4-DF07-499D-14CBC5FA8F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19" creationId="{0865AAC7-A6EC-E422-BDB2-C3E25FA161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20" creationId="{B9D83E25-DDC9-57F7-65E0-CA52470E3A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21" creationId="{E9E436A2-6930-C2F9-33FC-04209A9131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22" creationId="{06126BDF-6E78-59E3-9A9A-4FF42BFCBE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23" creationId="{DFA5F931-B86D-AF07-BF96-29C0EF3E96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24" creationId="{57CF05EA-0C60-1B0D-91C3-7ABD407ED5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25" creationId="{3722EC32-6369-D581-329B-8AD4212045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26" creationId="{D1DF59FA-C6D1-06E8-B07C-1DF6899494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27" creationId="{1A609C3B-0DE0-D35A-6CE3-835DB63C54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28" creationId="{24B3B370-3437-2317-B772-6B9876D5AA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29" creationId="{EC96C52A-4E69-9D25-A574-826C3B91A8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30" creationId="{FB509761-9A4C-870B-DA5E-195F9CF10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31" creationId="{9E59C9A3-64CD-57BE-C57A-44D2C6390E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32" creationId="{7FA86B3E-6D1C-4994-9D84-FB6BACDF80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33" creationId="{00F79EE2-448D-6E53-3F96-1BF4CC75B9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34" creationId="{8E53D262-FC57-5CF5-564D-4467597AAB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35" creationId="{12F41E9D-9353-2846-DDE4-E1DE1CAA4E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36" creationId="{6780A78C-AA22-EB11-7854-1A5BFDA26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37" creationId="{22A6B8F8-11D0-261B-4CBE-3F70B4E76C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38" creationId="{D28925A2-0367-0A65-027E-EF8D230511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39" creationId="{74D876F2-0C93-1EAF-6F93-3CA0F8CB2D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40" creationId="{38EDC4A5-FF4A-168B-B200-9CB3EFCFD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41" creationId="{A3CEEA34-7134-3954-4521-C0AE4B68B7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42" creationId="{5778DA92-AD8D-30C9-CCD7-8201821B4F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43" creationId="{E01F7226-AAA2-9C77-56ED-5599A81604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44" creationId="{88F9F279-66AA-019D-B329-9305F06D8F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45" creationId="{65A7A381-5A29-2875-071B-A2A3E7296E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46" creationId="{6120C954-468D-368D-91E0-7C74AEDEA5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47" creationId="{4CAA79B3-AEE6-84EB-BE77-8492F48C4D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48" creationId="{DC4348FB-B8DF-A21D-A9E1-C90E6C9115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49" creationId="{3AB5E04F-5D9A-3503-D706-A35608DD2B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50" creationId="{93A5F4FE-D894-7E64-E293-ED463F01E0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51" creationId="{FDF2F6C1-59F1-204E-0E73-CC7153819E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52" creationId="{52DD0610-1469-8D7D-9D95-4FCBCED18E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53" creationId="{1176A9D2-D10F-3F2D-0998-A80C43D179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54" creationId="{CB5392D7-07BC-C662-AD5F-C9CEA3D749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55" creationId="{F1F32134-E8AD-047B-F54E-38AA5E699E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56" creationId="{83E4D7EC-2B4B-60FC-6CC8-CAAC998587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57" creationId="{540904C8-34DB-DDCE-2FF3-1A7FFB5B50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58" creationId="{13227A16-1374-DE95-7976-99B77DD0CC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59" creationId="{123BA86C-B79D-DBF8-89F0-9E5E716073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60" creationId="{C6E36902-0BA8-9BB8-28B3-CCEFA8B4DF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61" creationId="{B3C114AB-FFA2-0CF9-379D-6CF0E65633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62" creationId="{DCEDE1A1-8EF2-EC7C-70AE-0EEA2E77BF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63" creationId="{39E10394-B0AF-65E7-8E3A-325274556E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64" creationId="{86AA9D0A-9562-AD64-E31E-4225E49282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65" creationId="{E9E15893-B00E-E151-882E-FA30D4D5BD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66" creationId="{78038446-008B-5BAE-CDC3-DDD45F0E17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67" creationId="{F4C2A429-0636-22D7-DC08-58564FBF32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68" creationId="{DE02FC25-BA4B-1D2E-BD22-68C559A82C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69" creationId="{02AF0AA5-70DA-9977-A282-97DA5FD8C1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70" creationId="{B8986FDC-EF5B-4441-5B3E-C300A91FAC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71" creationId="{2B833087-0469-CD2B-1478-2D5AB34C33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72" creationId="{5C263A71-C3AF-EFB9-0A34-E09A51F868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73" creationId="{81C778FE-4601-CFFD-697F-F66B5DE27C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74" creationId="{07E85CB5-C8E6-86DD-0BBB-428088A92E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75" creationId="{50858AC8-A8F1-6E59-A55F-2AE3E0EC65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76" creationId="{C4D4F34C-A0AA-9716-DFA6-2B4B7F1A31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77" creationId="{05182E70-E798-07EA-EFD9-CDEABF6ABD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78" creationId="{A437F824-6697-AF11-2DC0-8348F6D4D6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79" creationId="{145722DE-5C71-FD47-6842-8B14DB6D89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80" creationId="{1BF3B7D2-4088-80B8-561E-29BEBDB252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81" creationId="{FE89450A-AEAE-B590-C1BB-53C65F16F6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82" creationId="{98DD6B8C-34FA-E01A-A9C3-919AEF4E29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83" creationId="{C2E7A8B1-F6AD-FA21-E89F-1C7266E5AA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84" creationId="{2A456C15-94EB-C226-DDF2-BBE45AB575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85" creationId="{CFC86037-9A74-FBF0-C9CF-2DC5FD0D11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86" creationId="{97FA36C7-BE6A-F027-0AC4-FC12BF4C9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87" creationId="{F0108A09-2F5D-5D10-4751-8E86F593B1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88" creationId="{35251843-FC19-A978-F658-45AA551C3F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89" creationId="{EC082B9B-E626-8322-6471-B621F785CD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90" creationId="{BB6C00CC-AD9D-6DED-E13C-08CB3DEE6F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91" creationId="{F1025019-C138-52BE-3AC8-4234A7F698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92" creationId="{7722D324-E27E-1D44-5734-ACD2DECA39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93" creationId="{BB45F04A-B185-3AF1-13E6-E26E8B38CE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94" creationId="{8F99D0C6-67B8-60BA-5EA6-3A6EDEB4F7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95" creationId="{B5199C33-E296-104C-2759-E905F0B69A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96" creationId="{0E0C8D6A-0B22-7900-3CA1-FA678DAF5B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97" creationId="{1CCB333A-9A7E-D871-83F4-0F30D5449B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98" creationId="{06BFB56E-D300-E49D-A7DB-93523A51FB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599" creationId="{B88B6385-3426-77A9-207F-84211F0FC9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00" creationId="{05A102F3-182E-814F-05B3-6E09833F1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01" creationId="{21BF67C7-6A43-B378-F722-FBD6967D6C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02" creationId="{881D0FC1-387A-0421-0595-CB07E26D98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03" creationId="{7FB5E1AE-BDB0-23FC-FA70-FC0C10D31B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04" creationId="{C34F9915-97BB-30D5-759A-F918E66525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05" creationId="{DEAF9663-CD55-14A4-6814-A853D59C3E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06" creationId="{E66E8FE5-8B3F-DDB9-F88C-C771EFED76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07" creationId="{7484C5A5-FC45-7B9D-E8F3-5A2799D7CB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08" creationId="{AE183E2E-AF53-77A0-04B9-2DF8DD356F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09" creationId="{CF38D251-5BC7-C16D-8DC7-DF362BB3CC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10" creationId="{386BC485-5636-A83B-DCB9-0D1D231DC5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11" creationId="{EA95A639-90E0-FC07-8461-CED1976274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12" creationId="{78736A8B-965C-894B-289A-20DBC8BE79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13" creationId="{719D9DF8-5930-AC0A-B260-F2ACF55BD5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14" creationId="{6999B489-5FFC-6D55-4396-D2A354B7F5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15" creationId="{D0AE4418-3F8D-3863-7FC9-D21830A569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16" creationId="{8E35BB45-4B5B-A81F-D833-48B262CA01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17" creationId="{9658D32D-4985-E688-9FFC-FCE821AB08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18" creationId="{102409AC-AE2A-3584-5033-E89562523D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19" creationId="{51B95891-C59B-6B76-826A-93F6C3FA75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20" creationId="{A038B9F4-1E41-36FC-E1C5-32CD4521E2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21" creationId="{371EDB78-F6DD-9EF7-4E06-B25BC9A63C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22" creationId="{7B47CA2A-C9E6-C2E3-64DA-386595630C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23" creationId="{9B5BACA8-2895-25CC-4A59-09141AE84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24" creationId="{210CE526-54F0-1BC3-24E9-375702BD1B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25" creationId="{7601A134-1B77-AF38-FB0D-E6D73A17D9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26" creationId="{440B5D38-8665-DD70-4096-E6C6A49B45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27" creationId="{A2A50DB1-7938-FFB2-16C1-DCAB1D5437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28" creationId="{B9EDBB11-60FB-6056-E17B-1AE53B9B2B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29" creationId="{CC08B33F-6162-60BB-940E-61F6E88E1F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30" creationId="{EC559D13-ACE3-4D27-6EA6-3FC71AAA88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31" creationId="{496CF751-74AA-2A46-AFED-B23F51AF92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32" creationId="{0071C663-5378-B767-4EC5-71ADB6E8DE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33" creationId="{954B4F26-EC4B-1AAB-8686-D879183F0E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34" creationId="{0CF84400-59BA-93E8-9BC4-E366C4437C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35" creationId="{A2031E90-2F1C-8868-9EF2-E491197297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36" creationId="{800148FA-C739-4C59-6F4F-8C64954F29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37" creationId="{FC8E8DB5-7073-EC5C-AEA7-F826D5A578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38" creationId="{F89DB97F-575F-E5D4-F049-A94083CD7E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39" creationId="{08D66480-FBD5-CC11-8316-A0A6E25F6A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40" creationId="{290A5962-A7B2-AA95-B7E0-F6B7490BC8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41" creationId="{448B7890-B16D-E622-14C9-F891BB56B1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42" creationId="{7A94873C-3778-4E5B-B98D-373BA78DE8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43" creationId="{AB9FFF34-E298-4E65-0A6F-F5BA995B11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44" creationId="{20D3367C-7C17-6D59-88BB-D910CB229E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45" creationId="{2819D1A5-5664-417C-D0D8-5EDF6293D9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46" creationId="{A3DDD5E4-D026-3253-1812-21183A06B5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47" creationId="{D35BAD0D-4074-5363-7477-CFCB1B5032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48" creationId="{C2EFF32B-1444-F219-3480-AD1D7F9EBC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49" creationId="{CF1B63BE-B935-CAFD-178F-446FFCE19E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50" creationId="{423F2BD5-B89A-EEAB-0599-35CA2C76DC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51" creationId="{AE8AA1DE-138F-5221-1055-BE9633534E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52" creationId="{E056D4EE-AE66-EFE9-099A-5C3464818D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53" creationId="{AEF06EB7-2340-89A9-9C24-CBEB41FC61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54" creationId="{B23747BD-0708-905C-239B-CCE11F4AA2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55" creationId="{B3C708B2-75D3-3689-DCF0-EA227C61AD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56" creationId="{687E5867-E475-825A-C620-E01C328F41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57" creationId="{96C5B258-C805-D5AB-2489-32843F0DF2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58" creationId="{F97EE9B5-7695-05F0-DBEA-50CF1F566A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59" creationId="{5FF69767-0A69-5C35-4639-0297F1EE93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60" creationId="{E21A4F78-28BC-C977-3E2A-2497A43E19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61" creationId="{4C7488E0-3F6A-C89D-CAC0-946890C079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62" creationId="{E5375ADF-308F-B20E-68A4-DBF912345A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63" creationId="{782435B3-EE14-D3DB-1887-4748E8F636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64" creationId="{441EADE1-2B35-B7A7-364E-689B5EB60C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65" creationId="{7D33AB20-DC99-967E-3BFE-06056185AC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66" creationId="{B78EECE6-FCD2-D287-A591-121DBB83DC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67" creationId="{02E4D7BD-39FF-23C5-2720-9109CAB7FF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68" creationId="{F545FC46-9273-F73C-713A-BF5739F4A0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69" creationId="{453F3EBF-531D-5EE4-9235-D7A972C37A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70" creationId="{46AA3BB9-97AA-58F6-972C-923BCE737B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71" creationId="{B20D5415-C15C-93FF-7D15-B28C587F35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72" creationId="{A1ECD7E4-D2E7-97A5-80C0-4EA457ABFC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73" creationId="{D473657D-5BAB-01B1-944F-2822B153D5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74" creationId="{10F8C6F2-6CF7-0A81-43FF-A642AD9308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75" creationId="{0C60846C-8F84-6698-9E8E-433128EDE6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76" creationId="{3253D007-596C-8CE2-F8D1-40373D1055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77" creationId="{B5222F0A-A6B7-5306-BC6B-B33F27EC53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78" creationId="{6BB2F248-9D98-9F78-103D-2D61A84EAB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79" creationId="{1647A31C-CF06-2604-E30D-C9BADB8B32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80" creationId="{AFF07E24-C478-41D8-06AB-C3CAEA339E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81" creationId="{405A53FF-C1D5-E992-BF0E-3EEBF4F0F4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82" creationId="{DB07918E-A9C5-F425-63BD-7AFFF04931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83" creationId="{2A50DD2C-808A-7861-BFBB-5A60F711B6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84" creationId="{71C2216A-BAC1-6983-2696-8D9525A1CA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85" creationId="{8FBF7694-3C2F-DC53-6961-4DE9EE695B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86" creationId="{0986CF9E-6F73-5A63-C19E-3EF54D50CE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87" creationId="{464FC2B7-A4D4-2CE0-E19E-30513C9B70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88" creationId="{C84EE116-4F44-5DB5-5471-C2F7781DF4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89" creationId="{133962E1-2975-84F4-1972-B26B2CCE7A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90" creationId="{A96E47E5-535C-4BDC-F1B6-E294A0814D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91" creationId="{6EAE23BF-E754-16B4-0767-E9B7114028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92" creationId="{7107DF49-DB7C-3286-4629-61E269F2F0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93" creationId="{D3A3E200-A2A1-6448-C8F5-A2AF68BE8A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94" creationId="{F3EC6E58-3837-0780-54F9-01C85D9320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95" creationId="{DC3D3C50-D192-9AA3-A6ED-D9E373FA99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96" creationId="{DE522AA7-E366-3DF1-2565-F1CDFEB6FD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97" creationId="{B076F25F-16E7-F1DF-70F7-8F1F2E3E65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98" creationId="{723C95AF-348B-B4DD-A92D-4F41B4CDB5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699" creationId="{4CEADAD7-47EA-B915-2286-349DEF5CA7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00" creationId="{350D6FF7-4D1E-015A-2548-C3DE288135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01" creationId="{0465701C-6450-B419-001C-5D87DF8FA0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02" creationId="{25AB3945-93A3-1431-FF77-10383AFC5D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03" creationId="{7667033B-6375-F2B9-4D06-8C8F9045D5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04" creationId="{AFE1835D-5D0D-3A97-262B-5C6DE99638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05" creationId="{66B561C6-D2BD-373D-1B57-E441002267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06" creationId="{830F36D8-5192-A0E3-067E-939939F890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07" creationId="{F2ED093E-E56A-07AF-DF93-642B892710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08" creationId="{76268DAF-034B-837B-5EB8-95EAFEE4E5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09" creationId="{A7326391-9E80-1146-C35C-E81B01EDE7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10" creationId="{F2CD3A50-90FB-32EB-19C1-7717DB10CA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11" creationId="{7CFC6ED1-F6DB-D388-5D6B-37EF1B996C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12" creationId="{E8B14D81-D0A1-EC11-81EF-50159FBDBA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13" creationId="{3FB91522-355C-AA82-5A98-A1513715F5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14" creationId="{351C01DF-35D9-CE6B-9D8E-BE840F47A2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15" creationId="{58E9791B-5460-60A2-6B3B-CDC72F52D3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16" creationId="{20D3A1F2-AD51-714F-678A-4AB861B2D5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17" creationId="{6E1B7A70-B768-2506-FB0D-00C47C242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18" creationId="{4819FE8E-7E7B-897A-19AD-D881954212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19" creationId="{068A3592-373A-D5F4-5A7D-504BF08EAC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20" creationId="{996B5513-5135-43AA-79A7-5A474ADFB8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21" creationId="{12E31B4A-14D7-7570-F7E0-C3AEA04FE7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22" creationId="{A2350623-55D2-1AC8-E916-3BF0D10020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23" creationId="{470E8F18-F9FC-0568-7D3C-2AA7660EF7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24" creationId="{44A00A74-15E5-B1C9-A23A-5A2CB5F70F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25" creationId="{66209B24-EA9C-18B0-AD79-BCDCFBC06A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26" creationId="{486FF633-7D31-38B1-39F8-74E16DC130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27" creationId="{FBB2C176-1CD1-0BA2-0F28-3EA8CC395E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28" creationId="{B3EF0520-569D-44EE-3A5F-13416C81CD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29" creationId="{FF782CD8-B43C-11E4-8B3D-43F6CEC7F5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30" creationId="{4E0E0F37-C875-826A-EB2A-77E62B3734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31" creationId="{EA229817-79E6-0B94-692E-BCFE008E67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32" creationId="{E755F0CE-04EC-91E6-48AC-2ED43F0994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33" creationId="{D935D69F-5712-1086-08C7-3876529AFB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34" creationId="{953BE90E-1ABF-8E4E-AFEA-6FDCC9AD9A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35" creationId="{BB8ECF99-C381-86C2-26E7-073D498658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36" creationId="{6E7CB9EE-0E70-E23D-3923-022BA92653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37" creationId="{8624D876-6742-04EC-DB6A-7BCF99C82E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38" creationId="{67163BC8-6DB0-CE5D-4608-4988A25D27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39" creationId="{27139E6C-D8C7-D219-902F-32739F0E3B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40" creationId="{4DE5A258-35A6-8E6E-C7B7-61B4BC5785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41" creationId="{22244305-8089-1C68-5063-99966271A1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42" creationId="{42EA4076-58BC-DA89-0C3B-30920DC934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43" creationId="{01292F37-F0E0-5E63-C087-E5FDFCC820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44" creationId="{0D7D0A52-B074-15F6-5FE9-FF1464B8C9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45" creationId="{A7F31724-730E-794E-33AF-D87E17E4AC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46" creationId="{A6F50363-E9FE-AC18-648E-64D63D6AE7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47" creationId="{61713294-4FD4-F6AD-E7EB-D3C634D303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48" creationId="{670EE6B6-B281-3933-6EB1-63E6F78077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49" creationId="{65F2F2EE-427C-90E9-CE36-9872A19686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50" creationId="{88BD1E79-F5E3-2282-EA16-C2F557DC30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51" creationId="{7C99510B-3BDF-6529-4AF5-4523420585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52" creationId="{20138F88-D407-D133-1755-B3C4F8FB5C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53" creationId="{D1C8A5ED-56AE-B7EB-A925-8314CA42B0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54" creationId="{3E207E2A-02F2-DA01-ED3D-79C3FDFE18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55" creationId="{FB023C8E-5FC5-3556-9FA7-D7F87FCF42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56" creationId="{E3E5856B-A9BC-322F-4C48-852AA1F442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57" creationId="{2DD3B915-CF20-AA97-B92B-50EC4EF5BA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58" creationId="{1DE10494-3198-C440-9035-89D11D1BD8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59" creationId="{C247F817-671A-A9CB-5CEE-AAB14BC8C7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60" creationId="{28C4AEF4-B5AE-D1C5-0411-B1E9EDC354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61" creationId="{88A491A4-7B2E-4E68-17DC-149428A2B6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62" creationId="{DE315C0C-8654-DCDA-71B0-7E87134DC5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63" creationId="{0CC75418-9081-1F1F-0ADD-7DF92945D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64" creationId="{A4310C1B-3FA9-0978-ED83-B7E8301FEA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65" creationId="{7A00311A-A3DE-524F-5B13-99663AD70D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66" creationId="{3DF7A47B-AD8F-9801-C973-F430BD70E8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67" creationId="{EFF3D1F1-E8FF-75EF-339A-EFC21B5E2D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68" creationId="{16CCA8D8-AC0F-320F-D417-ECD532887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69" creationId="{C27A2A31-9B4F-091D-B16E-26AC3FD88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70" creationId="{9D58CE9F-222F-C867-DF53-EED83EC9A4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71" creationId="{953248F4-2DD4-5660-FC4D-A0CA44D335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72" creationId="{C576E9FB-3988-C226-0514-B77AA62C73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73" creationId="{219472EC-1A4D-BF5D-44CC-0D155833D2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74" creationId="{EFB3C61D-CE07-DC9F-857C-FBBC3B49AD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75" creationId="{FBD7223C-E00E-3146-A4BC-8C8B38E77D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76" creationId="{4F42561A-288A-3A80-138B-77373BE563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77" creationId="{DDDF68E8-E2C5-38D6-F8D0-6969F10C7D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78" creationId="{B6A23057-2D79-AD2E-0F7C-267D4BE595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79" creationId="{6BF3800A-195A-A7FF-AE98-BD656A95C3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80" creationId="{AA93178B-425F-442E-3EA6-A6C069F484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81" creationId="{5AE76929-7684-9977-F7B9-E2989C1ED0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82" creationId="{0B41FE46-0034-AA54-1126-F33EDCE14B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83" creationId="{29B687DB-E3D5-07A9-94CA-EFA2714399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84" creationId="{22B0132E-B79D-04B3-E508-C40E6EC617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85" creationId="{B1643A71-BBC1-173B-0CEB-06727FDACE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86" creationId="{98ACEDB9-C219-A644-B657-935FA6E5CC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87" creationId="{C11C1670-6865-FFEA-6968-8B30391C05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88" creationId="{CDC17F1A-1B41-38FF-9772-5CAD00EB9D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89" creationId="{1FE48FE2-9FC6-9244-1466-34946F34CA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90" creationId="{6F23F57A-02F0-EA9B-1D5A-A7ECDFBDAB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91" creationId="{D6899689-F007-C7B4-C5FA-61A7AE450E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92" creationId="{84172C7E-F275-A3A4-3B60-F67DFD5A73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93" creationId="{79C61511-CBC1-0B3E-BBDD-F822A4F1E5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94" creationId="{2849E920-0E47-A576-CBC2-FAAD033AB2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95" creationId="{3338DE44-41B0-A8CD-E4CF-F11515217B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96" creationId="{03B43F60-ABCF-44EA-8C53-DD96E41AB2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97" creationId="{82F779DC-781B-10F6-51F7-BD2AB8A750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98" creationId="{313CAA60-0D45-C310-E8A4-0CF7778EA6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799" creationId="{55700763-EB53-4357-2FA9-6BC1EA39A8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00" creationId="{A9253AFA-584E-DD0F-F846-871236E929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01" creationId="{E82C121D-E2A1-06E1-D78E-04CEB6CCED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02" creationId="{0924F3C5-DDE3-183D-B647-F750278228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03" creationId="{F0BA4993-6F3A-785B-7BE9-2EAE5B9EB9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04" creationId="{878735E8-D5ED-EAC1-29B3-382E6CB9CE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05" creationId="{74C6CD12-68AA-AB44-9BE9-973876BB21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06" creationId="{CA6789DE-8496-9758-9E1A-3869C4E226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07" creationId="{570BD0EE-7CF6-EBBA-2F2A-FDF15C581F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08" creationId="{997751C7-FFB4-4747-031A-A6A4BB6EB3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09" creationId="{BBCF3909-0616-213E-2488-2FA2F71BB4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10" creationId="{DC22C9A0-CD54-7A3F-BE0E-190D53DD24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11" creationId="{31A390C2-A119-CE95-B96A-117851DF04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12" creationId="{CB0FBFA8-84F3-A05F-37E5-D4AC257B05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13" creationId="{FDA02738-2783-9815-BDC1-D7FA39B9F1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14" creationId="{FE8E8835-F707-1E3C-3B14-7995B33CF0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15" creationId="{AF53EE0E-AE79-15AF-55A6-E658B9BC9A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16" creationId="{B0359A1E-CD7E-43BB-C199-C53E728456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17" creationId="{367CFAA2-4AEB-92C5-DB7A-4CBCF38B96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18" creationId="{920EBF70-4062-F890-9E29-383F8CD46F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19" creationId="{F22E207D-E622-529D-48CC-02F2EF181B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20" creationId="{0275FB89-500C-9241-3404-859928D082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21" creationId="{A858702D-D6A0-9B29-9C4B-FAB434E266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22" creationId="{1BC5A284-6C4B-AF5E-ECC4-C5C6485D12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23" creationId="{6B0A7A30-C886-07D2-F431-B0014DFDCE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24" creationId="{0C044D0F-9C91-5A12-E668-B6C521CA5B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25" creationId="{C37EB8BF-EB07-0AA9-5B97-90FC57FA0D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26" creationId="{A4F0D56F-A4C1-36E9-7477-492E082A22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27" creationId="{E3D204BA-E608-881B-7CD7-53F56726F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28" creationId="{A13F7C98-2ADF-903C-257B-1160BB7AE7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29" creationId="{B76127A4-B9F3-0CD3-8206-00020D0843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30" creationId="{6D57C60D-2253-8E90-BC80-3A5E755A8D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31" creationId="{6582CA36-8685-EC21-B3C6-3155EE7951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32" creationId="{760771DA-DB7D-A34B-8DFC-19029199E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33" creationId="{B652BB7D-D229-8550-C5EA-F8BB8BF4DC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34" creationId="{5E61040A-2965-E6F7-29E7-2596428486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35" creationId="{C8C1CBA7-0C0D-56DF-2467-B2D551589C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36" creationId="{13CF1459-55EA-9A77-C3D4-DF8A8031CA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37" creationId="{8F55EA7A-A089-8800-92DD-EE275A2C07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38" creationId="{CA769EAF-97DF-AE9B-FD68-25F49C1FCE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39" creationId="{EBE5660F-8812-277E-85CF-0DF3470277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40" creationId="{F7E31831-19D5-49B6-2F8B-79B6D491E5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41" creationId="{31E54385-B79F-4B7C-549C-BCCE1FD6F8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42" creationId="{D2EE3EA1-1EAE-4F46-E710-20F9B0BC39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43" creationId="{D9160B8E-BE61-3302-1357-088B25B25D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44" creationId="{7FC7D14B-9825-ED53-51D4-73F534D2F4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45" creationId="{02B63310-19D1-1127-EC8E-2D1D29DF35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46" creationId="{2C9D9C78-68D7-9893-0A45-B7432C1D23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47" creationId="{74D4689B-3C03-B57A-19CF-ACC92C3316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48" creationId="{B53B7A91-D3BB-5613-1777-610A6064C5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49" creationId="{22F1A2C5-D9A6-E117-D92C-DF60676BA0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50" creationId="{F498B830-9759-1032-3216-4D4A95A714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51" creationId="{6C24BBE9-3531-05AC-C42E-063FC26CFE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52" creationId="{1663EDA1-3069-D477-0325-6C3530D021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53" creationId="{B6305D69-1520-5503-5A3F-8C3AF25467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54" creationId="{6951AF82-4DF0-0D37-69EA-AD9FC65CE7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55" creationId="{5D0D5919-110D-5C0F-DBAC-33A4C272B0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56" creationId="{13749C83-A1DC-4428-DEE7-51283B6D41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57" creationId="{4C87FB5D-3CD3-21C0-4EC0-287B3D0AD2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58" creationId="{0074A784-CB4B-ADD3-2ACB-A0F0C15253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59" creationId="{4A1D7BA9-F809-CA7D-FA06-A71CE551C3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60" creationId="{C2003EE4-50AD-4EFA-6B4E-C4FC584DA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61" creationId="{D2491B18-6460-85AF-942D-0FD4108738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62" creationId="{53222513-37F5-0F48-7F1A-A3704A9557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63" creationId="{DFE420DE-CBF5-3547-3C83-B8441D8D29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64" creationId="{BEFD9476-ABB8-4BB0-DCA3-27DB79A795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65" creationId="{FE12F6EC-7793-BB1E-9475-4F84BE9DD4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66" creationId="{79DBBEE2-5598-94CB-0268-41C2E71167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67" creationId="{CDC55ED7-2DE3-E966-E298-F746D8C142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68" creationId="{7295015F-4C74-71BC-1D7E-5635BA964D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69" creationId="{832B74DC-7A28-C1F8-45B2-93DE924D28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70" creationId="{B6708BC8-B0E5-8136-009D-6ED809F301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71" creationId="{E30B1FA8-38ED-A5DC-C8F6-32684EF9E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72" creationId="{50C75694-FFA1-474C-E019-22945E4A81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73" creationId="{34745F6B-28FC-B598-0704-608A2BE865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74" creationId="{12C50633-58D9-18A6-2B6E-C5883F625B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75" creationId="{5D359EE1-5619-EA08-C4B3-60BF6F5D2B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76" creationId="{DF4F4910-2A10-A758-D350-250855B3C6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77" creationId="{70BAA780-08C2-1A11-5485-AE30B3D8A2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78" creationId="{D29B0A33-4EF8-72D9-1FF5-9EBDFD00D9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79" creationId="{DBDC6987-4F7C-D20C-37A0-6C13C569C2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80" creationId="{11A7F20F-C119-360E-597B-5E94981699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81" creationId="{67741AED-9265-D875-F806-0743F41580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82" creationId="{3CAEA04E-B72E-07EB-A031-D73E158B0B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83" creationId="{2D0A11BB-E700-C4B7-A132-51A749300A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84" creationId="{95861E08-37EB-D3F5-FBCE-838F715F03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85" creationId="{0E108DD1-D369-6151-C7DC-D62A6EE475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86" creationId="{3911FAF5-23BF-97A5-7CC3-E092B16718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87" creationId="{C357A8E1-771A-A6E6-3DC5-183439B96F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88" creationId="{502EE344-CCBB-D0B8-7E1D-9FA9774C8F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89" creationId="{1051AF0B-21D4-9C14-AA9E-159B9E6573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90" creationId="{7CCD0654-8131-0652-548F-6A08B1A756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91" creationId="{A16F22F9-B7E8-C8FA-9E8D-DA8D2B1A8D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92" creationId="{2C664BE7-7A38-E742-6B8E-967DA78BB3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93" creationId="{2DD2AA58-B47E-ADC8-1698-9523A814B8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94" creationId="{503BB93F-FE7D-EA09-2961-D5E7E710F6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95" creationId="{72DDEECB-E20D-48A9-2B67-35314C601C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96" creationId="{72EEF429-4DD7-C078-CC03-CF262D01A6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97" creationId="{65F0DC13-EEF7-C4F9-8C53-5A38E042F6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98" creationId="{B97535C7-5ED5-8EF5-FFA4-AF8D39EF44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899" creationId="{059A1EA2-2208-E119-C28E-1526DA95EE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00" creationId="{CEA0EFCF-43A5-F688-CDEC-0E8ED3299B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01" creationId="{112319CE-55CD-65AA-F14F-9293189534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02" creationId="{F08F3606-F8FC-C843-22F2-D041C6D4A1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03" creationId="{566EE6AD-A5D2-D3B9-48A1-1BF98532CE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04" creationId="{60FA3E96-375E-9626-C0BC-6E1CF8D551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05" creationId="{F6F7EE2C-C025-DD66-91B7-1428DBA599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06" creationId="{2D3E5BFC-DBB3-CCFF-52E3-D8508E5661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07" creationId="{9CF1A564-A3E7-0CF6-8C24-6B7C5449E9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08" creationId="{FDFDD1E3-8E49-C1EB-83CB-BFC41EB428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09" creationId="{8210686B-93AE-F5D2-21EC-8CB8150517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10" creationId="{279722E0-66D1-B976-D093-B64FC93419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11" creationId="{41501568-0D6D-75D0-5386-350F70E245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12" creationId="{CB9EF925-6C70-2BEF-265A-D55BEDBB51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13" creationId="{4A73C15D-B4DC-0A9E-88DC-8018EEDA71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14" creationId="{900D09B8-1C36-A6EF-D192-9C7C8F698B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15" creationId="{7F427E04-8C65-8817-2592-0A45703F16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16" creationId="{7E4A5ADE-D8CC-6D6D-E0BD-5AFD579F23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17" creationId="{9C368E9A-4355-461B-A722-C258F34668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18" creationId="{879279D6-1E98-A1C9-1B53-FA4AE7C29C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19" creationId="{84789E24-F0E2-2A70-C3ED-209E23A565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20" creationId="{346F1E99-97D9-3630-C7BD-1E2A3F66B7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21" creationId="{DF1D3272-A003-A7FF-B5A0-BF7EEE62FF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22" creationId="{70B9875E-79C4-2E61-8B09-3BF3A73F66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23" creationId="{4C2D1F36-2B64-C3ED-8B01-62F7730BEB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24" creationId="{29556A53-C6D9-55F8-F2AD-AA2A28AF9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25" creationId="{55E4763D-5CF9-8888-350C-13FA1C060C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26" creationId="{B8CA8E2B-160C-587D-BCA9-247364CD7F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27" creationId="{7AEC6347-73A3-94D6-7379-3197A0F243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28" creationId="{887F8FFE-4540-736D-2268-E460D0251A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29" creationId="{A67B0EAE-35F9-EB86-9F2E-8A80B243F5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30" creationId="{3175F7AD-C069-4DF8-B8FE-69F271E05B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31" creationId="{CC54559B-9BA1-4C4E-6396-81F808060D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32" creationId="{261A4A65-7D5D-02C8-D526-3870F478BF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33" creationId="{AE2DEA6C-1661-6D39-B7FF-A90DF4F710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34" creationId="{9D924D6A-7D78-9294-0722-EA3F6E96A5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35" creationId="{DF6262E4-EFAE-A069-3D6E-260DB4340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36" creationId="{B510F1FA-101F-C834-A818-B4B4F86A49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37" creationId="{CE56BADE-EEFD-F4EF-1718-F4C011FB4F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38" creationId="{10E60130-980D-B82D-083C-154B2C0D7E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39" creationId="{2DF38540-7343-BF86-0F41-8B6FFCBB65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40" creationId="{1C4D7EB0-BDAE-E309-2E83-74AAFCF846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41" creationId="{42B8ECB5-8453-EAA2-3959-7CB56B739D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42" creationId="{B6E9FAD7-61CC-B217-CEB8-CAB24221FC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43" creationId="{DA233C47-4034-8854-515A-38A53AFE89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44" creationId="{D789A4B4-48CB-AC91-4E6B-83DF27E539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45" creationId="{9C4D486B-835F-8983-003D-CF9E5DB9A0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46" creationId="{D5207709-A964-BC62-2860-BE2BA7F3F6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47" creationId="{8AB892DC-549B-3007-F0CC-D12AAE2369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48" creationId="{78E37172-DF22-EE33-D120-AC82AD937D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49" creationId="{56B5F721-57E6-BC68-C584-818FF7C568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50" creationId="{4012B19F-FD8B-0701-79F7-0CCFF2F247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51" creationId="{09D65D17-6EEF-D941-17AB-012A1A362F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52" creationId="{78967DB9-C480-D50F-DDBA-EEE7D32410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53" creationId="{073A2A2C-9EEA-918D-63FE-97D534994D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54" creationId="{2A57A70E-71B8-BD02-790E-9F1C02CDC7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55" creationId="{233B9A1E-6727-BD3B-8EFD-D44F97D64A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56" creationId="{C7C12CD2-A329-7517-9FCD-DC7768AEFB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57" creationId="{E9E6912D-1219-D41D-AF19-E5700FD852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58" creationId="{2895D32F-3B92-D7C5-37EC-7C2F360AB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59" creationId="{55A931D3-5EC5-57BC-87BD-3A3EF277AE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60" creationId="{1923BFDD-E62C-CB78-DD50-022F43B2CB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61" creationId="{717171E2-A163-5482-98B8-0D7C160457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62" creationId="{3559B75E-1148-6512-5070-5BAACB1101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63" creationId="{B3FE6550-3F05-0916-29A7-6792EC5CF9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64" creationId="{AF7F5EEB-373D-6DA7-2A4F-0FC9EEE9E1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65" creationId="{8B91E49B-00C4-B879-8934-4169DA8A24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66" creationId="{C239D967-0338-6752-DE71-D6E6F5B21E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67" creationId="{617380DD-4B23-AF3F-D342-E2D5BC45BA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68" creationId="{91349F3E-71B9-93C9-B36F-B4C8488495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69" creationId="{8F7667E9-9B30-7292-F689-62724AB1F1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70" creationId="{6434ABF4-7910-3186-7BBE-5DDA22C0A0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71" creationId="{EA0F7247-EB2E-8C7D-80FA-5C1104D51D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72" creationId="{3C741B4E-E48F-3E55-6D76-529BFA8B07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73" creationId="{07C345D2-C388-9C37-D618-B378FA58A2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74" creationId="{49E07331-EA47-54AA-36AA-FE8CC83183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75" creationId="{EA156E55-ECFE-4CB3-6C89-C561E15B7D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76" creationId="{1D6BAEF5-DA63-E8CC-7E9C-6EEF7D63AA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77" creationId="{654DBC71-0A32-D992-B223-72B3E3F219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78" creationId="{972B9EE3-FB75-3A4A-EBE4-40B54B7424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79" creationId="{165A1A18-FFC7-492C-6CA6-2863FA3BAD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80" creationId="{D20C6E90-C0A8-2A9A-C842-F8DCACE073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81" creationId="{D0C6D7D7-95E5-4641-2713-A48E3D48DC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82" creationId="{074FD4AB-301C-BBDB-C6BA-82187459B4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83" creationId="{06DCCD5D-C20C-1CF1-3C5E-520EF81F58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84" creationId="{3C216595-1C60-6A6F-E21D-C86E6F1F51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85" creationId="{2F1A4116-23AD-060A-BFED-46FCD6CF4F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86" creationId="{4A7527F4-8B0A-A4DD-93ED-9EB48ABE16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87" creationId="{D82BA1BA-2E52-407A-1287-EAE0D351D7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88" creationId="{F72A2370-7967-A8EE-C493-65AFCA0F4B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89" creationId="{004EA2E2-5800-012E-B638-64E21A0B21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90" creationId="{988A3DA5-3163-22DF-1C70-A1197C6A4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91" creationId="{DEE62423-AE71-1EF1-7A7B-7AB6135794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92" creationId="{E7F70A27-20A2-0F4C-4A79-9598E64654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93" creationId="{783B58BF-80FE-82D2-B0EF-382A8DAB8E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94" creationId="{F7DA047A-BCC4-987E-7ED3-C3C9A9987A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95" creationId="{7E6425F0-7DF2-C0BE-E52C-886CFE2A27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96" creationId="{F43AE0E9-EA07-4579-AF98-0FEFD85C62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97" creationId="{5D75EBF6-5082-3A28-3D6E-4FFB9161C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98" creationId="{47923DD5-274A-25D4-D29C-85119D90D9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5999" creationId="{F22C54DC-E9E2-5F63-75B0-A147736999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00" creationId="{49C68542-3EEF-8925-EC18-4B4500D49D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01" creationId="{58259C89-7D1F-672C-5D07-FE5E39C146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02" creationId="{677E81A7-0A73-8F30-692E-A5FA11A435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03" creationId="{74688212-9845-6D4E-F838-61F70DCFC3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04" creationId="{4FE1EAE5-6B34-504F-80EF-52114172FB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05" creationId="{D2D76781-A8CD-D0BC-52FD-C529F9496A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06" creationId="{80B48475-F8BE-9C7E-3881-D6EE5166CE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07" creationId="{EEEF14AD-F63C-3986-E0CE-4C32E9AE8A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08" creationId="{33727E2A-D4B0-46C2-8E72-AA520C64E0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09" creationId="{735A5369-4180-5639-18D8-C2E8F40BF4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10" creationId="{8B9C38F4-FC1E-5C4B-07C8-3F692430F9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11" creationId="{8336DAF7-926F-5F11-E176-BCEEFF7748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12" creationId="{2A1014D5-DEAB-8175-70DC-9C8C872C5C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13" creationId="{B81719B4-D79A-A9F1-8CAC-522FBB2C83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14" creationId="{B5866128-76BD-433D-4989-4BF68E97AB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15" creationId="{3F730FD1-AE75-3231-EF0F-35B7B0D1B8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16" creationId="{9FEE8723-D8C4-12C6-B30C-1435B4ECFE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17" creationId="{00124D88-143F-0C0C-2F24-00F64CF943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18" creationId="{82D73E1D-9F8B-ECCC-555C-D5C91D2352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19" creationId="{168A5E5E-2740-DC81-CF93-8AE65D239F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20" creationId="{ED3940C2-E36A-962B-E578-798B188B48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21" creationId="{59FC5E98-581A-91E1-23F1-6B0B3332A7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22" creationId="{88C24415-B445-9206-A5D7-6FB8A37833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23" creationId="{890F84A0-90AA-DF26-E1CA-27E034317D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24" creationId="{E614A5CB-9FBD-43CF-494F-FB99337966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25" creationId="{0FE96C01-763E-F05D-37F3-2BC1A894E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26" creationId="{BFDF9D9E-DB9E-52B8-EBF1-B69BADEB3D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27" creationId="{BC1CC5E5-6CA8-221B-DACF-30176DE9CE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28" creationId="{597A9B2C-9386-E309-C73D-8DFE716E55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29" creationId="{3E890D63-49FD-D289-4B73-CDAC2F3299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30" creationId="{F8266FD1-4420-0790-1451-458A44F0D7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31" creationId="{B0C1B5F6-893B-C9BD-43E7-A6F51068F8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32" creationId="{413BD0E6-2D30-D7BF-95FB-4D44CC5297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33" creationId="{86EFE553-5016-4EB0-A24C-33ED44DD22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34" creationId="{64A09D90-95B1-C365-778E-8AA230B9B5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35" creationId="{916DD143-504B-7E92-A453-789A86F852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36" creationId="{4BE73555-7D6D-A8A8-0EE0-78C7B21480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37" creationId="{D57DCBAE-1A06-EEE6-4174-ECE33DAE35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38" creationId="{15B8324A-095C-63BB-D6A7-B54A3691AF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39" creationId="{4ED91D31-C9B8-8B6D-9EF0-1DE03A589D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40" creationId="{F52BDB0A-E172-E1FE-B0B0-3C5B577924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41" creationId="{C350A341-5BB3-7522-2B54-CFBBA6E6F7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42" creationId="{4C4F73AA-99EF-0DB2-0719-B28C98C86E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43" creationId="{3DD0F167-71D8-31F6-9003-45E2301F42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44" creationId="{F52542A1-6644-769A-4320-DC01A5832E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45" creationId="{C722C7AB-9FD7-0CE2-3BD6-FBDA72F715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46" creationId="{BC397E63-E2EE-E89F-8E22-66C636CFB9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47" creationId="{68C03B39-D79D-8747-43D8-AF779C57A6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48" creationId="{BE9372AE-43C5-AA0F-3273-D27577CE65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49" creationId="{84A690BC-D5DD-58F5-24A0-81FDF1D4CD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50" creationId="{63FA797B-123B-C9FA-DBE8-D4AD2B4920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51" creationId="{DC50B6E8-0788-418C-7DC9-14BC95C3D7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52" creationId="{4E521EAD-7B1B-BEB4-C031-36CCCF8216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53" creationId="{9BF80DFA-950E-FA42-6A8C-CB06BBCBB3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54" creationId="{BFBB09AE-7D2F-E113-1C99-79AFD4617E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55" creationId="{625A94C3-7B4E-6D44-5226-12EBF989EE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56" creationId="{A75C85B6-687C-17E4-1000-8EDD6103BF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57" creationId="{D0A81B2E-883A-AD4D-A371-A166C174C0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58" creationId="{D0D4D755-2043-11F9-F0A8-877C9A4036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59" creationId="{78BF236C-73CD-3CCE-8E74-E3DB127FC7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60" creationId="{C0DEBBA9-9372-4835-AC6D-0032265E22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61" creationId="{2791006D-DDBD-C74E-BC01-EB652D6F76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62" creationId="{5E4EBC5D-870C-1BDE-B626-8A1AABE9DE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63" creationId="{EB4875C7-8DED-C95A-6451-F859CB5798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64" creationId="{A0CD9028-A3BD-1AA7-A746-89BF2D2606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65" creationId="{46F12EC9-A780-BA7A-24FF-58527D589C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66" creationId="{7CC699BA-5782-C681-9A2C-FCA3B9BC01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67" creationId="{5868A9F1-11CB-8482-5778-33D8111823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68" creationId="{B58E291E-88F1-AB04-EACE-9435A11023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69" creationId="{0DFCC063-53BF-B54B-7790-FF1CEFADAA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70" creationId="{2005872C-94BF-C92A-2556-B9EB81D3B5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71" creationId="{2DCB507E-F5A9-7490-57BF-AD6A9D8A66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72" creationId="{CB39C25A-50E8-6C24-702E-8C64E42BB1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73" creationId="{F653BEFB-E8EE-0545-9304-4DFD905C72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74" creationId="{566711FE-D185-654A-428B-B6D49BF839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75" creationId="{9EC69E13-9203-2D7C-E620-1C7ACC78DF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76" creationId="{27D8900F-9B1C-C782-EA37-522E6D25FB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77" creationId="{2B1C18E1-5250-3898-2082-FEDE86A7F9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78" creationId="{6A3502A8-00A8-8A21-AF93-8EB00098CD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79" creationId="{1DC5ADD6-FE99-3C74-491C-DCAB37CCAE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80" creationId="{83464769-F671-FFB6-99E0-EB8A97D062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81" creationId="{B4B32217-D8B5-F531-0CA2-408DA9E15B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82" creationId="{5EED9D08-92F4-F2D7-609E-91D4E02D0A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83" creationId="{EB5811DC-C275-A474-FC91-A1DCBEF46C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84" creationId="{590F8393-6C1C-C36E-6253-CA954AC46A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85" creationId="{E1A920F2-5B9F-2B8B-D8C3-85371DBB0B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86" creationId="{A8873C65-AB5A-ED48-59B7-9A21F9BAE7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87" creationId="{184E3827-C4BE-D682-EA2A-FC809A52BC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88" creationId="{9234CC1D-1BE0-5D5F-B134-D8A4390826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89" creationId="{BD22F9F8-4C3F-53D3-1A40-D501A68A46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90" creationId="{DF521676-EA9B-11CB-2C0A-C65119F3A1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91" creationId="{5D884562-1B0C-49DC-FCAE-A1265C9D3B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92" creationId="{154443A3-D78E-D3E4-B8DC-0DDFBF8985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93" creationId="{CC014222-F80B-4596-DF26-44BB33A1DD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94" creationId="{DDF25FC0-70B6-51AD-699A-64938E554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95" creationId="{BFAB56A7-1D3D-A9E9-FAEA-79D0BFFEE2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96" creationId="{B075E9D8-2509-C9BE-2F1C-2D25BDDF66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97" creationId="{FAC8B483-5BB5-E938-28F0-232053A9E2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98" creationId="{499F8E18-6C16-9F2F-478C-4414A8D440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099" creationId="{07DA9DE5-3530-9790-DEA4-47A92CEB5A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00" creationId="{8169EE16-3DCA-F236-94C4-8B0FCB0784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01" creationId="{83E28C72-F96D-D08F-333C-75C41C4EB7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02" creationId="{8066DE87-4A34-734D-D685-BC59E83A85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03" creationId="{0B4F3923-DAE2-8422-B4BB-3F65DA6000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04" creationId="{41528698-2BF3-55C5-AFC5-D1190DD111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05" creationId="{772A05F8-12ED-34FF-B233-9DA1B74B2A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06" creationId="{2E8F8434-6DF7-C6B5-0A8B-9FE0A85C4C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07" creationId="{62C73D93-EBEE-08A4-F4CE-EDF5216BA9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08" creationId="{8219A134-7698-2C12-19B0-8CAB28B99B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09" creationId="{B0D813B5-DA64-57C3-F6B0-BDFEE17BBA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10" creationId="{FE0C89B2-E299-CF73-105D-C6C6D19633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11" creationId="{A831DEE2-2358-3BA1-2861-4C9AF76E00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12" creationId="{9C1657FB-F2FF-C628-5A34-F0DDC07C73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13" creationId="{061125CD-F4E6-EFBC-51C0-0C2668B5C9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14" creationId="{78B18C88-CB77-DB90-0E9B-5198BCA932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15" creationId="{6E2EBE05-7E04-B5AF-3E2C-9624B2BBD8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16" creationId="{5E8CF5F2-72D0-E6F8-8F00-BE0DF26098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17" creationId="{C088F1B7-1E5F-FF55-D7E0-9F637BFFE6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18" creationId="{AB336524-AB68-5EAC-6FC2-EFAC97271C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19" creationId="{91CBFCE3-867C-B87B-FD62-9194FE355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20" creationId="{57A1B630-B5C7-5892-EF7A-723BF4998B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21" creationId="{5A5E458E-9A8C-6CD2-0C8D-823070319C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22" creationId="{3FC312AC-8E8B-D1A5-71B6-3FA9DE7425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23" creationId="{1F9EF3CC-0E11-BB0A-80A5-3757E415BA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24" creationId="{988E9C8E-FBD3-81F6-CA54-83392B47B0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25" creationId="{D1E853C2-1193-4560-5F0C-67DD383DCE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26" creationId="{867D25E5-4A99-2CF1-887C-1CAA17B722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27" creationId="{50014D13-75BE-6FFE-7F48-76AA701D7F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28" creationId="{52598500-96BB-F8BF-9FBD-B51F5C6417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29" creationId="{EBB3CC37-0EB7-EBBC-1659-1134DCF308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30" creationId="{CA6F196E-8B01-CBB3-FCDC-A15D93F425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31" creationId="{40FAEC12-F34E-6E8C-8881-87FB744A57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32" creationId="{A56BB527-D420-FF28-31E6-015440611A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33" creationId="{F7D652C1-7E4D-B5F9-D003-F7188730DF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34" creationId="{3A76F38A-781A-C38D-65CC-3B4F75AA62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35" creationId="{12F672EE-074F-9D25-6506-DB7A040DF2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36" creationId="{E0897284-0264-F000-9973-7DE7D8ADE7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37" creationId="{82F190BD-60FB-D3F6-3B8A-7EC48AA0BB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38" creationId="{3FC38038-C0E2-7584-B551-DA6FCDB2A5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39" creationId="{1CDB0369-30C9-370A-6070-C076F4B440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40" creationId="{AEBE6022-51D6-965C-59FF-A449A5CD84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41" creationId="{C313E963-7BFE-3296-3611-C50CDABB40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42" creationId="{C5E28543-D56D-64AA-A10A-B137FBD41E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43" creationId="{8024D9CA-47C8-800F-495E-359959A81D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44" creationId="{42826333-5F2A-9404-8CFA-F48F325761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45" creationId="{A0CB9A12-DF85-7AC9-E2AB-CC13FD3FC1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46" creationId="{6CD6A9A6-36DA-BED8-9B34-EBC582CF76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47" creationId="{9FCA539F-0657-4F06-F406-8586501DC1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48" creationId="{9E7A5D8C-8265-4604-DD35-8F0BA62D6E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49" creationId="{7ABCF3CE-4FFB-D096-37CB-AEF5CA6790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50" creationId="{FF98BA62-C5D9-D424-AB8F-ACB9E72EF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51" creationId="{BD48847E-9703-30F2-9624-CC637528ED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52" creationId="{D85C9B75-7B1B-87DF-7C47-B21159CB49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53" creationId="{AC51F0F6-C511-8520-FE0B-270B7DA94D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54" creationId="{7AE7BF7C-12CE-9708-E69A-B159C14943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55" creationId="{2B134815-FF6E-3E1A-45E9-E47DCFA052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56" creationId="{1D6E4C20-3435-758F-6745-537BD464BA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57" creationId="{45D953B6-4F6A-AD6A-8AC3-35AC662DDD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58" creationId="{5C11FA94-94D8-FA0B-5967-D823A7FC46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59" creationId="{2275006E-2458-6C0B-7484-4174BCCE4A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60" creationId="{CFEF5C0E-A759-391B-F098-969633C634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61" creationId="{77730A80-5E53-0798-0856-3E0072267A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62" creationId="{BB2ACA90-D8FB-68DE-6C19-835446C9CA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63" creationId="{1467B9DD-CDE7-83BF-446F-EB1C1D1DDA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64" creationId="{9673A612-BA8A-1454-2F92-E5CC47B879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65" creationId="{60DB774C-0A3A-66E0-4C26-AD458CFFE2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66" creationId="{2ED897B8-3E08-8EEE-CF3C-7E247A4153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67" creationId="{F8EF23D7-1BF0-093B-0745-97586D558B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68" creationId="{48AD6A92-F448-CE08-B159-DB4DA3760E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69" creationId="{C1DA1479-311D-DFF1-2FAE-CDBF84E250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70" creationId="{2D0D8DE3-B100-CAD2-D74E-CA97B376F1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71" creationId="{8F0C5710-7A1E-B03D-FBAD-01C605ED2A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72" creationId="{8D607006-C391-3CF5-21F9-7836F2E7C9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73" creationId="{FADD01B3-0DB9-8F10-2696-4880C6650C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74" creationId="{C5A257C8-4623-9479-F624-B663E3A763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75" creationId="{D0E85ED5-F6B7-0E5A-37A1-A7E0A79C93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76" creationId="{2805BFE8-1667-7241-B2DB-67D319393E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77" creationId="{824CA059-5D22-06FA-5592-DF9721B5AE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78" creationId="{963E65EB-6DE3-EECD-C6AA-774E426991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79" creationId="{4848E403-8714-3247-CF08-E157724D9E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80" creationId="{C1A04884-562D-DA57-BB81-9F8FDA1758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81" creationId="{FF5BC318-C9AC-2F1C-E22C-0249A1A34B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82" creationId="{DBCF73FB-DB9D-13C5-15C4-C9911C4D49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83" creationId="{DC934088-EA52-1CA9-BD8F-068356EBD7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84" creationId="{28D6EFD3-1699-C98F-F7B5-4F263FE73D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85" creationId="{8A34F581-93DC-9235-BE72-196663671A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86" creationId="{BCDF9141-6818-A71E-B7A0-F7651B237F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87" creationId="{CF129554-B1B1-D68C-0AE3-3254B159E0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88" creationId="{2FA2B17B-341C-6280-5D8C-8794140903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89" creationId="{9CF72FFE-92DD-3541-0AEF-2095F19B96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90" creationId="{E0876041-D80B-24CA-EA4E-B9A46A2024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91" creationId="{15408524-2740-870F-50D4-32F6F30E51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92" creationId="{78A2F9EE-F5AA-9EBA-3109-E565069078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93" creationId="{6F691704-C764-4022-BD06-4A41C7F2C3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94" creationId="{44E1EFAE-E20D-9E1B-7740-9C1330245C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95" creationId="{0671A079-1877-4291-B26A-17A34E4039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96" creationId="{59FD2160-2BD2-04E5-DFDF-E9EA4D9B77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97" creationId="{FCF02152-BE8A-10C6-2FE6-37C4E79AC0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98" creationId="{1BBE7C11-29C6-61E9-5E19-4279D4724E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199" creationId="{8DBEC1EA-637A-9CFC-8B79-FDB69F2D6A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00" creationId="{F572CC60-1EC4-C6B0-F532-1B00DD0F0C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01" creationId="{7627D221-F95B-07D1-C0CB-B3A4E2D3DA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02" creationId="{CFEE5378-FC22-92AF-94B0-9D6155F4CF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03" creationId="{691B4225-BA60-8791-57CD-5856CD473B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04" creationId="{87AA6C20-BE81-6236-59AB-831E933ED2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05" creationId="{2DECFBDA-ACB2-F477-2959-227EDBCA4A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06" creationId="{D8BBD685-D7CB-5AE4-4B32-A9DDCE4541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07" creationId="{2EB37406-EB49-35C7-4CD3-9690169BF2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08" creationId="{9327462C-F89A-24F5-E9D7-D9E84AEBF4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09" creationId="{51228AD4-05AA-7910-5E39-3E3CCD3007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10" creationId="{9ACE5EA6-6C03-5D89-7707-94C2BAEFA7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11" creationId="{A4DA5130-B12C-E3B0-AA0E-3122203778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12" creationId="{4B512AEC-06EF-94E0-5653-858C26EE8A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13" creationId="{F9126A61-2D76-33F4-0951-CE67FAC8FD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14" creationId="{65C1D359-DDAE-2C52-BCD4-031981D05A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15" creationId="{E30D38B7-8D96-C679-235D-2ED06EF61D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16" creationId="{4147677D-DD0A-6E4C-B16A-57A690EEA3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17" creationId="{1842499D-060A-EE86-1934-31A1F4F7FC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18" creationId="{EB4C9DD9-9536-B4BD-C1B3-4335C1A8B3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19" creationId="{E33DD854-FF0B-5669-DF7C-7F42B1FCA8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20" creationId="{567310D4-3C68-565D-B384-FA6614B305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21" creationId="{299845C2-BFD2-66C9-B348-7AC4B91A67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22" creationId="{F666CE35-B543-CCB1-95DD-C3048209BE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23" creationId="{02310A6A-BF8C-8283-4331-96766098A3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24" creationId="{C1CA8FE2-DBFC-1486-5F87-84DEE4ED98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25" creationId="{3AF9B243-1BA3-652E-3A6A-B6ACAF05CF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26" creationId="{F00E86E4-2980-2FCA-94FA-C21CA857DA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27" creationId="{8F64E705-6A35-D72F-F40F-449E60ACF3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28" creationId="{F522AA6F-A869-4971-CB95-00810FA04E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29" creationId="{3802F7E5-AB20-969E-1F5E-AFA9624641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30" creationId="{41A13FEC-7B72-83E5-DC56-501DA9DFCF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31" creationId="{D30F0581-A179-F3C1-4521-B5EA218176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32" creationId="{B8C3429D-9D1A-EE02-54E3-005935FB1D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33" creationId="{30DF13B5-BE4B-1C13-0E01-DB5C53DD1C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34" creationId="{19907E35-1386-B65C-759A-47D45180BF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35" creationId="{CA3593BD-2D07-891B-CC5A-6B6855E06D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36" creationId="{9E23B6EE-2278-9A2C-BE8A-CD56225AE4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37" creationId="{60A7301F-8923-EF9E-85C4-5ECF0F18D4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38" creationId="{4D4CFA6E-98D4-B6BD-59E1-332947BBB8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39" creationId="{839F7C83-456D-0E63-79D5-6563CE6B5E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40" creationId="{FA733B09-F71B-601A-7480-BAE83434AF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41" creationId="{FDD3B57F-1CF7-F16B-119E-39490FE1A2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42" creationId="{B53BD32F-173F-E554-5D2A-A773CD7B19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43" creationId="{0D150E3B-C58A-F289-4696-932A7C5BB1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44" creationId="{BB5ED1AB-5A24-EC44-A03D-3793A2D4B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45" creationId="{636B496E-4F62-16F8-5FD2-6F63B25397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46" creationId="{F7903840-7454-B329-A4EB-927D6B909C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47" creationId="{0041A3FF-93D4-40B7-EDA1-3EC564D2E2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48" creationId="{D7063E59-0F54-EF37-0AFE-C70AA06598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49" creationId="{E811CB37-9A93-7E3C-F54C-8505A8C00B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50" creationId="{B5241C61-8ACE-BA19-977D-AA841C9C24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51" creationId="{57568916-9C15-1E98-9CDE-E86830171E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52" creationId="{55BFB3CA-65F7-312A-C81E-D221840D65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53" creationId="{596BC362-A10A-2FB4-F40F-6DDA8FC9CD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54" creationId="{A26F962D-511B-7077-83B1-9FD9FFBDCF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55" creationId="{58D5EBF5-BF9D-6670-4580-F19447DB0B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56" creationId="{CA928097-42DD-1DC5-B5A6-8FAA77DAD5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57" creationId="{1D687C41-B364-2193-E509-4034DF9CDB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58" creationId="{4DF42E73-EA77-C185-237C-CE222EE71B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59" creationId="{4F4B91C7-E2B0-AE6A-3416-E855188A2C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60" creationId="{5E4C3D0C-9A05-C09D-3764-B7EA0116E3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61" creationId="{43ABDF99-DA04-3FE1-A342-37290D32BE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62" creationId="{2B1812FF-0DE9-D597-412C-23F92639FF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63" creationId="{0A8D67D1-F859-83DC-BAFD-48093C1BC1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64" creationId="{CCF1DF12-FA5A-A6D8-6AD2-CC46E987EE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65" creationId="{0B692CA4-C9EF-4BB9-AFAD-1D305FC16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66" creationId="{695475FE-8122-C215-6FE6-CDD6D5921B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67" creationId="{7BA63F57-A13B-F8A5-AC13-D5C4851A4C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68" creationId="{4032144B-6BF3-087B-9E74-66AD59B114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69" creationId="{89277BA7-11AA-75E2-0A88-DB42900448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70" creationId="{6E77AFAF-8E25-EC1B-D21A-130BB7D221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71" creationId="{EAEACE56-602F-E5C5-F03D-F0CF7D77CC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72" creationId="{0130D2F7-BC91-CF2B-6CE8-332DFFB36E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73" creationId="{C7DAF030-AB3D-ACFC-6E4D-0CBE63DE61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74" creationId="{FA694B0C-A2F6-DF6A-D85F-06CE4C5D3A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75" creationId="{E3A60041-FF48-CB16-5CC7-74A7101275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76" creationId="{1CA6BC72-D9C1-76E4-5149-D3544A1E90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77" creationId="{9D179381-F504-4629-E12D-105D57ED94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78" creationId="{7E231D0E-1BFA-7480-A162-0C5718E782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79" creationId="{1B6A4FE8-8B99-4DD7-F69D-54C89F961B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80" creationId="{162739AD-3A9D-3B77-DC52-E6D67D6F22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81" creationId="{47194743-9AB3-C795-40DC-0DF86DB8BD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82" creationId="{826CC09F-9A61-2352-2428-21FC5E70D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83" creationId="{9B8426A8-C5C6-EDA4-C744-F1D0B0411E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84" creationId="{B624D4F9-7CB6-76F2-1B3C-D1036E60F8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85" creationId="{C46C327E-AD05-1F15-878A-86309F637A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86" creationId="{7E25BE6E-2CD2-6388-A97F-2723E9158A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87" creationId="{06B01B6C-6235-3D57-D24B-5817418509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88" creationId="{EBB098AA-CD8A-A033-D2AE-C20856A6DE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89" creationId="{D97E5CFC-6ADB-C8F3-4C42-426488AE45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90" creationId="{C5A56781-ABF5-1ACE-A3CD-3A649EFDC9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91" creationId="{49806303-A871-A187-CCA0-17F7C05933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92" creationId="{474C6AFD-6F02-E95F-9F35-15C3FCCFE2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93" creationId="{BA5B1D10-1644-20D6-01E4-1C0F3BDAA1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94" creationId="{D8B8095F-5D12-E6C9-FD2F-2501612D9E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95" creationId="{697AB896-EB5E-D688-D2F8-97FBDD9B1F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96" creationId="{DDFC5F06-788A-DFE1-0094-7204F802E8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97" creationId="{12CC58D1-2E3B-5CA6-40D7-11B61FF831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98" creationId="{481BAABA-EFE7-220E-9387-4D6CE13217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299" creationId="{6EE75292-39C7-2180-E712-6E1166543F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00" creationId="{E8BA1DA9-DCD6-9872-6C6C-52502D1776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01" creationId="{5583BF0C-8D9A-8B44-829A-C06A51F937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02" creationId="{A0753965-40D1-D046-27D2-86014267FF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03" creationId="{3862E6A5-87FF-40F8-F2C6-03122F82AF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04" creationId="{C9127EB3-8BE1-E047-4106-C2EC026C9B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05" creationId="{421979CE-A684-6216-6C52-8AAEAC2F43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06" creationId="{33B6997C-CCDE-6FD8-10F1-04473BD0FF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07" creationId="{97DF7664-E4D1-A68B-7BED-C324DD0813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08" creationId="{336BC3A5-95B6-35EA-F852-7D2E174AD4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09" creationId="{166C48C8-C8D8-62C7-9D07-40E0CADDBC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10" creationId="{0F22BCF2-41EF-D5FC-263F-C740396FB7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11" creationId="{96BF1E48-3F50-B950-86B7-223096B721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12" creationId="{6FA8ED2B-ACFD-8F23-9402-9C38919BB6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13" creationId="{F924EEC0-C3FF-EC44-97EB-2275113AB9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14" creationId="{6EEBB9C0-4652-3684-AE8A-8340B09B1C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15" creationId="{5C85C57F-AB12-2A08-F4AD-2BD795101F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16" creationId="{4FBAC601-C066-B59A-9182-1C06A1727B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17" creationId="{BD64E575-ABE1-BFD7-EA81-C69B4E3D46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18" creationId="{E4F9FB7D-B16E-581E-EA01-C05DEA6A5D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19" creationId="{F83E4898-7540-B936-5DD3-6BD0E49C2E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20" creationId="{C89E68DA-9078-07D0-53E1-2C45E3660F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21" creationId="{B7299C11-15FE-6D98-8CBF-C65E33315B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22" creationId="{D74EBE72-0927-23B1-F357-BA1E3189FE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23" creationId="{BCBA7B89-891C-3C81-4502-7970081669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24" creationId="{0A7941E6-2153-86C4-4D78-E829827932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25" creationId="{3B5906C6-B7BD-846C-76D6-997E18A2A2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26" creationId="{0956A420-532C-2E03-629B-E8C3C718B5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27" creationId="{5851D96B-2145-AB73-0D15-8098F1360E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28" creationId="{5C2A6A19-7B78-AD33-B336-B8FC60A300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29" creationId="{9E7E7E23-1466-DDDA-B978-1ED6D3836D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30" creationId="{382C49F9-8F13-D993-077C-C732C690F3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31" creationId="{BA899CDF-74B5-52B4-1D09-1DADD53F5E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32" creationId="{BBE86358-CCDE-37B3-97A3-DDABA7E15B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33" creationId="{B79C7061-5089-0B2D-C430-CA0C504559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34" creationId="{30230FA7-AC1E-9734-45D6-C24AA12850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35" creationId="{86AD4629-A9EB-83D9-3787-0CEAE8AB0B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36" creationId="{09FE16D5-8B35-2BBA-5581-9C9429513B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37" creationId="{4E425FD1-8B27-7FD5-3C83-4864841FAB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38" creationId="{A9241F85-CE29-B1B0-F8B9-BD993FF56F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39" creationId="{65B3FC14-F6B1-51BC-CFFE-C4CA1E42CD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40" creationId="{F2E291E4-309F-2004-9E81-3E2BE8607E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41" creationId="{B3115A9D-3A55-F501-2ACB-11526A1D0B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42" creationId="{32CBCE1F-5D4F-649F-55EC-D58754D7F2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43" creationId="{8B298618-0418-8A1E-E309-DFBE191227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44" creationId="{71C4FDCB-3538-0614-FB04-D712BE8ABA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45" creationId="{73B79A23-9CF9-600C-1715-84751C1058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46" creationId="{4202A39D-6F03-3D12-EFF6-1888342349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47" creationId="{E411B510-E23D-CF2E-3048-9FA176805F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48" creationId="{539EDA92-C086-82E2-5AE3-E21F6FF67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49" creationId="{5AA61CE0-C1EB-837A-F918-25989BA0BA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50" creationId="{92116476-9E1B-BEA3-DC29-13FEA9426F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51" creationId="{3D77D985-75B7-B1B9-9DD0-6E5BA16450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52" creationId="{7675FD86-D2A4-9294-4E89-0F1A2E8BB0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53" creationId="{226D8C73-96C8-3196-E301-9924BD07C0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54" creationId="{657FD031-0D49-58FF-4D5C-822ED050F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55" creationId="{3AE6099E-07BC-B4C7-BBE1-6228087EA0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56" creationId="{7B7932C8-E9F0-81FE-FB70-0780AACEE7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57" creationId="{B58F10B5-56DD-6310-3BE2-F77B854DE1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58" creationId="{40FE72BF-A92E-C1D3-704C-AC0D76A6DF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59" creationId="{2FCE025C-7C80-E38A-0D75-C2F7156253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60" creationId="{4D97CFE3-27CD-ABA2-36CE-2CDF05AFB9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61" creationId="{22B493DF-C901-D033-658A-F5A7B8007E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62" creationId="{74524085-A0A3-6EF5-56CD-7BFED0267A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63" creationId="{98B8DC50-11F0-3EDA-163B-CE7F3BF455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64" creationId="{93AED5DA-6639-FB54-0F3F-A8E9A6487E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65" creationId="{7E24A60D-E6D0-C68C-7D93-ECEF98C2CE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66" creationId="{1B9F6694-5669-BF5D-F294-760F5040C4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67" creationId="{7F862A01-905A-BAD3-CE18-7C39A74A2A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68" creationId="{E4C3FFC9-C3D0-7438-651C-E13534010C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69" creationId="{DC81DF71-605A-B222-1891-64E0DF10A7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70" creationId="{91D6D81A-A094-BD1A-CF22-27DDE9BF7C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71" creationId="{0F5E3D7B-8A41-7147-3DE8-5673AF7CE2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72" creationId="{B2C218B2-D4E2-EB18-DB88-2F35CD27C6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73" creationId="{157D85E5-5C28-BDE8-8472-E8FB0156DE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74" creationId="{ED87E4FD-1CFA-4A47-1E15-DE7338BA9C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75" creationId="{7EFA7D0F-6EEB-E72D-2C05-A772084797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76" creationId="{0CA2D4CC-5451-A631-27B8-927F999E04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77" creationId="{ABB16597-B590-A90B-252A-D45C0944C2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78" creationId="{3C7016D1-9A0F-F3F7-F7C3-4D21841462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79" creationId="{EA7D2DE1-30D6-C2C5-F12D-0BCAB2E0AC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80" creationId="{769A15B1-2201-FD0D-1422-CBA265FDEF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81" creationId="{4064A53E-70A9-168F-8AF2-86C141C8F4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82" creationId="{7DD6EDF0-61A3-B21D-3175-FCE3E931C1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83" creationId="{7D7295FC-4B83-7C9D-FA9F-4CC16397E0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84" creationId="{FE436D07-9AE4-31E5-2C37-B80A8AE847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85" creationId="{A6FFB2CE-DD9A-9BC8-41FD-1C93E95BC2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86" creationId="{0CD60655-81BC-B278-8422-A422319DC1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87" creationId="{43CDA3B1-5CA4-3993-170F-BF461E3229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88" creationId="{911D5E9E-909A-E298-1461-EADFD446A9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89" creationId="{96A253FC-DE8B-6BD4-EA33-C4D9F7BE78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90" creationId="{99E73928-5AD0-EE79-614D-107D3F0CCF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91" creationId="{7CC14434-C214-AAAB-48B3-86BC9DCE43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92" creationId="{AD994285-CEC8-92DF-5098-0D8ED284C6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93" creationId="{6CF4E8FE-52A2-9F19-5DE7-0EFE1BC920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94" creationId="{3C60BC55-BAD2-F1AA-1694-D38E059FEA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95" creationId="{80735E58-6664-CBD4-8005-3D8CBD9FCD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96" creationId="{E9E2F2B7-67E7-E5E4-259C-2D40612039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97" creationId="{082432AE-CC39-50ED-0A12-0BA5983C2E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98" creationId="{966647FB-8C09-9981-FF59-F9259B3C0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399" creationId="{6CB96A58-BF8D-C3B7-883A-9DEC8AFAF1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00" creationId="{FE3EEE14-690D-F597-43B0-CCA3B207E1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01" creationId="{1EBF5FEB-31E9-509C-99BE-E8284C883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02" creationId="{5C2A97CF-424D-A2C7-9DAF-8BE78B716D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03" creationId="{4D128CD8-DF33-1F58-E4FD-4F70AB5D70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04" creationId="{F32EC8DE-1A67-10E9-DAB0-0C582C8E45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05" creationId="{E1120885-33D0-2132-234B-5539EA0633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06" creationId="{DA27291C-3E46-BD74-3598-80F00028F2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07" creationId="{7CC6575C-D5D9-35A6-4D78-860E8A49F7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08" creationId="{ED6FF2AA-CFA0-DE12-135C-CCD570DFF7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09" creationId="{9E497A3E-B55F-7B20-F332-2D73A05543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10" creationId="{C609B5FB-995F-FECA-FA59-FDDCECCC5E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11" creationId="{CC3C1D44-E9A0-A715-3D68-9D63E9F885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12" creationId="{8D5352EB-EF67-7506-E274-4055CDD19C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13" creationId="{49E35448-4D1E-B01D-5AE1-ADECBBB927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14" creationId="{91C01215-EFBE-DAA4-461B-0D351EAE1E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15" creationId="{D3D347C1-D89F-8D35-7ADA-83B9A43133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16" creationId="{20553AF6-CCB1-07C2-8205-EA08B4F4D3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17" creationId="{F0076870-12AE-2875-2638-D09A290482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18" creationId="{C98D82BC-08F0-3C87-9E76-FAB3B81081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19" creationId="{31E8A573-C2D8-A9DD-FFB1-A9583366C1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20" creationId="{333749CD-FE13-588B-E667-41C268E60A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21" creationId="{310F69B0-A9C1-18BB-A231-2700091F1D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22" creationId="{1C2E2902-E00D-CB13-52A2-7F80CA04A1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23" creationId="{644007BB-A581-A440-EA23-CCBC4E82A3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24" creationId="{B484D10F-C0A7-BF2F-A737-D330CFE28F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25" creationId="{8D0DB5FE-A92B-A305-A992-E14D368BA7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26" creationId="{7266AA2F-D69F-CC0D-72CC-9ACD7A778D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27" creationId="{F86197F3-2E16-32D0-60B3-2FB93F660D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28" creationId="{1F4F7604-AC78-7933-6032-30EF0D9FB3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29" creationId="{E5F24A65-1C81-9431-1122-097420DECC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30" creationId="{8F656E2A-8F78-82B8-BF5B-2BA80233C5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31" creationId="{97CFED36-7168-C98E-3E6C-154C5D906C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32" creationId="{7EB1534A-EE98-5E4F-D8C6-D75661F72C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33" creationId="{AE8572A0-644E-E25B-655D-ACBB2C8C83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34" creationId="{1BD00566-1D46-6DE2-2F40-C241B9E86E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35" creationId="{3B42C872-DB1C-978A-6E31-A24BACED24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36" creationId="{F358E47D-57A8-FADD-EAC3-E4B59AA8F5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37" creationId="{10234334-3C4A-AA09-6091-68F43E0092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38" creationId="{FE099663-D7AE-A4CA-C2DD-5B088C23BE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39" creationId="{04CD11FF-A83A-1388-6A12-16C501EE31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40" creationId="{B5C4262F-74A7-06E9-547A-AD14650E5F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41" creationId="{670E56F2-2791-C730-DAD2-F0244D687B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42" creationId="{059A8EA2-2FC0-45D2-9531-0846324E1A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43" creationId="{49C29067-ECF2-23A2-9B99-D0EAF3FA0B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44" creationId="{27833222-1591-F10C-BA34-F7F23EF7F1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45" creationId="{5C953437-E60C-A42A-322D-8C57D56882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46" creationId="{7B4A7634-B070-A642-5DE4-7544FBD3D3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47" creationId="{DE40C5CC-14FF-0C05-2037-AC65249EF1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48" creationId="{862680F4-8381-15C5-87A2-79E9CBAF31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49" creationId="{159A14F7-A3CD-E105-DB90-3B4E8FAE2A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50" creationId="{4BB7C759-8283-A1BE-29AF-646A1D8C34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51" creationId="{EAD7D9C4-DAEC-3092-0540-B7003D0AE4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52" creationId="{B1DB8F0A-7987-18E3-F79A-2139E53C6C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53" creationId="{424F940C-3BD1-D511-F0E1-9FD71ABC00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54" creationId="{6BD1FBC4-E713-1199-6618-B963EFDE83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55" creationId="{57C0CF1C-07DF-5015-9954-942FAE6664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56" creationId="{4B99B5FE-E53D-3724-3BD1-7405E2F079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57" creationId="{0B73D0B1-9479-9E6D-24F3-38C3E45A07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58" creationId="{69D114A6-9561-0908-78E9-0C6C5BC4A2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59" creationId="{F6FA465F-612A-A95C-9AA2-05DE7A5686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60" creationId="{633DBA9B-60A1-B8D9-BDBD-48B126EED6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61" creationId="{59CF4811-5D92-6906-95C6-B2AE36A416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62" creationId="{1C869DC0-3D6D-39A0-58B8-E8CA4A8FDF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63" creationId="{8182F6C5-9B4E-F5C4-3BB9-75C327A3A7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64" creationId="{9355429B-7735-B36D-C37B-2B067F1391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65" creationId="{0D0F4E5B-B452-F8FB-EF8A-996C13E13F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66" creationId="{91805FFC-61E1-7112-9716-847ABF188A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67" creationId="{580033BD-3299-183A-3BBB-5CFA0378F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68" creationId="{C21114F3-E819-0F4B-7988-5C39610100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69" creationId="{126AA7E8-4215-32A8-CB56-9A12B758EF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70" creationId="{C89D80FE-DC9A-51A3-6641-8E6131B5FA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71" creationId="{22E13E28-38F8-B566-DF85-7FE07900D0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72" creationId="{E90C9AB5-0724-1749-64E5-41959B4005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73" creationId="{1DEF2DE4-88ED-4F9E-8C18-C841CC43C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74" creationId="{25E4B959-1AAC-5B04-CB1E-EFEAB727F2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75" creationId="{07E8F3D9-9DCA-5496-8153-FA3304358F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76" creationId="{B93EE408-8340-4E8F-BE5D-172BCDF9EB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77" creationId="{3AC3789D-10FE-0815-ED72-AD5BAA7773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78" creationId="{8FE808BF-BF58-98A7-C8A7-C93B39A830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79" creationId="{AB85658B-2C1D-1848-4868-76A2AEF1B9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80" creationId="{58EA1F39-96CC-9606-7B9D-14B6D6EBFD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81" creationId="{491661B8-F4EB-A5B0-B918-FA60865C7C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82" creationId="{A3B48AC4-6B44-8D2E-6676-A81D4C67C8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83" creationId="{191626F6-193E-945D-929D-BA856B08C4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84" creationId="{FB24634A-09B9-C9DB-8A24-D5877AF061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85" creationId="{044F9BF0-0FB8-4E28-DD99-25A6965766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86" creationId="{A8128DE7-5EDD-4029-38A9-7B2159E516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87" creationId="{DDF37271-FFB1-EDD3-426D-6CDED157CD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88" creationId="{881FCE71-39ED-93B8-20B7-C2298D6CD0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89" creationId="{38AE4F4C-1024-38C1-2572-714DDBB1A6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90" creationId="{890DD310-AAE2-2238-C098-D67ABED1E9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91" creationId="{30641DD6-A4D5-8C14-CAF5-E414AF96D9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92" creationId="{D105FD49-0E3C-3C9B-9F7A-754265C73E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93" creationId="{870BB887-52B3-5F29-F7F7-8841A9D516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94" creationId="{734C8334-FB6C-2219-AEC3-7BCB6A9D91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95" creationId="{5AF3160A-2333-AD30-72DA-AE29478C18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96" creationId="{FF718682-F6C1-757F-D92D-250CF70F75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97" creationId="{D4A5500C-1788-A151-3179-A1FB68268C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98" creationId="{2027521D-20D0-6C06-6D6D-936A7ADC5C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499" creationId="{332C2F5A-5F31-53A8-F412-BA6032802D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00" creationId="{B1B2CD00-DD04-2AA2-0EB3-C0DE26BF7D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01" creationId="{2D8B5FA5-E51D-9333-4376-5E6400103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02" creationId="{F3704BEF-EAF6-A991-380D-27B496B727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03" creationId="{336DDC32-4038-A874-2F03-FACA8B7A11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04" creationId="{79290ECB-2C57-1BA8-152B-89DF6813C3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05" creationId="{6EDEA1DE-65DA-0262-A592-EE4E1E8572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06" creationId="{660AC168-4935-C01D-E0C3-DDF09AC9D0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07" creationId="{54FC4F7E-57FE-0CAB-6197-54FA89A175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08" creationId="{DEB4B33E-8554-FDDE-81A5-12984A60DC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09" creationId="{63A5F725-6D2A-6A04-099E-91FFF1904F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10" creationId="{69BA17DE-E853-8C0D-2367-1B39161FEA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11" creationId="{2B15E73F-9C53-1487-FD92-46FD821945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12" creationId="{C2A5AEDD-B905-98AB-79DB-C18A1864C0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13" creationId="{8D64F11D-187A-C256-ADD8-161397439C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14" creationId="{4C366B60-C802-A8ED-9AFE-456B3C4E2E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15" creationId="{4102CB03-FB93-DEF1-A910-B313BDE81A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16" creationId="{C81CA45D-10B0-DD82-F6AE-237F3CECB3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17" creationId="{41DF27F7-9438-1E96-4948-FEBE21FB70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18" creationId="{BF801016-B3E3-88FF-435E-C5EBF55BDA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19" creationId="{600EEA7B-CAB0-118D-116E-2BD95C2866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20" creationId="{AE112A71-1945-EA52-28CB-A148F082C0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21" creationId="{C445354F-0869-909E-35FD-434D38E2EF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22" creationId="{1DDAF369-3BBB-4137-65AD-BF799A7609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23" creationId="{9CFCA5D3-8FE6-5761-2A1F-1CD9B7D2F0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24" creationId="{3A1A1E72-D400-FA25-857D-A07B53370C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25" creationId="{A55FF063-C409-2AA5-85F1-FEAED6C714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26" creationId="{A49879B0-7FC2-3583-F887-354D8C10B9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27" creationId="{A9F081A2-A2F0-33E9-B835-E8FDE1097E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28" creationId="{AFC2B9ED-051C-32AC-DCF4-CDB9085BF9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29" creationId="{B17BC272-2046-CA8F-D4DF-F849F365A5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30" creationId="{BBD9532B-B5C0-5735-2931-50847D6961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31" creationId="{80D59AFE-09EB-705C-CE78-2707B430F7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32" creationId="{EF9C0888-3BF0-338F-6FDC-3B9876A7E6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33" creationId="{60F156F4-9331-E680-BDF7-7ADC98678A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34" creationId="{4A7F31E2-65BF-8F8A-51ED-CBD013C464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35" creationId="{4028A889-A7BD-0CB6-436A-D58B8E5E29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36" creationId="{DD3A1540-256B-3D27-F6DC-B19A64D461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37" creationId="{BDD95D63-75F0-40B5-19E3-9192B4024D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38" creationId="{69029CFC-0F49-FDA3-311B-56C3D5DCF9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39" creationId="{E3091B7C-CE30-197B-85DA-8582DF0BC6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40" creationId="{E0F8A7DF-5696-BC71-DF3D-FF62191625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41" creationId="{ADE943ED-2287-C518-B8C3-F83788C57D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42" creationId="{60E1C645-7A5A-EACF-0414-F2CCAB5DD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43" creationId="{309BB7F7-FC8A-0944-C391-9E6B06BA24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44" creationId="{4D9437A4-CC48-B618-877D-349663C9EC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45" creationId="{B0779184-5379-3720-2386-366763E8F5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46" creationId="{45AFF238-39DD-5EEC-4163-A1137290E9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47" creationId="{E3111968-78D0-E991-5074-492D50FC9F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48" creationId="{C5E13F0F-801E-1FC6-562A-F447C111C8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49" creationId="{D6A725DD-C648-313E-8F90-5FE1C8A05C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50" creationId="{DBE28348-5C13-0F22-85B9-EDABA102F5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51" creationId="{36BBC5B1-820C-46FB-726A-2BD45711E8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52" creationId="{9FB4DADE-7031-870B-CD7E-66F6C380DB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53" creationId="{A8D9B6E0-1BBD-D35C-90C5-39891EE760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54" creationId="{D61011CB-E542-E747-8A41-05C74766F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55" creationId="{A0B4A8B3-00BE-1C81-0E45-CCA92AB523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56" creationId="{FD2E0202-0076-5963-A2AA-6038415FB6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57" creationId="{CE4C8F2E-C7CC-8F19-3EE4-A359734D14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58" creationId="{97A75195-F50C-FE38-865D-CE76A8036F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59" creationId="{A2D127B1-57C7-2088-8348-7DD208564B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60" creationId="{992EBEDE-3018-5539-2651-437DD005AE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61" creationId="{701849E7-C844-55F6-A911-94BAD6405A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62" creationId="{68380C02-98B7-1672-4831-3D7A471F27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63" creationId="{176BB77C-63D2-2CA3-BF76-29E195CF53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64" creationId="{F35F831A-B866-C2E5-F1AA-1D5B168AEF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65" creationId="{6CC7106D-C59E-CB92-8371-929181D6B4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66" creationId="{4EBE30EE-B048-8F58-49A4-01297D625F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67" creationId="{8917B206-7AE3-334E-51EC-F9296689C0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68" creationId="{0287EA08-B3EF-E797-B6D5-2A244DF211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69" creationId="{477D2721-2B06-85A9-5087-A9DD6C41A4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70" creationId="{77A2CED1-8FE5-46E4-070F-C7D135A352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71" creationId="{8686AECB-FE3A-E2B2-9A4B-F597F048E6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72" creationId="{F0973836-2DFD-71BD-FAD3-987195C090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73" creationId="{8FECE633-BBD2-0D1B-AAB8-DE8FBE3C5C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74" creationId="{D9A51BD7-DF5C-9E68-C59C-B1A646140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75" creationId="{00143C9A-46D0-3D8E-09A9-255AE1EB35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76" creationId="{66D562BA-0C0B-E764-E0F4-E551217DD0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77" creationId="{2918544F-6CDE-ACF2-DF97-47B79FEA43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78" creationId="{E19BD62E-0D27-8FD4-271F-AE6119846F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79" creationId="{9CAE7186-4F70-CAEE-01C9-22E6711BC3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80" creationId="{CB83B398-DAAE-E2F7-6E2D-EA8A538F59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81" creationId="{0DEE3713-1E11-A770-8DD0-4B6694A394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82" creationId="{D2626EEE-AABF-9A5A-EB71-34853F54C5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83" creationId="{7C3BB2C5-ACC7-B62D-68D6-5B13170FCD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84" creationId="{81C76639-C236-DB72-BC54-9D7800CCDE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85" creationId="{681BE770-8857-5546-FA6D-587043D10C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86" creationId="{EC75CD05-5215-DDE4-9EE0-B37C1F2E32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87" creationId="{63612477-407C-8659-1350-4C86DB7AC0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88" creationId="{E20C5102-8114-C46F-7B26-212BFF59A2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89" creationId="{D60F8B5F-6FC4-A3A7-C279-F1B6AADA23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90" creationId="{30CDE0C0-BE8C-64BD-C343-84526A30CB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91" creationId="{4F1F83AC-72E6-6BC0-05EF-F9D3BC0B61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92" creationId="{B46712C5-19E5-1CC1-CDA2-7DCCE691A5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93" creationId="{40211589-F558-70D1-88C6-C041469E88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94" creationId="{2A7F06BB-3957-8110-C804-E9A090CB7F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95" creationId="{3EFC3710-694C-7655-16D3-6D518EDB3F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96" creationId="{636A541F-33E4-6979-CE2F-35EC70095B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97" creationId="{E179866C-7837-3D4D-C7C9-DA3C674534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98" creationId="{57516F9B-91AD-F851-BBD1-6C1AAB14C2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599" creationId="{B0AB086A-69A4-37B9-D341-2B75F2042D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00" creationId="{DF95B1F1-F935-58B0-E687-BC3E7A4167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01" creationId="{CE0C470A-E795-7446-7452-5B250B2B9D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02" creationId="{9634F5F3-43B3-3C92-0CD6-BCF5AFF606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03" creationId="{A741A270-2496-F9F8-2DE2-940EEC4509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04" creationId="{E61D3FE9-15A8-D0B3-217B-A8899B1E02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05" creationId="{4692BD30-588D-A4FB-2B42-A990D0ADB9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06" creationId="{3E95E8EB-8602-E780-6006-72DC8EF197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07" creationId="{EA033248-F9CF-02DD-9C6E-B2F749DC13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08" creationId="{D27679A6-098A-DBB4-7879-51B176A47F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09" creationId="{AF4031B6-6AEA-500B-0E3D-0A24BF75C9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10" creationId="{F1048FA1-7D93-6304-7FDD-DFDF704D68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11" creationId="{A897047D-E24E-D2CC-26A6-1D2A246304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12" creationId="{9063622C-A62A-61BB-63D0-045B129FDD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13" creationId="{C1703A7F-15D7-17A4-EB17-02760E3596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14" creationId="{AA66E840-2E3E-735C-D680-922DF9CC9F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15" creationId="{77AD4DE7-A48B-48D4-B0F3-74F8989E65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16" creationId="{371AB17C-38C8-84AF-C53E-7206E6FC9D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17" creationId="{716F6F6B-D11E-0F4F-541E-49B3BB7A16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18" creationId="{E2D381DA-EBCC-6388-73AE-A37922E01E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19" creationId="{31A98E2A-E4EF-681C-8C2E-AD882EE1EB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20" creationId="{9A491C2F-9AF4-E0A9-1382-88FA6AF7A5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21" creationId="{F9FB5B20-B23B-442F-08ED-34F453DB35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22" creationId="{4BDE33CD-C4C7-295D-B3A2-3A91D2D60B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23" creationId="{AF52A127-FEDD-217E-E1C8-F60F2BA410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24" creationId="{95BEA6F7-2A43-8267-CB60-5494A15A32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25" creationId="{64FDCFAE-AEC4-5AAC-4D00-48B883939A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26" creationId="{1CB05C1D-C656-5406-4276-FE781DFA5B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27" creationId="{F0A76CA5-5D7D-42D3-3B24-11A5DA268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28" creationId="{3F217B92-50E7-2C74-0779-F25F315508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29" creationId="{783E1911-9D80-FA67-9D3F-9482394365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30" creationId="{6063B05D-6D8F-80CC-FAE7-D37EDF917E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31" creationId="{CEB80111-F49D-7483-66D5-172BAED01B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32" creationId="{B95C29C3-FCCA-3957-D55C-EC4B246C92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33" creationId="{946BF87A-87C4-234C-225E-09C607F761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34" creationId="{778E9F11-9729-C4A4-88F8-7E738D6738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35" creationId="{8C1CFAB5-5503-7136-17C5-1A61C4B04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36" creationId="{CF04DA74-1972-5BAD-71F0-0DDD2EFAAB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37" creationId="{9EFB9936-B3C2-383E-A8E0-D52B70DA1D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38" creationId="{C47FD81A-793C-C034-A1BB-241B7C958A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39" creationId="{3DD43DFA-048E-E159-C9BC-84AF16DF19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40" creationId="{1DA3B799-B967-55C2-DC5E-A1B274A100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41" creationId="{69408C54-2316-1FFB-6BEE-276C146A24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42" creationId="{86135EE6-1DDD-7C51-608D-2D45FEEC35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43" creationId="{F4243D97-EE85-E7D5-12F0-88060249E7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44" creationId="{37DA2485-61F2-C745-2BCA-D8B89DAB23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45" creationId="{565C7B11-AA8B-D63A-9775-A3A4C9A41A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46" creationId="{CE4BCA74-6344-6450-5CF4-1779279AB5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47" creationId="{0FC3361A-4D8B-EB54-9C82-70FCB75F92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48" creationId="{1044C886-33AC-3D1E-F96E-82070FB58D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49" creationId="{F736E2DA-8B15-0077-E462-8226D6CC90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50" creationId="{A90719FE-0D71-072C-4714-7AC07CA32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51" creationId="{A72B6E80-ABF2-B668-FCD7-E59AF35289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52" creationId="{98420A09-B833-6141-DCD0-2062A14195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53" creationId="{6A3A6ECD-287F-4817-605F-F16A2DC1B0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54" creationId="{B2D0D26C-F58B-B4F1-0BEE-3F2265DCC4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55" creationId="{26435F64-1D4B-1608-B8C1-A7E9D0B4FB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56" creationId="{6BC7E969-535A-A9D5-EAD7-30FF26ABE0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57" creationId="{332217D9-020F-CAD7-9502-DD0CEFE933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58" creationId="{A8697FFF-2D70-9647-97F6-FAC18D77DA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59" creationId="{C0429E9A-6F39-8500-76AB-C7F88E0EC3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60" creationId="{3E0AF34F-FD3A-9544-CD9E-2E909560C8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61" creationId="{1A7FD824-E04C-7706-62F3-506DE96FFC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62" creationId="{A2BCAF2A-BAF8-785B-F31A-01ED259B40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63" creationId="{39CE2C6F-D136-61C9-C253-25B43BF42B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64" creationId="{DC5ACA94-3AB5-9A7C-42E9-79F1572E3B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65" creationId="{E808F699-6473-D03F-DADB-AC0DFEF42C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66" creationId="{A80E114A-84D5-DCA8-B300-BCBE3A7B00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67" creationId="{48691547-71A5-BDB3-8515-379D65714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68" creationId="{48F27020-6C7D-A0B6-5C71-7F8C04E9FD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69" creationId="{56839EC0-5A03-0802-2CF7-F9F9710524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70" creationId="{0AC583D1-0064-2925-853C-F0E11914D2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71" creationId="{CBFE8288-F706-8068-C01F-9481D93C67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72" creationId="{44200324-6386-3526-9B20-D20EED9411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73" creationId="{7BE42AAB-1AD9-DAF3-4C2E-9AF967FA0B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74" creationId="{59EC3E8E-FD35-33A3-F210-8F2522B28E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75" creationId="{AB485914-081D-EDF5-97D7-26FA92A4AC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76" creationId="{638F6E3F-59F2-3D49-59A4-4C314F182A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77" creationId="{233BF8C6-66F2-D735-6407-8FD734D5A4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78" creationId="{3A638DC2-830E-3BDB-3BEA-73B7B5849C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79" creationId="{33788CFF-56EA-FDC0-DF1D-DC925E9FF3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80" creationId="{963D1AD3-6D48-6403-B0E5-78C4C93FF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81" creationId="{F6F6679A-6634-ABC0-A2CB-57D772C902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82" creationId="{D4AE8B90-6127-A21E-A2EF-93AF289985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83" creationId="{6F90664F-7A1A-AE87-6E08-4B67BDA649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84" creationId="{45A9556B-9B1D-309B-A774-1C983AC520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85" creationId="{968EC0CE-3A88-66D8-BB39-2D83D77DB8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86" creationId="{D484560E-AA13-3304-453F-5F61F15141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87" creationId="{B4C71F16-44CA-BA8E-6677-E8AA5B342B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88" creationId="{A716E58E-AFE4-EC0D-B35B-71FFD6EC7B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89" creationId="{B56DEAB8-CEE5-0E38-E94A-3A4CE2352E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90" creationId="{2D9389C6-A4B2-BB1E-38AE-FB6DDA8DFA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91" creationId="{97AD242F-2AD3-3D08-1EF1-E26F7B958B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92" creationId="{B0372E7F-8E6E-D897-5B23-513CB4CEF2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93" creationId="{EE54C3CF-3CA2-2E48-2063-5829CD3199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94" creationId="{7E52D1C3-7785-BABD-B988-8577A2AA5D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95" creationId="{06852688-CC70-3B57-C34F-E21CE66133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96" creationId="{E499DC61-9244-56C9-0403-9B4EAB3796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97" creationId="{6F0EB9FD-8F5C-E583-5E51-F265D8515B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98" creationId="{E3560D2B-D445-F1CE-B989-B0A37086E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699" creationId="{B9D98DC3-A559-0569-6897-5E31CD7B2D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00" creationId="{7F6C5C6A-2D29-600F-3EE6-8163C330B4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01" creationId="{363668F2-DC23-1F2A-BB01-802CB88E96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02" creationId="{78ED6E9C-4A52-397B-0C1C-6F47A237A5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03" creationId="{FFA30F48-13D3-8B39-4D54-EFBF370D8F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04" creationId="{30CB23C0-582E-F949-CA31-8863CFBE23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05" creationId="{3535E02A-F6C7-72F7-6510-480BDEE14B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06" creationId="{DA9D695D-3626-0251-33D9-557B4050FE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07" creationId="{B72C308C-EB86-87CF-D07F-EA5BBBA83F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08" creationId="{3D1D3565-DA56-A2C9-3A18-EF9A770D7F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09" creationId="{6BDAD239-2C1F-618D-2F13-44E615DB38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10" creationId="{0541D1C4-02A7-92E6-7864-38781762BA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11" creationId="{F0CA3426-BEA1-A234-D98C-823D022A66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12" creationId="{7BDA721C-DC16-A076-92D7-5240486B1C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13" creationId="{BB19AFB3-2AC2-FA3A-0356-D0A268456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14" creationId="{29D9CDA4-6860-EC74-E034-D31F2E70EF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15" creationId="{1FE24307-959D-5D4E-5766-7F0176368C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16" creationId="{01BBD7A4-9D64-A119-B7E0-5414120EC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17" creationId="{58F8666E-E909-D50C-B1A9-0B1D5DB143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18" creationId="{61BC4367-E870-6C2B-74DE-7586722F05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19" creationId="{00828985-1A37-60DB-22A1-98AAB8320E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20" creationId="{D1A16F9D-EB9B-15AA-86F6-13C16A30D2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21" creationId="{21BDC128-1D58-3146-6D98-67C6BBF644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22" creationId="{3AD63A8D-E3D4-F40A-F2DB-BE7BE8752B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23" creationId="{2E8017E1-E8C3-BB29-D272-0F248848C7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24" creationId="{C7B0F035-05B4-6D31-3886-A361FABCF5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25" creationId="{7BE379ED-5BF2-984E-CFD6-78ED7AA95F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26" creationId="{8BF4DBE4-25BD-4B9A-A393-6EF0C37F62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27" creationId="{71D6018C-2A37-CD5E-CCA4-3C13877FCB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28" creationId="{69B596E6-9CA6-2D66-65CC-97FBEE59C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29" creationId="{70EFCBC4-CEB5-A601-B31A-5E07884D8C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30" creationId="{63CEB602-A2A5-1E51-AFBA-324E28EE55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31" creationId="{1E20D952-3DED-D1FA-38C6-657BFBE02A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32" creationId="{01D8B7E1-5154-7F81-ED05-80FCA3BD01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33" creationId="{067F2709-54EB-2A0E-F1C4-71F1A5C6C2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34" creationId="{6C10662A-7DCB-7A64-ECD1-1E71EC4046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35" creationId="{320978CD-4BB6-BA77-7D3E-2A427E3BC4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36" creationId="{33343C40-046D-0106-6AD9-E7A42D0003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37" creationId="{763774DA-3DE0-A50C-031F-DF1FCD9844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38" creationId="{F5520695-5F54-1C31-1E44-671DB92431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39" creationId="{549DF53D-ADE3-9F05-38EA-C4AB9494F5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40" creationId="{94AE6A95-442E-993D-6D07-E41D96D168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41" creationId="{ADDF6137-5DD0-282A-100C-D9F0E2494A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42" creationId="{64E3DBBE-A82A-D289-02DE-4D1F2EA6DE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43" creationId="{0C1EB2AF-9449-2DAD-F1E1-B3DA68A917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44" creationId="{1671CA1B-4241-3541-C8E9-0744CF7675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45" creationId="{1DDE80BB-38A9-CF01-5447-D901558531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46" creationId="{CFEC361A-2172-8665-01FF-0846DA44FD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47" creationId="{90E48986-782E-811D-0CAE-F15F2613E5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48" creationId="{152AC861-A984-08DA-FFFB-CB11D56BEF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49" creationId="{4FB4957C-1A1E-40A8-05CD-A6B7E92CBD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50" creationId="{7B383F66-101F-484F-E8C5-BE6668F630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51" creationId="{51E7019B-8CE3-ED10-07EE-739473E3F3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52" creationId="{2FB9E438-3ECC-96B7-873D-D8CD2280FE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53" creationId="{7D39B35C-1A01-CFAD-E24A-A2EF6E4EDE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54" creationId="{08D08F1C-C620-BD22-BFE9-EB63AD6637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55" creationId="{BDEC3C9E-DAEC-71EA-D53D-37465582E3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56" creationId="{E8EB88AD-21FB-FF14-C754-EE06DE9A06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57" creationId="{4F8B2B6E-4D45-884D-516C-7D7B222141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58" creationId="{A8022105-DDFA-B83B-B565-0D11F0E4E6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59" creationId="{F3BBAAF8-5DDB-6D73-397D-5EC0FDFBC3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60" creationId="{9E864D33-00F3-D143-8C2D-84B4A58E84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61" creationId="{0D26B570-8B4C-1157-24A1-08B2E825EA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62" creationId="{72ABB8AB-2020-35B9-5254-778B6D1A0B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63" creationId="{1568829F-7366-F443-32CF-62EC906F0D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64" creationId="{EE7EA97D-7F9E-C01D-F857-95F271EF17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65" creationId="{D8C9CAC6-C2B6-508E-64AF-3C853C0FC3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66" creationId="{AE34F83D-0F75-92E9-F8F0-4C3981AE3D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67" creationId="{CD54FEC6-23E4-547E-83D6-54467C4FA7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68" creationId="{BD7A1D77-CBC5-E802-9DAD-D1246A8C41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69" creationId="{2D252AC8-960E-32F6-BEA0-F0B1FA5302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70" creationId="{D32740E0-BDF8-2219-D9C8-18488C1641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71" creationId="{A405719D-7791-EEDB-CEE6-50106397FA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72" creationId="{AEBB4DE5-ACDE-F5CF-592C-737D97C49C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73" creationId="{34E03F6B-1F59-B0A1-6CAC-68C293130D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74" creationId="{81233FD6-9D24-FCAD-26ED-57C692E701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75" creationId="{85CE5DF4-B875-95B2-5E79-24EFD7C45C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76" creationId="{F08C60EB-56D2-594A-DE8A-4C5A48CA05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77" creationId="{7B621FE2-429A-6F6B-F6DF-752ADB0B2A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78" creationId="{6C94784A-4B3A-70FB-A463-260DD08769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79" creationId="{7041114B-83C1-E709-8BAD-1B00B0914E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80" creationId="{7795C1C7-926A-C9C6-6111-5B1CAF0E5F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81" creationId="{567E4F74-435A-A30E-7C82-AD81C2685B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82" creationId="{E215E406-5374-16C2-02D3-E1BCE753E5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83" creationId="{F0CF4751-6927-71DB-3108-848AE95B41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84" creationId="{1DED1E46-75A4-0033-B95E-818B612DF6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85" creationId="{0717D0CE-85E0-E8E2-173F-A6F23F960F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86" creationId="{8C0CD2A9-462E-3DB3-EE85-4B461825EE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87" creationId="{982F7CF2-C1BF-B6D9-57A5-E6CA954312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88" creationId="{3E03D627-CDC5-7AF7-3464-E6598951D4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89" creationId="{96E5AE3D-4F11-E7EF-4A5C-408AFD1D14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90" creationId="{7312AEE8-30E8-B2FD-F5A1-23EAEBF3CC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91" creationId="{A60A3CA9-B1AC-0FE3-65E9-25AD0F5885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92" creationId="{88266DE6-D10B-DEB4-F4F4-B4AB0B2D63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93" creationId="{52AD604D-B7E7-E8D5-4E9B-DEBAB71779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94" creationId="{A4E6F73B-0B6A-7D83-46B8-AA8284BD37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95" creationId="{AE411BD8-9BD5-03FD-28BA-B04B8DD492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96" creationId="{C2AA5F9C-A678-8B31-B658-27F8AC0F75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97" creationId="{7B94EC8B-ABD4-7FAE-89F4-B12C3E2EA0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98" creationId="{D3B97FD6-7E01-6BC5-08B9-4BD4035723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799" creationId="{D19357BD-75A6-17D2-CDAE-584BE53CED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00" creationId="{C300F743-DBDC-24A3-08DC-FB4226F590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01" creationId="{AEEC8FFB-188D-035C-2F5F-094157388D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02" creationId="{8648B31C-68B5-6CFB-7E99-4C5CDF97A4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03" creationId="{EF1500DA-ED54-E1FB-8EA7-56FE191A5F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04" creationId="{0AAFA61E-2DB4-6E70-38E3-55189BC00C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05" creationId="{327CF13C-E283-2FDD-6987-450325111F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06" creationId="{B5671B7E-5B1C-202C-2B0E-D94BB7A493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07" creationId="{A433B0AF-C4F1-599D-5539-C6EE910E41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08" creationId="{8B3C26CD-ED8D-5733-C2E7-7FEDC650A9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09" creationId="{189F9883-D0BD-365D-6A8E-40FD3ED221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10" creationId="{E01C4DAD-B3B6-AE2E-0AAC-7A10FE4B25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11" creationId="{03C1438E-8446-1534-676A-16CAD983BA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12" creationId="{8B1F65E8-3DD7-F30E-9ABD-969F63FC9A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13" creationId="{894356E6-C761-EB50-E0A2-29F466414F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14" creationId="{6586034B-14C9-0B67-8358-733383D363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15" creationId="{63F03275-94C7-D4C1-995C-188CBA1419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16" creationId="{03561CCC-4E10-418B-D33C-6929583237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17" creationId="{F810728F-13CA-E295-19C5-A00880309B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18" creationId="{D3F9053C-B71A-6314-4A4E-77B1A14753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19" creationId="{620433AE-A6C1-3184-303E-33D5F82AB5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20" creationId="{28D07E36-5ACE-F346-8F04-098B0BF035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21" creationId="{76F2AF9F-D40D-F9E4-F0C0-A94A7863DC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22" creationId="{35F18CE0-CE31-CFD2-6FD1-9303AD08A8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23" creationId="{CB364A1F-B444-CB80-9F51-BCFF6091F3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24" creationId="{A8FE68FA-8AB4-9A87-45F0-35BEE49726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25" creationId="{0E26F7DA-2F38-F53F-4469-604E707502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26" creationId="{ED4E3FD1-7F47-3ACB-3EA7-3B2E1609D5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27" creationId="{BB24E417-F7B0-B799-3C30-485E1590ED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28" creationId="{219F1F44-8ECB-30C6-883C-6F21A94615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29" creationId="{82C073D1-9F96-9AB9-368C-ABF94AB526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30" creationId="{1C60EDFB-B9CD-5B5F-A811-A631DE2F11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31" creationId="{4ABF81A4-41D7-11BB-EEA8-DD7BA340A9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32" creationId="{92484851-F880-6228-9565-82CC1D7C43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33" creationId="{96B27BC5-6ED0-4F71-1D96-702C7E9018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34" creationId="{591A1F3B-E66D-F7A1-5780-DF4523996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35" creationId="{12FF9D0D-DC43-F697-F566-0582C51030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36" creationId="{FBEE5AC7-F583-E8F5-8BC9-64CAD3A93A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37" creationId="{C5C9A413-28BE-FCE6-E93A-6F762D9E51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38" creationId="{1E69CAFF-EB95-DCEF-188C-90B9189A38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39" creationId="{E5A89E49-88A4-6D96-9DB8-8FC5B29A6B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40" creationId="{6B9F8B2D-11A1-6CA0-59C2-71B2AD12F9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41" creationId="{F056E451-96C9-C18B-1958-B07B431D57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42" creationId="{AD1B388E-0DF1-EC57-5447-F15A8B0729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43" creationId="{EA4643FE-2B8C-5B70-7193-676ED65A5B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44" creationId="{F26B1FF1-08AD-BE52-A766-BB1B0AEBCD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45" creationId="{D032C56A-046F-75F6-2309-57AED9CFB1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46" creationId="{387C1D20-A185-C7FD-01DF-B5D25814FE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47" creationId="{D9134440-59DA-C65E-C57E-E2DF8D2FFF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48" creationId="{3912F872-527D-05DC-1273-2299C5B296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49" creationId="{8247500F-3DFF-D7D8-A562-24A7051B55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50" creationId="{944792AD-AD68-DE72-6B69-6EC2C67424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51" creationId="{972FB724-6854-77F4-F58B-362CBD62BF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52" creationId="{ED170A4F-F9C1-5C4D-918B-5AAE6B19C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53" creationId="{D700EF32-7A6F-4CA5-9D33-81D1E9557B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54" creationId="{DC67E539-1401-217D-A3EE-26B2DE18D0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55" creationId="{04DD629E-C46D-2EF9-0E95-A8BCB2A1FB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56" creationId="{85C6FCF0-37B3-B9C1-C470-9A3CDDAE09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57" creationId="{831F394D-89BA-C4D3-7546-A60F5D7FFD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58" creationId="{D7BC02AB-A60F-4D65-0CE2-6B1F0BC8E7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59" creationId="{A967E37C-C056-8992-6F02-5C1FC90788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60" creationId="{C12C095B-566B-90F6-5D17-A4BF7D8B5B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61" creationId="{AEFDE499-89F9-4C7F-EF79-D2F6B39400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62" creationId="{6D0B886F-9355-244C-FE6F-93CDAD2970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63" creationId="{3E19AA17-46EC-0B64-ED54-8F39BE4286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64" creationId="{9873829C-0CBD-AEA3-61B6-8A4680553F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65" creationId="{3363E924-66D9-02C9-F252-2AF56923FB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66" creationId="{8820896F-5B59-427A-23B6-2B922A9951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67" creationId="{5FB46108-D441-1605-2872-F65833D975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68" creationId="{A2129E4A-5C7C-4ED3-8FD2-3A2934C4B8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69" creationId="{54700CEA-2980-50F4-9ABD-9DA081717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70" creationId="{6C1C34A3-4EFC-54FD-47BD-3ED2B04AFD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71" creationId="{0BB167C8-EA28-FD49-1EF6-3AB1C0C26C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72" creationId="{3D1EC855-08B7-3D98-5070-3835C95254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73" creationId="{1FB182B0-8457-56DD-8ACB-DF800876DB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74" creationId="{E66C054C-8246-6287-9BD1-D5F7CB7B85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75" creationId="{5B9AC5A5-83D4-E4E6-08C0-02096818B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76" creationId="{5FE99927-6C78-15D4-AAD9-0C8F219F16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77" creationId="{211B94C0-84BE-1FA4-007A-DC2FDE750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78" creationId="{94138401-FEBB-E76F-35DC-2618A8121A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79" creationId="{15F22BC9-00AA-EFAE-A14E-E9F071771C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80" creationId="{04EAA2DB-EBFD-825E-FD2E-FE021F98B4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81" creationId="{C3E2F343-562A-485A-B64B-0AB9C9D384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82" creationId="{1E69BAA5-23BE-72ED-FD2F-23E7FE8A7D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83" creationId="{51A5EB18-A616-614A-8AE0-F85BE42759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84" creationId="{CD6C1AD7-C758-0CDB-696A-0F09B6D462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85" creationId="{253BD952-4A92-0FAE-B019-A9BBC1EF4A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86" creationId="{44DE8482-77D4-0258-84EB-904CC20CE3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87" creationId="{9CF11FE5-559F-CAE3-0C31-DAEAA7C45F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88" creationId="{2A99CBD8-AF0C-7744-6519-7375BC26E8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89" creationId="{0B21DC96-8470-D8D0-6F5F-D3BDA4B0E5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90" creationId="{7BFADD0F-5B1D-981F-1523-39BF8B587D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91" creationId="{F0E61356-A84C-EAD7-E136-BB2C07352F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92" creationId="{09CFB504-A807-DFCE-3981-5CAC4D14E6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93" creationId="{F4C47614-BBBB-AEBA-EAD4-088031DB8D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94" creationId="{F365E428-6611-A73F-D5B2-6B4D4252CC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95" creationId="{4DD44D6B-5414-09D2-1168-FFCB062CC0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96" creationId="{3B2706DF-CF5D-39DF-2950-2FD7D0CB59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97" creationId="{335D72ED-96F0-DDB5-048B-7ED4866B4D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98" creationId="{25E4E551-95DE-78A8-41BA-BAE246D19F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899" creationId="{3EB04A35-2315-FE66-1074-B17073F560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00" creationId="{C2481734-7C74-1545-ED34-2F219A77CD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01" creationId="{7FA18B6A-5A22-EFA1-87DC-9A6349300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02" creationId="{3E143D0A-C029-5992-679A-1A06669D78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03" creationId="{C53055AA-9A7A-A643-EDB4-09751F6596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04" creationId="{9C994EC9-7BE8-0841-C57D-9E7C1059C1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05" creationId="{FD561E97-E080-828A-CEE7-8776E824FF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06" creationId="{E6090B3E-9092-E4F8-A42E-7C72BCE467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07" creationId="{36670B09-B09D-61F1-178B-AF6981E0C6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08" creationId="{7A06DF68-FB3F-79E4-F6D6-CC515276FD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09" creationId="{2343ABAA-450D-02BC-59F9-7E26CECEB2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10" creationId="{B53DF2DE-7C34-7DF4-EC17-60D287248B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11" creationId="{568634DA-B77E-E28D-6921-E6C135958B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12" creationId="{F12D937B-F168-DE95-40EE-BCB7AA834E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13" creationId="{5209F71A-AB6F-1CA4-EB29-8F733BCC7C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14" creationId="{B9755EFE-13B3-1C10-1E92-712AC6E65A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15" creationId="{7E551E0D-C65E-EA35-92DF-7470D3B2EB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16" creationId="{6256CD20-0455-381F-197D-2825176AF0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17" creationId="{CF328B20-3151-44B8-62E9-206B3559BC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18" creationId="{428AD46A-CE43-3E4F-322C-792C7A5456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19" creationId="{D55EE4C0-0667-8CEA-77CB-9324372511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20" creationId="{D99240E1-84F0-AFD5-1132-A6362E55A2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21" creationId="{62971EC7-0AAF-D0C0-4615-6E2E55444A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22" creationId="{CFF8A006-B2F7-90CC-37FE-EA928A0269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23" creationId="{04104ACC-0740-E112-A751-FF3D79FE8A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24" creationId="{11B24B04-70A9-3A4B-5D5A-B3DB14D12B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25" creationId="{13D77139-DB99-D286-1A6F-57F1A015BF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26" creationId="{58E456AF-6791-3BE0-186E-688688C6B0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27" creationId="{11C2DB48-FD7F-1E6B-D6B8-BA32980085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28" creationId="{F129DCCB-C03E-5BA2-700E-2CF7B647F4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29" creationId="{7C12DCAD-85BD-E4A7-1B8B-2DC72797B0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30" creationId="{8D059464-51BA-9271-2B92-8F5AC9F47E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31" creationId="{E704A1A6-C8A3-5ECC-9272-242F3390D9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32" creationId="{3AA75168-2D4B-FB21-9A3F-4584490CB9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33" creationId="{3989A6E7-3354-7D11-D075-5D41B4AA91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34" creationId="{F4C58D4C-4582-4A63-184A-7AF8476077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35" creationId="{61374805-F99C-0FC0-1A76-01ED459499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36" creationId="{EF05DD4E-45C0-2557-9424-8CEE6B1787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37" creationId="{ABF81870-6D24-C064-E3B2-A05009CBB3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38" creationId="{C343E26C-346A-9ED6-E405-81E4FB7D63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39" creationId="{667E1728-AF74-593D-8E53-ECF0FB7041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40" creationId="{BDECE8ED-DC47-4C5E-F30A-18292B09F8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41" creationId="{33A907E3-7162-0E73-E056-5F6AE4BFF7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42" creationId="{8398F56C-C832-0399-90F1-BCA5255F61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43" creationId="{816B927E-A434-07FC-3232-AABCD707F2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44" creationId="{284A7473-3C72-5259-5FEB-0F8BB239BB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45" creationId="{349525D0-5060-BBB2-5758-34AFB6FBFE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46" creationId="{F7BA1468-448E-6905-87D2-0A5749D1EA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47" creationId="{D00A7FF8-763D-46E2-7C42-EA0BC09576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48" creationId="{E3128344-38D2-CFA0-47E6-FD0D53E44C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49" creationId="{2D2A2E49-5EA8-941D-06D8-E3D062C03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50" creationId="{3F6E67E1-BF39-A094-505A-CC760B8D11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51" creationId="{02DC5863-8B4B-65F6-0249-3324D193D8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52" creationId="{96068899-B452-5235-9197-E0CEC3411B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53" creationId="{3D86256F-D94B-BADB-0194-ED954183B2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54" creationId="{A4EE5439-67D8-E0E3-604D-288F6F6DBF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55" creationId="{100C6D71-78E3-859D-5871-17CDA22367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56" creationId="{5ED632B8-D1A2-5AEF-5175-186A3C1F11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57" creationId="{BDB8B97F-F6C5-BEFC-A548-DF7F62C95C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58" creationId="{83734755-92C5-EBEC-0F12-9BEA56078C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59" creationId="{595C9FFF-5074-882F-253C-05CD5618A1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60" creationId="{6BA3B8A1-F6CA-4E95-632B-DBA4455BBE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61" creationId="{E568F06D-26AC-CFCF-AB11-5CBAD4A7B6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62" creationId="{6CC22B29-771D-2E04-08E7-4646DA2C0E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63" creationId="{99D1B6F2-89A5-2DBA-E7EF-F1EFA2C66C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64" creationId="{3EB70E16-AE63-E1EB-2437-E2116667F5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65" creationId="{4D8CC7A5-F468-7D6F-23E2-62007915AC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66" creationId="{78468EF3-38EB-6F40-0F6D-F357ABE6B7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67" creationId="{232BBF46-A95E-546F-BEE8-C18EE71DB1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68" creationId="{11E86C25-ACD7-0575-2FAC-57D73EB4A4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69" creationId="{B5327968-65B3-4D89-2995-E00A365C30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70" creationId="{E3444766-2048-EA7C-7F93-5BC4074E48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71" creationId="{202D26E1-16D9-9F73-4BFC-E034657D2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72" creationId="{FC68EEDA-A393-2C2E-5BBB-22939BEE4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73" creationId="{5E9D8320-9A9D-4CBE-75C6-09C6C2FAC4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74" creationId="{AC892D9D-AE84-BBA8-4A2E-EB087E7D2A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75" creationId="{30EE61DC-3DBA-67D4-8349-4C30F0C0E9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76" creationId="{4E25B1A1-8AAE-8800-EF83-6B76194007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77" creationId="{171E8BFB-AE18-7B98-AA53-9719DBFB74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78" creationId="{B4641B60-8EA1-648C-C806-18350FD717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79" creationId="{84AE1C69-484F-D6CC-31B1-CFCF6BA199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80" creationId="{CE7C165F-ECDF-554C-06CC-A1AA32992F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81" creationId="{8F7590B0-2A16-B6C5-2163-1318F39856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82" creationId="{173195F5-E18A-C44B-48CE-488EBD46A9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83" creationId="{36C36FFA-28DA-8F07-9338-FDBEA687B3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84" creationId="{0DE07721-6794-3616-5181-9A1B28D1B4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85" creationId="{76C9EAC9-D272-A5DC-E8C7-C68F90A9BF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86" creationId="{4755AC13-5C42-4ED5-B087-70B81FA4D7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87" creationId="{76166CAA-B606-5D32-2E54-A74DB133AD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88" creationId="{BE1805E3-0896-2845-FEDC-7A3A1FCFC9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89" creationId="{0E7C2CEC-D40F-2E58-6873-200E09DF0F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90" creationId="{C8E568D6-0153-644C-3D03-8A75A4E2E0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91" creationId="{1A92D7DF-9342-3577-CFF2-56A4A6B37F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92" creationId="{EF942A8D-9B99-D67A-3FB2-AECF7CB4ED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93" creationId="{95477C35-1FBF-98A6-2265-FFBAD517BF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94" creationId="{D1BE4EEA-00AD-C041-0990-6073CBA06F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95" creationId="{ABD684A9-9087-8D38-E588-C836DFA5E2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96" creationId="{DA73363B-EB0F-F0E6-782C-F4580ECB27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97" creationId="{8620F92F-92DB-FC12-31B1-35AB919E01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98" creationId="{8C1F2E87-8F29-19A1-32F5-A2AB214AF1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6999" creationId="{42F16206-B115-57F5-E84B-353C87B6EA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00" creationId="{1A3F1C6E-CFCB-CD9C-BCF5-51C3176178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01" creationId="{DA5D3539-310B-075D-C135-9B11B18C0B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02" creationId="{6B5CE262-4203-7EB0-228D-BCFE403A27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03" creationId="{A1DDF206-47EB-35C6-620B-60F2F79D56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04" creationId="{DA35404E-C408-93BA-9E5B-26543AE0B0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05" creationId="{D60D04DA-A939-5814-6E75-926E20FFDE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06" creationId="{90A2FA5C-B2C4-E1D0-54AB-C30B46A9C3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07" creationId="{312681F6-AF71-5844-1B13-513EB2CD33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08" creationId="{B38BFCF3-7888-AACB-99B3-494A6B79D9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09" creationId="{328654F1-AAB7-629A-C1D9-57F6495DEA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10" creationId="{686D60F7-D7BD-1E65-B897-04C74343F2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11" creationId="{49CB4005-02D2-8613-FBD8-E9BC913B08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12" creationId="{EE170CC6-58F6-9937-F71B-5D21A56549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13" creationId="{9E9383E7-B75C-1918-1282-4934E7F541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14" creationId="{3F62D7B0-1288-B13B-75ED-A36DE0532C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15" creationId="{A0EC2291-A27E-2020-DAC8-9C7E732AEB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16" creationId="{5ED8F553-70CA-255D-56A3-B44E8E9AF8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17" creationId="{269C46BD-FAF0-D6AB-6056-0D6D82BF53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18" creationId="{A925A9C0-9085-8C21-87B3-84C076B95E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19" creationId="{37A4EA79-38A0-C1B1-6C36-1A094D3ACB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20" creationId="{77A6E6B6-486C-9002-ACBC-F80DE912E4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21" creationId="{BF6FE034-0B24-F781-CE12-C6E93228A3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22" creationId="{3AD43BD4-D075-EC9D-CADC-2E5B35B5A9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23" creationId="{72216582-CA76-51F9-F709-5AD7076F73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24" creationId="{2434FC05-FB0D-337D-6FD0-7DAA4CAD84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25" creationId="{2273BC8F-97AE-2961-22E5-1A4769EA0B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26" creationId="{68482DE4-F01A-40DA-B692-5B1612533E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27" creationId="{174F0E6A-2A91-4961-BFC8-129CEAECFB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28" creationId="{5ABF24AD-37C2-D50F-5660-EEFA13F507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29" creationId="{1622071E-4E6D-9EED-64A1-D3D411406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30" creationId="{532C1BDC-F010-613B-C389-F060614A57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31" creationId="{A2F573B2-8F6E-FC3D-AC6D-9B83DF61BA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32" creationId="{ED5BB911-D9AC-94C0-4FE5-E1D972326B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33" creationId="{71EC187E-9F80-B383-75F2-808941D828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34" creationId="{83CAED69-A5CF-B20B-4037-2F8312CE5D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35" creationId="{1B9B80AD-9B1E-3341-F536-995EB28F39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36" creationId="{2BB2D0B1-FDAF-D59E-2526-C3450FB137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37" creationId="{71037FFA-6538-3DB7-8CD1-6AA36CDB73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38" creationId="{5F36ED85-B7A8-6D8B-FE4A-AF4C28A3D6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39" creationId="{A000BB8C-237C-EF05-9B4A-3C0841451C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40" creationId="{D054AE3D-A154-B1BC-E536-0823FEDE32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41" creationId="{2BCFB948-D44D-52F7-D06C-8CE9D0369E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42" creationId="{94E9922E-4BC1-5C81-4067-672719A395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43" creationId="{565135F0-03B4-05C7-BDBF-AD2BE04FE5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44" creationId="{7D5CD93C-C531-6F2A-CBB7-56B4974E6A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45" creationId="{D8D042FC-5C4D-74B1-B1B7-7F4162F88D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46" creationId="{5D0DB009-2447-A61E-4B58-D1A96399C2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47" creationId="{B12AB85C-06E5-0BF9-4124-EE04BD39F8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48" creationId="{19877AD8-77C0-12A2-BC81-FE0540273F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49" creationId="{4A6707EE-C645-925F-8D27-1C40A4CC43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50" creationId="{4D2A70AA-5AF2-8B3F-099D-5D83CFF94E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51" creationId="{055E49D4-5823-0739-0A20-27690D0EE6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52" creationId="{FBAFC39F-AFDA-B44E-A727-3E8FE38BD4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53" creationId="{347F1BF9-90C2-950B-27EB-6144025F7B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54" creationId="{DC77236B-3ECB-152A-CC57-71E69DBD00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55" creationId="{8A91714F-D6E2-A35C-52A1-4E6873EE67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56" creationId="{E1FB2AFF-FAA6-CDE6-B55E-C93B62D369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57" creationId="{BF3D74F9-624F-35E1-B946-346F86D9B8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58" creationId="{20B995AF-BCF1-CE22-726F-FEED16883B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59" creationId="{6575BF79-864E-D376-0A9A-BAC836BFF8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60" creationId="{2788B0EC-F8F3-F274-8183-07D1CCF82E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61" creationId="{1988F7B3-8F3E-88D9-B024-31065C2A05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62" creationId="{2C1560D7-BD22-93AF-9E9D-8A5A317E96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63" creationId="{4E202DFD-9FEC-7015-5B5E-A030AF11E7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64" creationId="{BD33A0A1-98FB-B33E-EB59-34479F1287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65" creationId="{BFA14733-AA3B-0F08-94B3-9D2AB6E7E7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66" creationId="{5E0487FB-04C3-20DD-41B5-CE8F676832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67" creationId="{977A5F21-8E7D-7B6B-2940-1F49605684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68" creationId="{D69F6CA7-FE1B-8C6A-CC2E-1A9484CCFE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69" creationId="{B923E50E-2392-9400-2C75-BA6F5E4521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70" creationId="{C1DB0542-8FD2-FFBB-FB28-F30C6465A8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71" creationId="{70F4C878-17E0-7131-FB07-0C7D2256D2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72" creationId="{0B66DC5B-F090-F286-1B86-2F72995EF6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73" creationId="{689965A9-4979-48DB-5F0F-B9023DE21E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74" creationId="{3962F9D1-DE6E-9127-14E8-A1BF6BF0EE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75" creationId="{E893ECB3-412A-0757-9EDA-83AAB334BA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76" creationId="{376E502C-7E5A-0F1F-AF31-34BE2980ED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77" creationId="{73F059B7-4ED4-762C-25E4-62834B951F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78" creationId="{413A4E43-AEC7-DE8F-61FD-E319BDE32F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79" creationId="{1065F818-7BFB-69FB-1F2B-0658EEF6ED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80" creationId="{C88BD5E4-2E99-9C7F-2BE3-3C4914E47C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81" creationId="{A2A81CF3-6A4A-BEDF-CB84-D638651111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82" creationId="{986D1C99-DDF2-AE17-CCD8-85785EB95B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83" creationId="{4EB4F996-A118-BDF4-E955-F7DB9A6E1E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84" creationId="{388BB9F9-F85C-CC0A-4AD6-0A7C8ECF31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85" creationId="{2FB89FA0-FD35-0B5C-C59B-0061843236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86" creationId="{59BAC95D-3E25-1888-D104-C79BE9FD9B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87" creationId="{33448ACB-C086-1629-D123-244A002F55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88" creationId="{B2CBC4FB-A445-F342-2A8C-349292DF92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89" creationId="{1DF5FF62-0DE1-E6AF-2A38-E81DDD2473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90" creationId="{D5720F93-BAAC-2F57-C9F6-CE7201108A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91" creationId="{FE3AACF0-E3A5-329B-F8EC-5130EFA1C4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92" creationId="{DD3722F9-1C08-7B11-606D-044E245DF4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93" creationId="{21D9223E-30CF-78FE-774D-C6A675A62C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94" creationId="{5CF88A19-3003-0414-15E3-0EB63BBAEB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95" creationId="{43F32750-77A4-9651-EF3B-08DDFA6627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96" creationId="{2693023D-8235-9666-15DA-C9D44CCA94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97" creationId="{E918BF12-281B-4F32-4749-EA69053FD7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98" creationId="{53AA51F7-021F-24E3-DF4B-4331D7421E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099" creationId="{5EB2F543-A904-0045-E3C3-079216E166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00" creationId="{6FEA8786-C2B9-AF79-3406-27D9A97AA0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01" creationId="{3812280D-83C3-0C05-AD20-E186CE5908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02" creationId="{EFAFF142-1A97-EC4E-C28A-27AF76A6EF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03" creationId="{ED45CF97-3C4C-DE5C-3A0D-8CD4E31CE4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04" creationId="{FC0180EB-4814-24C2-4D1F-F439718780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05" creationId="{C62EC351-292B-9F38-1F36-451D7C4BB6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06" creationId="{DC117B86-E92A-C806-939D-A3AA8E9193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07" creationId="{4C8B38B3-0AFC-6EEA-08D8-00A96176CC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08" creationId="{595ABDFD-9F3F-C26D-C7EC-497D9178CE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09" creationId="{097F8A49-53F2-5AEC-EF38-FA7A135777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10" creationId="{166B6336-3AF0-2AFB-6A83-E38C26F5E3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11" creationId="{DE9C6DD4-8608-69C2-A0F4-EF1A54483D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12" creationId="{EBE47B45-3E4A-7067-BEA1-52E5D45DFB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13" creationId="{F0B6A7E8-4196-4D25-132B-61C49D61B6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14" creationId="{8814C772-3A9A-A663-6623-6C215ED727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15" creationId="{657F03E1-2460-0335-FE1F-0E591F6CCB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16" creationId="{544A77B4-90DB-3895-A2E5-D1B3D27BE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17" creationId="{A1E1F7EF-AA52-A145-136B-5D84933F95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18" creationId="{811714B1-7A25-BC11-5A6B-D409A4A37B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19" creationId="{751587E6-4B9C-F505-B89C-C01E2BFA77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20" creationId="{0275BC2E-A017-FCD0-CA8E-65635777F1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21" creationId="{07D22A7B-8B8B-CB58-3B5B-BF1F9CB707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22" creationId="{513987DA-6B0B-33F6-A53F-4BF1E363AC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23" creationId="{9E585A83-6D49-32B8-726D-7E2645ABF0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24" creationId="{03E806B8-A128-75D2-19D8-B872448D35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25" creationId="{89665E92-9A06-BF5D-EB1B-3258EC3AC9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26" creationId="{2EB41236-2440-293A-99CE-5FAC9C316F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27" creationId="{D881BCE4-85F4-FF52-84AD-ADD8B6E65D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28" creationId="{DFC48480-6118-24EE-F176-4400D905F6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29" creationId="{D936670D-328E-46FB-05FA-6AAA26E2AE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30" creationId="{4775EFB2-058F-5A8B-ADE8-0431DC249B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31" creationId="{938CD501-B6F2-2F1C-BDCC-10720BAD97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32" creationId="{7AA2795C-0BA4-D654-474A-C415A7F0C8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33" creationId="{21AFD3A5-5754-94AC-51C3-2C83B13816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34" creationId="{FA496FB6-65A7-1D60-30B0-82355286E6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35" creationId="{71E8E620-F9D4-69E5-2697-C2DCF9B11D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36" creationId="{8426AF56-9D4C-A6E5-6380-59E1B337C2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37" creationId="{B4EDC567-540D-A54E-D9C3-BF7723CCA1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38" creationId="{C0A76DDE-C924-9116-228C-E5C43C133C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39" creationId="{DB4EBA8A-7189-7059-216B-004EAF0ECB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40" creationId="{3C83DBCA-1BA3-CE71-648C-8FB37E69C3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41" creationId="{C3301B21-64AD-ECEC-E5F7-8C75A87D33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42" creationId="{C95C3D9A-9288-1834-F01F-DDEBBBD133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43" creationId="{7CECAD42-3E78-440E-3F75-826F6B0367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44" creationId="{BD279E66-B94E-C4FA-FD15-4D1A5B9853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45" creationId="{556F572D-2655-CA02-D01F-55521DAFA6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46" creationId="{A121DA46-FB74-DD80-625E-7F6A7352C0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47" creationId="{75C70D01-9EA2-2565-B1D2-AD66730EC1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48" creationId="{56A788A0-699C-17FF-CA65-48CD39733D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49" creationId="{62682B7C-E92A-8566-A42E-0130D03D91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50" creationId="{02075F6C-7ADE-C5E0-57D0-215FBE1BD7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51" creationId="{98CE8538-41F2-456A-A087-0537045904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52" creationId="{4BFE8DA6-075D-D38A-2DFC-5BB0E09026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53" creationId="{6F23A452-AB11-6260-82A1-22E120D0A8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54" creationId="{95425FA8-4E16-B9B3-7B2E-1429971ED6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55" creationId="{5D05912A-B865-B668-E536-596F1ACC8C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56" creationId="{69712C20-30D3-3851-943A-65D010FAA7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57" creationId="{7BDF281A-0EB5-6290-99D0-2F631571DE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58" creationId="{AA94601D-8EA9-5B29-838E-F701E3641A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59" creationId="{F51D42F9-0343-3630-F114-E74B9AFE34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60" creationId="{F9FC485C-965F-DD6B-42F9-CE1FFB47E5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61" creationId="{E89A4225-BEB0-DCD7-5C0B-52FE09081F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62" creationId="{8D4554C1-B2EF-6304-D602-96F803FB39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63" creationId="{8EFCCAB3-3E83-245E-4729-366ACF2A65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64" creationId="{2EF5F4BA-9CF2-53D0-F209-DA4DC5693D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65" creationId="{EAC02494-6F2C-4251-8996-69E78E25D1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66" creationId="{64D90E8F-BE96-BE39-EDDC-DCC6296F59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67" creationId="{A41CC8B5-74CB-C451-610F-E3B4FD41FF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68" creationId="{FE2E7308-8614-8F58-9B52-D553FE5DFE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69" creationId="{6602F8B8-D7FA-05D8-CC23-599234E1EC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70" creationId="{FF2B996A-9241-D61B-F1B1-E94DEC257F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71" creationId="{7E1E843A-CD4A-4047-69A6-B34A465ABD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72" creationId="{8259BDCC-EA66-6C29-4EE5-49D69DDC4C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73" creationId="{9BD13FA7-7EB7-C2BE-7E91-759B90B876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74" creationId="{33F85A1B-52A0-6DAF-F060-1AE435B4C5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75" creationId="{1C5D54F8-3B05-E9BF-90CD-E4C6E5DC07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76" creationId="{DEB48FC0-6D23-E683-035E-3C277943AF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77" creationId="{05904B3B-250B-4183-1D18-56C432B2ED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78" creationId="{779896AF-D3DE-DF64-69AE-239EDF5491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79" creationId="{B693C6E3-E1DA-E590-04A7-54C7D26CD2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80" creationId="{21E2A946-965F-1B45-91EC-582E63CBDF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81" creationId="{982D5520-187D-509E-4041-64F8821BCD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82" creationId="{028A735C-1441-74FE-5913-41307A7C81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83" creationId="{86ACCA5F-7F8D-2DC1-1989-ABD41AEDC8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84" creationId="{74BE9F7B-6FF0-4F22-4CFF-B0A1ABEE7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85" creationId="{C5E73535-F9C3-A394-505A-9FCAB44125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86" creationId="{AF940E92-0A28-4311-B06B-ECE07E2EB5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87" creationId="{174654DD-F209-538B-AD8A-1791764224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88" creationId="{BC29C34B-254B-6790-A509-3C467AB27F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89" creationId="{9ED80DE4-5ECB-C7A0-D352-5CF2E8EFA5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90" creationId="{77D4E669-ABF9-5682-FCA3-86C6F5D20C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91" creationId="{8719B6C7-5654-0EDC-F437-01A0478AF2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92" creationId="{24065C1F-DFD6-4077-2B99-6A999B6E4B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93" creationId="{7DA3A9B8-E38E-DCE8-7A0D-AE08573062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94" creationId="{F4C3F913-0806-574F-BB51-23D63CD130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95" creationId="{964FCAE2-430C-BE10-5A6D-3D5703E624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96" creationId="{98BF95DB-9791-CCD8-0DDA-9A78248B7A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97" creationId="{30970B55-7C01-7958-C32B-55F719EC1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98" creationId="{A0B08A68-FEBD-02C1-9F28-9F5679D85B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199" creationId="{83193291-5F13-21A4-F302-728F041512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00" creationId="{3EE3520A-1898-1AA7-90FE-693202FB98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01" creationId="{4172566D-468E-FA76-70CC-E518869B14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02" creationId="{A0FF3AB5-A2FA-087D-B48F-DD1162E575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03" creationId="{34DEBE74-2040-63E0-62BE-BED3A8D8F2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04" creationId="{A4221A47-BCFD-2D0B-557E-D359CD0C94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05" creationId="{52C7CD30-11E0-E5C9-863E-B247755CCD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06" creationId="{2B2A71DF-7933-FC5D-6CFB-22C8625910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07" creationId="{47A5D009-0D50-65F6-E8C6-034EE979A4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08" creationId="{58D512F6-1366-A509-1693-948FAB5D52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09" creationId="{FA50600A-B8B3-09F6-C413-D98A727825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10" creationId="{51CB73DA-896D-AE11-28C6-917803D10B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11" creationId="{0C531249-456F-0F25-C706-3CFFE5350B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12" creationId="{20834A1B-FE80-335F-D66E-ACFF9180D7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13" creationId="{C3E13789-7523-83C8-A8E9-BC3D2612B4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14" creationId="{273CBCBD-1088-A9A8-0B8B-A2EA9369A4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15" creationId="{8AD28FD8-D760-6EC5-DA81-1764D2F501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16" creationId="{C19E01AB-F9E8-5CC7-DBDA-8475806D6F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17" creationId="{673BF8FF-5EC4-DB1F-D94E-52A486E307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18" creationId="{E87A1C59-374F-84B0-1744-234965F61A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19" creationId="{0094C295-0FD5-24BE-60B5-BA8FDB7AA3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20" creationId="{C31D1F79-6454-4492-AAC5-3A49388534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21" creationId="{0F985704-22D4-CBA9-A51B-362899DBCA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22" creationId="{001D8ED9-5892-8EF2-EA33-D79FCCB63F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23" creationId="{E740713B-74ED-E2FD-EE9E-C23F236B12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24" creationId="{D1FBA522-DECA-1478-ABD0-B5D0604B5D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25" creationId="{51CE3B3A-8820-97FD-7471-74AC383722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26" creationId="{BFF65396-58E3-E7B1-327D-FB77F37816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27" creationId="{4312CB4B-6937-FCDE-310E-53404B3007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28" creationId="{92E10AA0-DD6D-BB4E-A9D8-32608FD60A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29" creationId="{DA96CAD4-810C-7B69-FA62-336714A0BB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30" creationId="{B478897B-F656-E1EC-9373-9C8CD58F1A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31" creationId="{B899A6BB-74FE-E625-0754-3ACAEADB1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32" creationId="{8FDBD144-AE0E-3DB1-A108-B761C94BBC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33" creationId="{7E923F38-672B-0C2F-F9CA-7B100EEEDE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34" creationId="{D666440B-4DBE-188A-A581-A607B4AA3D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35" creationId="{07C168CB-BD7D-C893-D186-37EFA6E5E1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36" creationId="{70FDD5A6-BFBB-7EBD-2850-DEC01BB969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37" creationId="{2DE7B163-5A26-6EE5-B046-062B75A76A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38" creationId="{41104D5B-C9FD-9000-6E64-B1769DC9BD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39" creationId="{5F4B5E59-B0E2-32A9-6FB3-EADC7C4BFA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40" creationId="{E33A97CE-B893-E183-5FEA-DCC880DA73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41" creationId="{4FE36C25-649F-88D2-1761-B4CAA46E75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42" creationId="{541C2C9B-D866-9AEB-0918-8BB32E35A3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43" creationId="{74208014-72C7-BB68-98D0-7837018BC6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44" creationId="{6A204245-DF5C-139F-20D4-9EC418866E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45" creationId="{E635D959-B363-C00E-8BE8-876C24A6F9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46" creationId="{4A9E1C37-0BF2-6C24-6428-797A9E5209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47" creationId="{AA83F5FA-EFC0-8500-8738-3428E45C36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48" creationId="{3C5E4244-BAE8-15DF-59C4-C2B7A7CD86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49" creationId="{EC1EB9B4-12E4-4F16-8C61-5E69C668C7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50" creationId="{4B3A0622-7413-73FB-EDC8-87874B5DA4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51" creationId="{2AFFC91F-4EE0-6882-A93F-B76F764B70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52" creationId="{02D331C6-4C41-CF10-FAFD-CA0EF7595A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53" creationId="{45EC778E-2305-7993-928B-04BC1AD0F9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54" creationId="{FFB93C83-5D89-07C8-122E-0049C96136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55" creationId="{32EB6233-756F-9ABD-10C8-F730969E33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56" creationId="{8CD00506-E0E9-BBAD-5F97-E54A925932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57" creationId="{1FAAC32B-4395-C6D0-3A23-D7FD11227B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58" creationId="{252B6D03-307F-E785-3284-635763DC3F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59" creationId="{689A7396-3854-AD0E-DB8E-B2ED2CA0F7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60" creationId="{AD927687-64D6-61D6-E480-2447738594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61" creationId="{8A1CD5B7-0CFD-D72B-CE8A-52777A18B4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62" creationId="{A0D95588-0652-B6A1-84DC-90E003084D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63" creationId="{50ED73E1-17AD-C937-7B3A-89873911DD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64" creationId="{9F30A789-C62B-6C15-DD44-CBF5CBA23E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65" creationId="{5ED21509-3661-DEF0-E621-1C63617C10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66" creationId="{EE9FAF28-1339-0F87-27B5-CA347CA000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67" creationId="{04C74FAC-FFCC-69C3-FCCC-4D1841B250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68" creationId="{2E7DCA6B-101F-3873-CCE2-33AF171E9E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69" creationId="{CAEEDCF3-DEE7-F4D7-B00B-80689F1C00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70" creationId="{F9396DF2-7EED-F71D-2E39-E000E5D0E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71" creationId="{46A9F0A8-99EA-9548-B7D0-702339656B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72" creationId="{C83A9A55-C8FC-A180-45FB-A4DB4A1ADC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73" creationId="{656E5FE4-53C9-BA66-DE7D-3EB6A30D62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74" creationId="{8B01DADC-1B87-1FDE-A33B-6BA8DFD5E9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75" creationId="{4D4FAB6D-5D94-AB6F-926A-0632C7BE1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76" creationId="{0E181262-F10C-1C8B-E3B6-FF6813565E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77" creationId="{7DF1B459-5263-4036-0FD4-93FA375011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78" creationId="{AA1F8E2A-DFDC-D18B-80B6-1C1D40BB91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79" creationId="{F15E358F-2B37-417D-0599-3F3A4206FF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80" creationId="{7E4778B5-EEB5-B762-B0FC-03D5B2B551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81" creationId="{3F1EA3D5-2778-EF83-1AE1-93ACB32332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82" creationId="{B2FBADD5-111B-83B6-4BE6-8CFB188CCD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83" creationId="{EC2ABF34-F126-70F9-3B1D-BC32B52CBE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84" creationId="{6102E02D-2982-B818-9991-737B40988A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85" creationId="{46DFFAB9-F61B-110D-9671-1E8E03BB2A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86" creationId="{9BC3F5FE-7379-3D19-0357-A56CB4E41F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87" creationId="{E0057115-00C6-2BC8-C84E-1AC6A5FF14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88" creationId="{09CC15CC-65C3-8A60-7744-0F2E487F27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89" creationId="{54D49F6D-9541-290A-1000-028DD51F0A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90" creationId="{C9A51956-E4D7-D52E-01B1-326E4F9AB9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91" creationId="{92075460-CA40-25A7-651F-B5BC1B26D0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92" creationId="{D606A8E1-3CBB-7172-AEFE-B0350F3EBD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93" creationId="{B62E33C4-B09E-B530-9222-207140A203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94" creationId="{770A7DAC-EC7B-7536-1B45-CED2B16CDD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95" creationId="{C176A3D6-7429-897B-56D6-1ACA8D3947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96" creationId="{A25DBB20-2D73-3DE7-7662-034C6DF20D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97" creationId="{C7A6F935-5529-2D6C-03D1-EFD2C6DFAF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98" creationId="{9DA75AE9-FE8D-91C2-9137-97341065E4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299" creationId="{36362905-B068-0F23-8AB1-82EFF45A7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00" creationId="{5D318B9E-DB03-847A-7AC6-13AD11EDE2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01" creationId="{3166040E-26DA-CA2B-D0A8-F6AEF198F0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02" creationId="{E4780179-6345-C2F6-1B31-01BCD610C6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03" creationId="{42B6EE70-3121-30D0-D742-EDC5D961AD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04" creationId="{C868627E-522A-7CF7-C1E1-5EEC6A62EF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05" creationId="{36D310C8-EC76-3851-48E7-A9805BE516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06" creationId="{DB32FD62-51E6-CC10-A817-71259B2E43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07" creationId="{EA064300-9B63-1DE8-AE10-B7A64058ED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08" creationId="{1DCEFCC0-30AB-97B6-3A64-0D344420AB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09" creationId="{9322B7BE-4605-FFEF-EB9E-A195693AFE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10" creationId="{F9A260B5-CCAC-08F8-F806-158E5926B3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11" creationId="{390B5FC9-B50E-3057-F914-E86F226F29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12" creationId="{FC88BB31-16D7-E4B3-40E6-B0F092B466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13" creationId="{8122FE35-5428-249B-7AAC-5987A6BFF3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14" creationId="{F3D386A1-563C-8853-DF23-A74809E2D5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15" creationId="{2396D457-1F29-0979-5AAA-4413D75906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16" creationId="{F4BD1722-B773-F448-7C39-6762BFC632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17" creationId="{A89F092E-0AD9-12CE-865A-3BF204B0DE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18" creationId="{640350E1-F522-0C04-C3F7-11044B574F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19" creationId="{C8470980-21C8-57B2-9EB1-17D66273C8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20" creationId="{63D8A35D-63F9-A016-0427-5EEB662E29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21" creationId="{38CFD1F7-EE22-53BA-7EB9-592350F7DF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22" creationId="{FE505BB7-3AB7-8F65-C1CA-45BFA3B206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23" creationId="{619456F4-0683-BB4D-2798-A6516A4476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24" creationId="{2415D6AC-C026-664B-CD84-1E516B8882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25" creationId="{5B5A9F9A-22BF-FC49-94F6-8F4E5F8C64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26" creationId="{AAA86499-980D-720A-68E8-4A7D2069B8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27" creationId="{6ADF8D7F-13AA-726E-D53C-483D2E51A4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28" creationId="{18A53D2D-32AA-83F8-84C1-0F75DBB264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29" creationId="{4240FB64-4352-538F-B8BE-51E74D1EB0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30" creationId="{ED722256-053A-A12C-9A3C-9FCF2660BC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31" creationId="{D9ABDAF5-A681-3ED4-C771-588472C723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32" creationId="{C461221D-D572-A84F-1E71-81FC41F244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33" creationId="{FE6FAEA2-DB34-D66F-5B12-D1DD8BB779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34" creationId="{D06E27F7-A8FE-EBB9-84B5-1335E3104C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35" creationId="{D4374F33-6CC0-933C-6C01-E953B3C757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36" creationId="{541B1932-528B-2046-581B-1B76295320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37" creationId="{7261585A-116B-3A16-3408-AE0D5BFF8A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38" creationId="{2ACBCF02-FE2D-A226-EAB9-494379A7D1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39" creationId="{CDD0097C-6CB8-D948-6863-549761CB68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40" creationId="{E80369FC-93B9-7E15-5AAB-A681707C67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41" creationId="{56A08069-8953-8541-934D-A2A09BCB86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42" creationId="{94133D29-D047-EE34-385C-3D24C7341B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43" creationId="{C45FACDF-5223-3D9B-F356-D09F7A9655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44" creationId="{D4598AF7-66FA-3401-29F4-E5B981C45A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45" creationId="{EA4466F4-3BA9-818D-178F-DAD0479C8E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46" creationId="{4B557490-5F0B-F991-4C3E-9712CBA39A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47" creationId="{1F787D1B-DF66-01F1-0B65-5C24F4B9C5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48" creationId="{796CE025-FBAE-F417-74D1-40C52DC0AD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49" creationId="{740D2F96-5E9C-5516-34D0-3CD9DBF993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50" creationId="{0A6FB67D-A730-3D9B-7D28-83D008389F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51" creationId="{7B8E447A-CC2C-5BC5-9443-C63D171A1B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52" creationId="{213B7231-D719-E774-07BB-EA351A861B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53" creationId="{03F90AC5-CA75-6224-43CA-5BEE6E5C8F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54" creationId="{7D37228D-A1E2-6336-0D6E-7E24149C6B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55" creationId="{D1BD7778-8E71-14C9-F2EB-433D4897FB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56" creationId="{6BB8A166-AB8A-DB28-A326-851F4B9F07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57" creationId="{B6873149-3523-FFFA-0703-11BB983F83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58" creationId="{33438EB4-2574-36C6-97E4-4FE004E3A1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59" creationId="{5156A908-169D-9023-8DF1-95EF75B007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60" creationId="{4D6824BF-B2A8-FCB5-956E-B1143030FF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61" creationId="{16D7B121-654B-BC2B-F751-D9D3677B56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62" creationId="{31769571-C6E3-4E97-F215-5FC8D751F3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63" creationId="{1799266B-9ADA-5C97-40CB-BF1B6B8E10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64" creationId="{BCC21E94-D756-C868-7A4D-148457D298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65" creationId="{D5D8DB89-7ABE-C56C-AB11-EA1F494B99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66" creationId="{99E7D6FB-E586-5BD7-98E7-9B405EEF74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67" creationId="{D4DB6D7E-658D-616E-7583-A481CFB1E3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68" creationId="{C0A97748-1609-0C55-7D3E-B7A7678AE0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69" creationId="{DDA5B35D-068B-C43E-99DF-1A252934FE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70" creationId="{48422955-195D-4560-F047-2B79C3EF7C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71" creationId="{5B97D310-EE76-2A8C-5EAF-01FD6C9A54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72" creationId="{FBCDDE63-B7F9-9E67-9C6E-2F24934610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73" creationId="{E37F51A8-9B49-0101-AB3F-A749E79312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74" creationId="{050C1681-7DBA-AC11-BFF9-3EFC0D0966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75" creationId="{BF958B32-1B38-937E-765E-74ED421EC2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76" creationId="{2AB7B291-57A8-3ED9-9EA8-8476D0BC2F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77" creationId="{5FFEA10D-55BB-8EEC-8999-29B2476622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78" creationId="{2096A184-B62A-04A8-E3AF-6377767253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79" creationId="{C5A40716-0A7B-06D0-45A4-1EF4EB7DB7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80" creationId="{6827E1BC-5564-2D44-5779-BCCF7838EE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81" creationId="{F7E161BD-C873-C01F-F9B2-FB812A7DBF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82" creationId="{48F225E3-2C9B-8C4B-CC12-086AE9F4D3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83" creationId="{487AB40D-2657-B975-8F44-3F709C419F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84" creationId="{3BD12E56-9367-E24C-B35F-DEF21655E5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85" creationId="{968B4D4A-02F7-3732-7702-66D97A8F5C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86" creationId="{AF9978D2-451E-59D1-CA84-0569463580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87" creationId="{375CC9F1-0921-BC8B-B4D6-44177CD823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88" creationId="{F3821136-C3CE-1454-42EC-C6D157959B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89" creationId="{95387097-A8CE-9AE1-46F5-C4B0DB90BA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90" creationId="{D7BA29D0-F1DB-CE57-E6FC-3863E0921F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91" creationId="{32159C75-766D-56EA-E6BC-96A0109A27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92" creationId="{E5F01129-6DA0-7B39-F8B7-A2C7AB16A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93" creationId="{9FEAA580-1C85-0035-1853-F9B87A108A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94" creationId="{8FB0E5E9-CCFE-23E8-4DF8-80F5D3B78F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95" creationId="{3DFDAC79-05B1-5408-A94E-22B3AC4F95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96" creationId="{19ACC643-0CF4-0FDC-5619-9E25FFC1C9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97" creationId="{FAEA23DA-1D6D-2E23-5081-8CF380AF88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98" creationId="{920CD466-36A2-28E9-9B64-8652279ECC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399" creationId="{7FFEF555-1D02-3DBA-4D3E-0C5530E53B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00" creationId="{6779DA95-FBA3-9794-1849-B98EFD04A9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01" creationId="{47A31F00-F515-126C-4329-2AC43FEDE7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02" creationId="{2B7BE4D4-7C8F-E72A-C636-B6C003714B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03" creationId="{8CA578D3-7359-EEC6-A69F-D4D6624A4D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04" creationId="{9C6E7FBF-89EF-F450-BC22-616DDC4681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05" creationId="{6A9EC66F-EC3D-ED95-6366-9386897A79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06" creationId="{D0831A31-30BD-3C40-2EA3-CC14B1FCE2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07" creationId="{345E4063-1270-ED2F-215A-2FBA6147E3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08" creationId="{D76B8306-3C7D-AED9-0FC5-14857F9EBD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09" creationId="{B3756696-C1D0-F99A-12BF-2695490933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10" creationId="{A373F341-BCEB-17B1-37E4-D4C1B1C403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11" creationId="{86E65D83-F761-1DB5-85DD-0F3C47DFD6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12" creationId="{F1B31B9C-C0D0-69F1-C0AF-E2B70BACC7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13" creationId="{77E6AE0A-69A5-3A1C-0F8F-A2CCEB1B00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14" creationId="{D8C2B065-83DC-8922-DB0B-6587147992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15" creationId="{03D446BE-59EF-FE80-3201-F67EA619E0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16" creationId="{2A038D17-3EAB-4ABA-2E3E-B242EBB899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17" creationId="{706E6CEF-6DC2-35C4-3B29-F681E8441D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18" creationId="{A9A537C9-106D-A9E8-F47C-8AC55F83B2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19" creationId="{977B9BA3-16DA-B4D8-6044-F9B70B3471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20" creationId="{0B7C8F2F-DF10-B1CC-793F-D1A8957A50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21" creationId="{115A7F18-421D-4552-EAD0-E684A7A547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22" creationId="{F984250E-2320-5B67-92CD-7377E13E65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23" creationId="{2D708AFC-7D77-CAAE-FA63-450EAC07EF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24" creationId="{CFD6FC16-A57A-5123-3981-761000DFA1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25" creationId="{2D7C4E5D-2A0D-B3C7-0E36-DB48DC1467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26" creationId="{392F5359-E0C2-9773-FAAF-2F8D80AD64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27" creationId="{990488E1-0FD3-EDD0-8C4E-92E65B7E05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28" creationId="{48CF35B2-1555-9A42-8E0F-AC9E24EFE3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29" creationId="{10B346AF-9DE0-6F67-35E8-D5DC4831DD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30" creationId="{1B50DB8D-04C1-37C0-3AFF-B3558856CF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31" creationId="{9A5E6A74-A736-95B8-2308-A9CC0C246F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32" creationId="{3FCC69A4-6A81-F1D4-AC02-38C51E8A06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33" creationId="{40C933A1-CA6B-1D32-1FE8-0426072E34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34" creationId="{CF370740-A9E7-6421-903D-886A9A500B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35" creationId="{C46879B9-6654-E886-FB04-EEAB497220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36" creationId="{45FFCA8F-0E54-3406-6E13-0889ACE337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37" creationId="{EC523445-9841-C728-11C2-8A763B82F7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38" creationId="{A25073E5-AD9B-7BFC-C7D4-218AE8B248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39" creationId="{BE63B617-A9C1-C432-13E3-F3B0C11310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40" creationId="{4BEF8096-E13E-C8D7-A9CD-64CB15B50D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41" creationId="{BE23E8F7-028F-3158-A171-F3981592CA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42" creationId="{6ADA1BF0-9FEC-0659-A559-7704D5F858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43" creationId="{817E22E6-70CE-B40F-D71F-DFB33F988D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44" creationId="{F8F11649-AA1A-A939-B901-EEE224E414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45" creationId="{E142A534-F1FC-A38F-37E0-3A6FF7A6C8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46" creationId="{30315584-7D4C-16B3-12A9-AC5EE8BD0A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47" creationId="{90965C66-9C01-F8A3-A451-BF8DF8BCCB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48" creationId="{8E10DF66-CBB5-DAC5-FDA1-25790B48FB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49" creationId="{5A88EA4C-E69C-31F4-D253-0F00610F69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50" creationId="{7F30F072-CC87-2698-F0FE-33173A5F3E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51" creationId="{D876B074-39A0-C092-2B32-E11F17A0CA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52" creationId="{57817066-592D-2148-F34B-43123D6B18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53" creationId="{34718F87-73AA-FA1E-BF9C-7EBD4BED51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54" creationId="{F11888AE-F8BB-3B65-F253-8AB6A16FD1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55" creationId="{4806E51A-73A2-B906-E719-8C4CC68780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56" creationId="{F62E5316-BFEA-A7CC-CF5C-0213D7C6E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57" creationId="{5AD38AEB-5651-FB67-8AD8-89D7030D6C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58" creationId="{83C6EF8B-3BEC-C6DA-E63B-771E783317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59" creationId="{8A0DB06C-B9E5-064C-1431-8B869E287A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60" creationId="{B6E4A9C3-74BE-1960-ECD2-A5755B2AAA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61" creationId="{AEC80DA5-0FF9-19F6-5B28-5893A8F70F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62" creationId="{9CC45419-9600-E123-FDF5-392873C2C7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63" creationId="{96444A58-0C4C-4F2E-8F74-70AB574AB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64" creationId="{A7A5EBA3-5D95-2617-B4E2-4BED037389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65" creationId="{2B963DA4-C139-0B9B-DD64-93F7D81944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66" creationId="{954BEE2D-1E9F-02CA-9D87-B9F4CE4A11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67" creationId="{D57CC0A9-58A0-82C5-D6E9-C840542D6B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68" creationId="{B9258C73-859F-599E-2359-B9AE511852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69" creationId="{7EDF6D08-426B-D797-0E4A-A51282CEAD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70" creationId="{EB82AD9E-8038-6690-E0D1-B629D0B141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71" creationId="{36B634C3-8473-C484-4ABB-450B2F910B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72" creationId="{62A1FC30-072B-CA12-23B2-F21E600144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73" creationId="{BA8E6E54-A3A8-09D0-789F-80C06FB80A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74" creationId="{3175BFEE-6088-8094-D25E-B8B4E045F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75" creationId="{F11186F8-1F82-F200-1CDA-A83140CFF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76" creationId="{D0892EE5-DE7C-C6DB-92A6-6A2D421CA9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77" creationId="{C29B1019-713A-CBBE-397F-F3F417490B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78" creationId="{B8ACD99E-9295-EB29-9806-E394FE89E6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79" creationId="{EDB4AEBD-5C04-AB69-902E-0FCEA7FF5F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80" creationId="{D6D0F242-4DF7-7D2B-53E6-B46C20A2EC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81" creationId="{6CE2974C-B5FD-581B-1723-C3DFF88553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82" creationId="{A4528199-A615-9745-090A-1E6857884B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83" creationId="{C63E69B4-6DE1-38CF-7AEA-CDC2DC08F3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84" creationId="{5875B576-23BC-AC74-E4C3-E6FE26B4AE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85" creationId="{85107E54-45CA-8CAA-B9AE-6AF285169B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86" creationId="{B0631EDF-E558-13CD-519A-3C636D7315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87" creationId="{24C5E88B-87F8-26E1-93CB-6094E0DFEA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88" creationId="{258C618F-BB1F-4C9B-98DF-22F630FFD1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89" creationId="{C553E1B3-A641-B893-1516-40191791E4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90" creationId="{F4AB60BC-BC16-68A6-0B1E-73254DC531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91" creationId="{7F2E433F-303E-ECC8-32E2-50CCCFCF03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92" creationId="{A17CBCE2-EB1E-EB70-F517-F675485CCE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93" creationId="{99EACB63-E024-6B05-BDA5-2E4943A13F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94" creationId="{6B778342-34EB-428D-D0AB-D82957B451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95" creationId="{A40FA3C5-B599-84DE-CE6D-518105CCFE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96" creationId="{E3349236-8213-40CF-63C6-3BD0DB3652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97" creationId="{282D6302-A73F-1938-5640-178EFC6073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98" creationId="{260B457E-1C64-95F0-57E2-7FA7C878FA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499" creationId="{68F6B749-CC58-C6CC-8D4C-BB18FBCCFE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00" creationId="{A070E718-B2FF-15B4-A694-F466F33168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01" creationId="{F7BD4299-9D35-FCE0-0210-633704D5CB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02" creationId="{73345821-9398-5D4B-1AD0-9E0C6A1C68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03" creationId="{0ECB3DAD-76F3-0F10-B11D-B9C71418DF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04" creationId="{0A30CBFF-50A2-75F8-82D3-BE7351313A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05" creationId="{D55B9B5A-9EE3-4FF6-0ED9-F78F1060CB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06" creationId="{C0E65674-83C3-3EF6-8C5B-7CD7022BEB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07" creationId="{FFE153FA-DA21-1C5A-AA12-1681D5A846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08" creationId="{49C996CB-0E23-B67C-0FB8-E91275ADA1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09" creationId="{742C4284-E2F5-7298-A1BF-011B6AABA2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10" creationId="{7C014D99-B3D3-E771-2FEE-9EA3A6EAAC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11" creationId="{27D07C2A-B211-BCA8-802B-B3F63E7A6B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12" creationId="{67FBAF78-41AA-FD1F-DAD3-CC24280005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13" creationId="{CD1EBA97-600B-161B-E8D9-3D43164E03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14" creationId="{47A88CF1-D8E5-DF46-2ACA-CE75F9464A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15" creationId="{9E76AB06-8E3E-F0E7-96F5-9737D9C3C9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16" creationId="{B964CC1D-519D-6A54-3189-024B668888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17" creationId="{42A31465-7087-9D8F-6BFD-1B6E85D553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18" creationId="{6B0F6C98-86F9-D9B7-A4DF-7BA366ED74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19" creationId="{4951A50F-3535-47DA-8A1B-24C3F73814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20" creationId="{C120A576-EF61-4B49-655B-EFE50F7A57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21" creationId="{797EE00D-B30F-C776-1FB6-A65968932A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22" creationId="{A64648F3-F41D-467E-DD23-9F43B5D261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23" creationId="{D7B42B1B-EB44-BD37-E25C-A306F6216A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24" creationId="{22F7AD72-A330-615E-7813-9EEB17487C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25" creationId="{0687553A-F01F-C884-0E28-F8D9BD5535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26" creationId="{1B458899-7A67-6866-3993-8870CD20CE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27" creationId="{3F113010-5396-8F98-6B17-362F4AC49B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28" creationId="{ED262358-F0C0-8F11-C77C-99551CACE1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29" creationId="{C31D1AF5-51ED-26FD-A0CC-ABEFD1D158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30" creationId="{F892EB6B-4FB0-413A-A127-679D54D3BE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31" creationId="{B5C150AD-8B35-1EB5-77C2-02F48E8EC6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32" creationId="{7BDB77C7-903A-2563-E8D0-4EDB06304B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33" creationId="{BA205CE8-9E4C-7641-0B54-32917A1241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34" creationId="{2948E887-1114-426A-D06F-7BC516EC64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35" creationId="{6BD384B7-C960-21D1-3991-26BAF2F88D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36" creationId="{4C42D72C-F620-1842-5B1D-0E07AB8C23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37" creationId="{62553A1D-DE1F-166D-03E4-D1A8AF34B1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38" creationId="{E501E362-052A-5CA5-7F96-230AB6299B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39" creationId="{AB1540FD-AA80-744C-982E-881C9AF16E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40" creationId="{9AF91140-FA22-05BB-6515-354CFD53C8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41" creationId="{5D926E95-4BB4-9085-B71B-B5CA9561C5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42" creationId="{EB529A69-D2E2-683A-81CC-7EF7B33371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43" creationId="{6B142942-8031-2C26-8650-8B6C0D9CD5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44" creationId="{EEA0F2BB-A727-4F18-648C-9DD471AEA4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45" creationId="{E2AED55E-7113-9C92-B255-96B2A0F3A4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46" creationId="{18277DEF-1306-D011-81C2-B59B9D04F1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47" creationId="{55EC0667-054F-C11A-3C65-5CA68210A8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48" creationId="{AD99414E-643D-6F1E-46DE-51CB443A9C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49" creationId="{4CB9EC76-B41A-6DFD-E07E-1098C87230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50" creationId="{DA1B3212-7E47-4764-E04C-C5EB261F5D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51" creationId="{F0EADAF9-A289-3A06-D29D-E2D1F221FA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52" creationId="{CDF39795-D74C-A069-F594-BAC4C9A0BF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53" creationId="{7ED3CCF1-438A-FA6E-019B-5A0094EDA9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54" creationId="{A722FCB5-B6C1-A05D-A8C6-EDA78A65AD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55" creationId="{37B860F7-8449-52C9-4523-23484E1816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56" creationId="{3EB8BF14-488E-0C0A-26DC-B89084963D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57" creationId="{C184BB18-F7EE-3597-F63C-CB21886E34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58" creationId="{79C6E27A-4AD6-863F-4F7E-F760FFC2CA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59" creationId="{F84DA9F6-00DA-18D8-2636-D6DD3E4B30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60" creationId="{BA7CE3E3-527C-027D-9EEC-D1DBA8F551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61" creationId="{F06F9043-D6D9-68EE-1EE2-5B260E24B0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62" creationId="{D5CB6BC5-D1F4-576B-2A22-071BEF88E0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63" creationId="{B9486D7E-E731-61CE-3CC4-6E81635753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64" creationId="{F72598AF-7FC8-8E7D-4699-582AFC91B2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65" creationId="{B797C66A-A6CC-06B4-D372-74551E7549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66" creationId="{E2FB1274-FF9F-7E2C-CC18-130D72CA7B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67" creationId="{EE96D3D8-62DD-1423-EABF-8398720EDF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68" creationId="{E15E863E-B05D-3F69-FE4D-7F9B5790E7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69" creationId="{63C7C45F-4395-155F-2F48-FF67F0163E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70" creationId="{C5D58AAC-722D-203D-6CE9-94DA56C970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71" creationId="{C47E68BD-759F-6BED-395A-30D7AA8118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72" creationId="{F551DC9B-35ED-A8EC-D35A-A09566934C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73" creationId="{013AC746-C755-6C88-A028-4699FC2A1A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74" creationId="{1BD9FD30-BFEB-04DD-E9CF-D6AAD59A23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75" creationId="{BD632465-5EB2-F802-514A-B495AE196D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76" creationId="{B57052E2-C88E-2B1C-AFD7-6B9A31B61D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77" creationId="{B2960D36-93C7-0414-2947-32CBE8EE76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78" creationId="{AB451E9E-4182-6AAE-5971-1ECDB0298A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79" creationId="{05FAC332-B4ED-203E-C117-2E4DB2F59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80" creationId="{57BEC0EF-C6A0-54AF-C83A-FD71A5FD39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81" creationId="{35E8E1FB-B988-8597-377E-1711CAC40A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82" creationId="{D94537CB-77E5-4C3D-1FFF-8E023C78D6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83" creationId="{C5FE9793-D33E-CCDC-6253-B6F91925E4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84" creationId="{650652FE-FFC5-386A-4FB1-6A5A419020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85" creationId="{40FF5023-7B96-2088-805E-D56233D4D7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86" creationId="{14262543-F8EB-16B9-C6FE-9973490363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87" creationId="{FE97C90E-5CE2-F15F-72B6-9C6B60411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88" creationId="{F71C4D94-06E4-F469-0205-AD30E81469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89" creationId="{F94A359D-BE8A-9CAD-91AA-A9AAFB40EE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90" creationId="{377180F1-40AE-D17C-2943-167B14A8D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91" creationId="{16EA1172-0458-A195-2EC7-CD4AAAB50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92" creationId="{01B0A060-3BB2-F9E2-1477-ED2C8EE3EC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93" creationId="{54D91FDE-AFA1-BB46-6C09-A302DB0F2D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94" creationId="{2FC504D5-AF2E-0863-8914-B3B580F4D6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95" creationId="{7F955B32-5DEE-11E1-EE0F-3D3B0709F6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96" creationId="{0DAF1F80-D44D-7705-3172-5D51018429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97" creationId="{B3918624-18CD-DF33-33E6-A00FD6A443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98" creationId="{AAEABE18-69BB-B9E1-8679-4EF0EC68B1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599" creationId="{58E33E82-7CA2-46CF-3CB3-8AEF090747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00" creationId="{308DDD8F-09C1-573C-08C0-CD18C6FC54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01" creationId="{A711B090-2706-1074-CE56-3873E97E46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02" creationId="{7599E974-B582-7B98-54BC-EEED07BA18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03" creationId="{8D5439A0-43EA-4CF3-2C86-60534E93F9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04" creationId="{B71FFB95-1E2B-E611-6AA4-8520AE31C5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05" creationId="{B0B9F057-0A39-8924-1DA7-ED1612353C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06" creationId="{00F55218-2A7C-DDCF-7B92-D06E54DC8B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07" creationId="{C8D5A450-E6B9-C069-0F7A-60808F1BA1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08" creationId="{C8ADA989-2D9C-41F5-AFA2-8FA92D4ECE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09" creationId="{BFAA6C8E-B92A-6053-5997-320EEFE489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10" creationId="{B6570C77-9FCC-5A5B-312D-06E0A77C85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11" creationId="{2AE38679-99B8-BD8C-172E-135E4F0FB6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12" creationId="{9564204C-7073-FB5E-988D-718B04DC6B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13" creationId="{61981AE9-4D17-CAF4-B3A3-BA128E88C7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14" creationId="{AEE86124-3563-947B-6EFE-DD957EDEAD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15" creationId="{52CCD29A-F0ED-B508-7751-553491A1A8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16" creationId="{52467146-C2D7-2368-B4DB-4F507522F9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17" creationId="{79110291-9B9F-F26B-CEBA-050B33D2B6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18" creationId="{3E154901-B57C-A030-A0C4-E89380ABBF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19" creationId="{5FC2C8B0-326A-B769-95A4-B4D2937B9F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20" creationId="{ED3238A3-89E5-8DE9-086F-6D78FDE3D0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21" creationId="{61C0771A-32CD-7723-C635-CB6BF4C4C3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22" creationId="{4A80E634-CAF8-2F59-DEB0-128EB54596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23" creationId="{5ED59704-6B57-A3AF-D1EC-A456B6DB27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24" creationId="{C111E62B-A367-7A48-48C1-F6C5F92DD4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25" creationId="{3DFD3CBA-6BE8-33EB-B640-C9B11512D0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26" creationId="{7E007ED3-50DE-90C4-2AC9-133F31DF52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27" creationId="{AC6A4AA5-B9D8-019F-E5EB-819F365B00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28" creationId="{80411C53-DAC8-6FA0-D221-159464C8E7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29" creationId="{739919BB-3AC4-C42F-6448-4A3E82E365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30" creationId="{23D3A310-08FC-8982-9F16-2D8DD49BD4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31" creationId="{2218293D-DA6A-76B1-9D7B-2EAD419BFB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32" creationId="{61AA121B-5FFB-24F0-0E4E-8B15E444F4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33" creationId="{9C0204B5-802A-D3FA-9D36-F49A1AFA53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34" creationId="{2968933C-DE87-6DBE-237B-2601C4E0DE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35" creationId="{F270707A-94AD-EA33-8666-193E07DEE5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36" creationId="{19F846E7-B7D6-2C2E-BF88-4171EED1E9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37" creationId="{D84AFFC9-B266-8EBF-E546-5391D067EE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38" creationId="{0493A8D0-F469-8CC9-9C26-9456164D2F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39" creationId="{554FF500-E226-F891-9860-6C8B975B18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40" creationId="{23DFAEC2-B39E-4D89-8ACC-1B33BFBAB9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41" creationId="{FE96E223-A51C-A3E3-F51E-3FD40E2CA4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42" creationId="{A1D413AF-D38D-9E23-97BD-94F591A2BC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43" creationId="{746CDD53-4387-06CF-E584-6EC05483EF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44" creationId="{1515A17D-4B4B-CCCB-AFB9-0B4EF77DA1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45" creationId="{1AEA6687-24FF-529C-2602-6B3E6F0567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46" creationId="{9F0BDB8F-E312-1C9D-7AE8-FA345521DC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47" creationId="{A7856406-3FAE-A82A-21D0-6790F0A870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48" creationId="{1AD7D47C-6911-2469-D57C-B3FE9213FC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49" creationId="{19081851-87E5-17E5-5DE0-4E79AA7363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50" creationId="{C3917C41-3533-3C92-6A4F-D29EFEEF5D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51" creationId="{20F9BBD2-01A4-4863-7268-928D35EE45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52" creationId="{E24F753D-717D-49A6-569F-3EBA36C7AE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53" creationId="{FA3587D4-D8E3-BCCE-A5CB-81FD0B979A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54" creationId="{568CC477-B7D5-15CE-DE9B-1FCFF7C1A9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55" creationId="{F240F276-2C51-851F-7CF1-6192578D95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56" creationId="{CF7C71B2-B4E6-69AE-EDB0-60BE3387F7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57" creationId="{BBD70653-5D40-A782-9D00-0B98BE26B0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58" creationId="{17E920C9-3037-82DA-F713-3DF4CE4010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59" creationId="{DD09569A-6BC9-8D29-FA41-6F23F4707A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60" creationId="{CCC09B66-CA70-2D42-F767-59EF8F092C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61" creationId="{03D4E9E3-17E2-9A7A-BD58-F3E05F419D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62" creationId="{7C9A8A87-E997-5347-9571-E777A59217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63" creationId="{E4887D93-D9FB-2ACE-130C-C151593E48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64" creationId="{BF3BEB8F-264A-4B93-6D11-79E44A138B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65" creationId="{2E4272ED-E772-8884-6577-F531B14059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66" creationId="{BFDF3D54-80B4-4C3C-9A7E-F010D26479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67" creationId="{BAB1A71F-DE5B-29B8-6919-563769ACB9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68" creationId="{75D9F1C0-162C-EB8E-B60B-5B2BB73AD2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69" creationId="{454B3964-9FAB-B55E-24DD-51702D6409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70" creationId="{62C18ED8-A518-AC5A-690B-D93D468617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71" creationId="{593D6C82-844C-7337-5871-6A3AB6A673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72" creationId="{CA11AF1D-FC87-99CF-535E-78A1CE4D1F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73" creationId="{038D247C-4624-A61C-05A6-190172ABCB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74" creationId="{A3983A1D-4567-8B6D-C059-8F75AC0AE8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75" creationId="{E78826FA-DF91-C45E-B2C4-53FF0099BB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76" creationId="{0D4FFBCB-B449-DF55-4646-8A718216E2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77" creationId="{71D5A283-7A21-160A-37ED-DE602D7ABE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78" creationId="{8B38A379-F8DF-2DDB-F189-70D0ADF6AD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79" creationId="{9073060B-1CC3-A918-8E31-C242BB6B0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80" creationId="{23BD1920-AECD-30C1-3C2F-58F35C5615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81" creationId="{ED03679D-63CF-0F8D-86E9-0E40F6C9FF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82" creationId="{9097A195-8EAC-8589-AA90-DAB1196987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83" creationId="{FE7A51E4-A666-FBAF-8DA5-A8A65ACB0D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84" creationId="{909FDA53-F611-2A54-D063-C1091A5555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85" creationId="{0EA208FE-9248-5812-1C6F-1F594F1FBD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86" creationId="{01C1A2CC-3A7E-7161-23A2-B642BC0D54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87" creationId="{04809F5C-40AE-6656-5722-06837A2368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88" creationId="{733D6C8F-9595-888B-2C0F-B351A786D9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89" creationId="{D2696252-ED6C-AC87-F204-12C177EF84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90" creationId="{FB202FEC-E764-3716-5E24-B47E5AEB16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91" creationId="{C1A66DEC-F677-28E2-5DE2-47E30A6B5E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92" creationId="{F2312665-CC2C-54B9-9EBE-C18FBC2204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93" creationId="{03E4CB18-9F9E-B9F6-987C-B18A78FC85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94" creationId="{97C94996-48E6-2C03-5F53-138D184977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95" creationId="{D54817E6-51B9-9498-8C69-D319D8C9A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96" creationId="{D4F89AD7-6D15-A79F-33B8-0A93294B82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97" creationId="{35F7091D-BFA8-00D4-863A-0E1C5BDAB8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98" creationId="{FE89510D-9A78-3876-AD26-9CB5C48A42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699" creationId="{AC748CED-A930-DDCE-1444-A36FC0704B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00" creationId="{32AE5FE1-1B2A-B3D8-6B48-CEC2B8403E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01" creationId="{8FE59EC5-7F55-BECD-20A3-0CAB8A546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02" creationId="{F7706F97-4CA1-74E7-1DC6-16B93DE2C9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03" creationId="{6FC0ED7E-DE22-E500-9F65-F57CFD3350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04" creationId="{C60FBB75-8964-465F-3D1A-736ADB2E4F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05" creationId="{C3F9EAD5-84AD-D648-249E-C08D4B86FD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06" creationId="{B642FBBC-276C-46D7-6AD5-254FC39690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07" creationId="{C04C0581-A187-826A-0CA3-599BA1265C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08" creationId="{6B71140D-1049-C39C-3A66-80DFE5946A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09" creationId="{83806620-22FD-74FD-FA31-D3DAA36315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10" creationId="{7D529AF3-7C5E-40AF-A5D8-148281C063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11" creationId="{EEC34DE4-5B98-436A-CA30-BC729BFF36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12" creationId="{A32B5B93-62B8-D305-9E0F-07ACCEA5EB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13" creationId="{A61CD24D-4A02-7A1F-0230-472C2E5C84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14" creationId="{5E877FFB-C604-8C16-BFE2-E8E60A41F1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15" creationId="{3072A374-2B59-6813-7438-E2B29BBB80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16" creationId="{F7B11913-E18B-7E8C-987E-79FBEB9E65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17" creationId="{76625352-FF0C-91C4-C73D-F93E77AF5B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18" creationId="{9105BC41-3A41-D0D0-793A-BB04A8BE91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19" creationId="{737B6999-F175-EA60-EF34-A92950E3A4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20" creationId="{32DCB191-160A-9A49-9AE5-7E91F31CE2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21" creationId="{4C87F50D-1D57-AEEE-E269-7FF8FAFA42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22" creationId="{8DFF6E53-CC5C-E99E-F6FD-2DCB5B345E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23" creationId="{36968718-B12E-9C58-7210-DECB793ADD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24" creationId="{869BD8CA-A7D3-E045-EAFB-6066448990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25" creationId="{A7F2E1FC-79E1-9CAA-0AE7-83B145A93E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26" creationId="{D083D5BE-6587-C4CF-367B-CCC5EF625E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27" creationId="{AACEBA9E-81AC-9541-067B-932BCF16DA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28" creationId="{057C333B-8136-D647-A939-A34A403E65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29" creationId="{50043584-6AA2-8991-38FF-BB039EA299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30" creationId="{512123BC-308A-C4E3-5FCE-6D781782BD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31" creationId="{04924172-7A6D-0AD8-D26A-D6A6F9FCC0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32" creationId="{20C59E1F-56B1-79A3-FABC-BF3A559CB9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33" creationId="{18A15942-3719-4998-90DD-92BFD4A6FE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34" creationId="{CC8CA7FC-EC1A-D2B4-9F8E-C1EB41B140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35" creationId="{C1357B54-337E-7797-1EF2-D29EF0DE8C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36" creationId="{8DA1E3BB-B975-1568-B2A4-86459AF32E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37" creationId="{C03AA696-CD04-F090-2C32-50BC27D97E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38" creationId="{F6A0B3A6-1CE8-79BA-969E-36E438D565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39" creationId="{1DA9AA70-F65C-99B5-E19B-363647469F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40" creationId="{8CBF2D19-411B-0010-7FF8-C60B422FD9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41" creationId="{94E25C0E-1225-50F4-21B7-0EBEC7CB05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42" creationId="{0024DEB0-09C2-F6E6-7733-EB0346238B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43" creationId="{BB0A19AD-0FB0-8E35-1BAF-30F4A6D826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44" creationId="{F14E2C39-22EC-E431-1077-025CA2AF24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45" creationId="{ABB37604-325A-B54D-C440-55BE19CF4C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46" creationId="{D21F0605-07C4-555A-94C9-21DCC79662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47" creationId="{4C8CF1AB-04BD-CC9C-8018-791E81CE1C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48" creationId="{B5094F79-518E-CF8A-A87A-93A64B77CD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49" creationId="{6E9EFBB4-B95E-DCC7-B767-95AC99D647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50" creationId="{C072D51A-7409-3C68-F599-B816B1B576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51" creationId="{994F1A00-CAB7-4536-4889-8D0FF8CC45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52" creationId="{1E39A473-E265-F67F-5A1D-94AA562A7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53" creationId="{507641B3-07BC-0FDF-4D8D-78FD1B4640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54" creationId="{7FB1211B-37F2-29DB-3B02-2BBF15415D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55" creationId="{08FD9910-00F3-D4D1-DBBC-9746FCC3F4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56" creationId="{FEC823D2-4CF6-5A3D-5F0D-B69A772C9A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57" creationId="{BB93B53E-30AD-31CC-7975-99D5A78074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58" creationId="{9AC6D6DC-9EC8-3344-B3EC-F1CD08D72B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59" creationId="{DC8B4869-DA2E-DC12-BCBB-35E1D8ED9A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60" creationId="{8DC1B4FC-57F1-966E-BBF6-301619E66B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61" creationId="{B301D2BC-8345-544C-2C44-F68F1E38A1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62" creationId="{F28FAB6F-33BF-EAD1-D2D0-EF5BB735FC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63" creationId="{857ADE1A-7D05-097F-3251-71E24320DA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64" creationId="{CDEEE14F-EF87-C5B5-723E-1C005BF37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65" creationId="{E55162E0-1970-FC5C-22B8-7A78A7695C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66" creationId="{1ADB4995-961E-B0F4-FF28-7ADD3D385E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67" creationId="{7646B167-13E8-9AA8-A86A-8025D91236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68" creationId="{22539D99-5526-42EF-41EB-2742D8A090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69" creationId="{3FAADE16-6710-F9FC-36FC-13F7299B19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70" creationId="{DB5991B5-163C-070B-0926-9E8BF31164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71" creationId="{32900204-FB7B-1C79-75CA-DED4EB3338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72" creationId="{D4DFE85E-A489-0255-CE20-C36DB127AF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73" creationId="{8C0ED029-BF92-5C0B-8DBB-84BD38239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74" creationId="{53C4433E-9615-4E20-F3A2-A8EF87D7AD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75" creationId="{D42556C5-83D7-76BB-6F08-F78BB130C7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76" creationId="{08D5E2D5-599A-D6E1-BC26-7CE264BDC6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77" creationId="{A089DBF5-A576-7274-1E5D-7F3E0874CC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78" creationId="{672B5214-3CC1-9D36-5C96-612448A00A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79" creationId="{4D301961-9F85-14F9-AE4D-9640DB4D31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80" creationId="{D8B90686-8040-2A91-A7B3-6CBABDF7F8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81" creationId="{4461A25C-DA25-94AB-4DA3-35C49467C3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82" creationId="{2E38354E-BBD0-4546-40C5-98D0B210FA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83" creationId="{3A9621DF-BC0A-2745-4FF8-B8FAED411C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84" creationId="{D5C0A20B-6ED5-4B7F-9D6B-4FE900B0B4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85" creationId="{0E42C991-AA8A-85E5-34BE-9BED4DD314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86" creationId="{9753DBA7-B006-9CAB-3395-72AD583E0B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87" creationId="{84D1F9D8-C8C2-8CC4-711B-054F559F97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88" creationId="{6041D741-CE1A-C525-63DB-D88DA42F78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89" creationId="{B6C5FE57-F34E-20DE-E66E-1A24EEB973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90" creationId="{870416A8-1B6D-4F0D-AC0C-936D10FCF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91" creationId="{EE5981D4-D7A2-825E-FDC4-FD6B8AB340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92" creationId="{5AA052CF-26E3-E284-6BDC-3ACAD1A9A9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93" creationId="{3463E77E-D4BF-96D2-508B-4E7A628181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94" creationId="{72B2163A-0A79-2894-0644-7152EC9C40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95" creationId="{AF48F8F0-72BD-5A5B-DF0A-5FDE75BD47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96" creationId="{14563CBE-C689-C665-7990-D2CF311713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97" creationId="{80921E78-9E27-5AD2-9F62-5B337E81C9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98" creationId="{E3906D94-A11B-1265-42D7-D7AFE125B4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799" creationId="{2B40CD80-93B7-C43C-3033-726F74B075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00" creationId="{E28E484A-EF8E-8FA7-D8EA-D01D12C0E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01" creationId="{D905B07F-4152-12A9-2AE7-2D36C54DF5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02" creationId="{4C8F35D5-EEBB-4F8D-3928-B38FEF5DE1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03" creationId="{32E7F3CD-597F-739B-4F94-B5BCE76C3A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04" creationId="{B8103E56-5762-32C5-FE08-7D334F466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05" creationId="{76420158-67F5-548F-B295-61A8A26301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06" creationId="{AEE3D681-647D-04CC-F7F7-79E30EBE60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07" creationId="{7D09BED3-E071-638A-2649-D13FB35AAD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08" creationId="{76CEAA59-2658-D8F7-CFEB-E39553AE8A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09" creationId="{DE7E3D82-745E-7337-42E3-4C298B31CD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10" creationId="{286DF2E1-E851-6DC8-D59F-DEE2513B96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11" creationId="{503E81F6-598A-C5E0-39A0-3EFD40CE57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12" creationId="{1A555756-C06F-1F05-10A3-13B8E70DF5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13" creationId="{467FD44F-CDED-388F-678E-E0945F2389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14" creationId="{DF698C9E-D228-72C6-AD93-1B8BC3427D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15" creationId="{1430509E-08D4-9F7E-F2EC-98DD6AE41F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16" creationId="{C10BA471-F9B8-CF6D-238C-07F00E9DF5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17" creationId="{D917EAB7-52E0-A6CF-1235-8FA54B0441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18" creationId="{9F41C5B0-2ABD-9A3A-B7B7-5FD4D687A4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19" creationId="{4E535812-7AD6-40FE-DCF9-D04814939A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20" creationId="{E326277D-4338-1EB9-6B4E-6AD5A5312E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21" creationId="{6E471AED-468E-5AF4-5E2B-6796219385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22" creationId="{8EF8F990-48D8-0857-E60F-79833EF7BD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23" creationId="{9F765682-E680-A191-8523-6FBAD4CA80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24" creationId="{C751C3CD-06F7-27C1-C5EF-56F82EADA0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25" creationId="{3D7A1D02-CD50-5531-391E-1894BDA5D4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26" creationId="{724C1509-8B25-1D42-C38A-8C5EA81DBF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27" creationId="{E70114CE-CB3C-5756-1947-04746FA1B7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28" creationId="{7A822777-8AF1-B2FF-C28A-511CA239A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29" creationId="{A744CEE6-75BF-8F41-6E9B-4F47F8CAB6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30" creationId="{6BA28C13-F9A3-B468-84D0-FE34D615DF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31" creationId="{0D22F143-BA9C-4B1C-AAFF-EBE857A6D0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32" creationId="{DC026ABF-90A1-265E-D859-7A4E991F0C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33" creationId="{29CBD39A-EA78-E97E-E4C2-BC61FA2212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34" creationId="{498ED694-6A32-FB5D-FC5E-39C1132A62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35" creationId="{0C43B16C-AC31-4841-9030-B2D438F7C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36" creationId="{D02CED29-81DD-8315-249E-4BA9529876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37" creationId="{E90063D5-0843-AE30-EC60-E484650386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38" creationId="{A4CA3019-06B1-0E1B-D2F4-159032DC67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39" creationId="{63B907F2-837A-3D22-543E-589925378B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40" creationId="{181DDCD8-C303-3643-18C0-F62AEF4ED0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41" creationId="{AA89567F-B375-6097-59D0-24004F3591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42" creationId="{7484E588-775C-4BBD-56DF-3C8CA2B634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43" creationId="{7B5AC611-A28C-DCF0-8D08-7BCC34BAF8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44" creationId="{1D60454F-3D01-2AEE-7A2F-F139F7B950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45" creationId="{F30CAEA1-B5AB-6597-96B6-BD05BB2CF2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46" creationId="{49F97E71-A69A-421E-F27A-5FC4845C71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47" creationId="{D5FB9082-5D6D-83FE-4915-FB16854DE8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48" creationId="{B71049AC-069B-B576-4728-2B6F3B43FC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49" creationId="{90D77C3B-1EB8-0511-EF29-9B4960BF77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50" creationId="{06C7C0FC-79E3-6E13-CED6-EBFBC0734D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51" creationId="{CCB2E95C-A430-CB90-D125-FFF1A3F78C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52" creationId="{26362595-5A74-8389-DA70-36A2CF62B6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53" creationId="{CB905125-5686-4D5E-D8A9-0CA0B3828B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54" creationId="{FFA9D0D8-2EB7-5320-5306-DC2525B7C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55" creationId="{24FC5BE0-8BF6-F4F9-2F65-8D6160DC4D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56" creationId="{7736E93F-A075-7B9A-1DD7-A7F336E20B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57" creationId="{2C4A2B9F-7903-F7B1-1DB9-18FEE72FB7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58" creationId="{408A7422-0E84-F1EF-8556-701E07BA22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59" creationId="{DB3387A1-227F-98B4-85DF-3496CA4BAC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60" creationId="{1887D284-61D4-DCCD-6A32-7CA0DA0AF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61" creationId="{A35B452A-5C45-9411-15C7-A52311D93B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62" creationId="{6BA8928C-782B-81A1-B51E-70F9BB1CE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63" creationId="{DC93A5CB-11D5-3FA9-6415-2E70C700A7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64" creationId="{7BE1CC5E-5033-4785-7B40-64722EE614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65" creationId="{83B16AFD-82CF-CD4D-843B-3D7853D175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66" creationId="{5BB5F8BE-DD33-565F-A704-A69E608604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67" creationId="{9FA7DD26-C27F-5768-45DF-580F92F4B9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68" creationId="{B42A7543-EF94-9880-9585-39C85E997A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69" creationId="{EDD8016A-CBA1-7819-DB4D-3C5E9BB81F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70" creationId="{22AC1B94-9E28-27F9-A2D4-6E6AF04752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71" creationId="{71316CF6-7147-7505-B082-4A7B254848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72" creationId="{78CCB56C-404D-B659-5CCF-AD74805728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73" creationId="{49275FC1-98E4-4DA7-DEAE-29B92A5E14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74" creationId="{8F29EA54-5F91-D7E8-57A6-FA2A027816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75" creationId="{D0D1586C-777F-491A-E813-4966576DA0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76" creationId="{5BC0D5FA-1301-4967-013D-921E683D06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77" creationId="{EB08071C-BE10-837D-33F5-56B119DB61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78" creationId="{5969D6AB-0BEA-F024-09D3-D977546EEB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79" creationId="{8E2AD451-0BB0-CCA1-E10A-3C56FA7EFD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80" creationId="{F130AAAC-7B55-6F71-5311-5417EBD769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81" creationId="{1C218EFE-DFDA-DB5B-418F-DEB22D35D8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82" creationId="{31FBDAFB-DE5D-D435-444A-26364066E0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83" creationId="{2BD4CB4F-53EC-80AE-8B36-5A06EB28F6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84" creationId="{B39AE38F-1213-CC47-0079-41B8DF60F0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85" creationId="{75FA0107-25DB-3425-6C5C-A451E28B5C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86" creationId="{F3333F40-F4D3-17E2-029B-4C4D5640C3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87" creationId="{8EEAF574-A231-EB4E-99EA-EF2AF10CD9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88" creationId="{29D43729-1899-E447-D016-AE7FA67E80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89" creationId="{A05B716A-5F85-2A3D-1073-64969E3E3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90" creationId="{0B1B81AC-E806-D297-8060-7DA05A91D6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91" creationId="{FDC51B11-63F4-BD8D-FAB8-7C8CE1CE0E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92" creationId="{D4291F9A-C4D0-7FA0-E79D-0D5CB4F9D4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93" creationId="{B99CA9D4-32B4-BE7C-4FF5-840F43B604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94" creationId="{4F53F732-05B3-0F5B-3021-B554C4D216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95" creationId="{1A9503E3-DB79-7816-FBAE-4F34C967FC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96" creationId="{C9B935A7-2572-CAA4-49CF-0A711B8C1B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97" creationId="{DE5C34B8-02A3-98E1-E1D1-31E16D379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98" creationId="{BD2C2382-05EB-90FD-ED57-2BAA40CE1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899" creationId="{171DDAD2-7C5B-ECE3-3A55-33B36E4848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00" creationId="{15437A7B-DBDE-60DC-9DB6-2CE952EE42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01" creationId="{54FC1552-896B-42F3-36B4-EF5EF6DCE5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02" creationId="{01005F63-46BB-2C7F-3404-C094619C97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03" creationId="{4CA7B4A5-EC8B-720E-C0FA-82DEF397C3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04" creationId="{E7F81750-6DEF-7922-3E6E-5BE65080E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05" creationId="{9A093990-E6C3-CAA3-B817-0A9E4C722B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06" creationId="{44948717-65F5-0F38-4644-DC1588869A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07" creationId="{225B5D2E-7E46-9624-BF50-881EBE8DB4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08" creationId="{0A545533-41C9-03B8-A9E6-325DE99AF9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09" creationId="{CE9F33F3-DA12-61DE-8275-26087C7D7A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10" creationId="{A189E936-786D-594A-E503-CD94450978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11" creationId="{31E5A445-FBEC-B3B2-203A-23DBE9A653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12" creationId="{8DCBADF9-589D-64EF-2A30-436282B9B6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13" creationId="{78345F7E-8885-566B-BD35-C3D4AD20F9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14" creationId="{4628DC16-5C01-C042-3AA7-CF7C5C742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15" creationId="{B2112AC7-E834-9B3A-B01F-1BEB1FB4AC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16" creationId="{FD488504-2646-B6CF-E97A-4442390259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17" creationId="{BCE0E4E7-1E5C-7174-7B50-6CD22062F1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18" creationId="{F8801B08-F79E-7118-14EA-D4AA781D72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19" creationId="{6A4C30EF-CE8D-988E-E153-1DBC7621B2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20" creationId="{F7AD5545-3EFA-9B14-1BF0-206AAE88B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21" creationId="{C9C5CA9B-B54F-B8B6-AFF3-8DB9CD0BC4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22" creationId="{2CB687AE-5B79-F5B5-164F-BA2EED9B1F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23" creationId="{AB2CE407-4624-E3DE-34B1-DA10AABBBB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24" creationId="{5ACADDFC-DE3A-8A92-198F-4BDA51AD6B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25" creationId="{F9ECCAAB-97E7-1229-7DD3-699E685CED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26" creationId="{6F0BC2B9-DD2F-FB4A-D063-7F405C4104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27" creationId="{67D883A5-1634-C36A-F89F-7829AADD54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28" creationId="{FCED9A28-E1F7-C2F9-203D-CE43274198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29" creationId="{DC0B26B1-036E-E9F7-9646-5C4D762709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30" creationId="{A67B910D-AD88-4D71-F906-F2238A655E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31" creationId="{52DD7B61-9F5D-D8C7-B630-4411E25AAB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32" creationId="{E8CC4A81-422A-FC14-28AC-7DB8AC4677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33" creationId="{8C448614-8213-A473-AB27-A145148006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34" creationId="{54AAA3F4-D5F0-C477-726D-B1A4ED4308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35" creationId="{6D0E59D0-8789-A23A-C93D-BEC106FF44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36" creationId="{376846A7-B2BC-B1F3-2492-586512AD13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37" creationId="{3A0FB350-96F2-22D9-320C-CE0EC70CF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38" creationId="{BF60574F-F79E-E31B-81EC-08DF40AB4C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39" creationId="{ED2223F8-2BED-2688-4943-004838AC2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40" creationId="{87434572-8529-0FFC-5D25-D70B61DF51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41" creationId="{9BDB787A-A028-3955-E20B-D11E5F9FC6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42" creationId="{7CCBE157-8A82-28F1-4464-0607FA64F2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43" creationId="{07F5E2F2-C837-BA0D-A852-6254620C1A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44" creationId="{91311CF1-4C36-CB3C-1819-4FD55782B8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45" creationId="{1DFC0392-5B80-735A-7E05-97A15A53B3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46" creationId="{75F87287-69AA-6BF1-71D7-477D275A13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47" creationId="{BE0CF492-C1BF-5EAB-7061-CD10CB1A67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48" creationId="{60F6F0AC-52CC-A51F-CF03-528DF23EA0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49" creationId="{E17CE817-366B-1586-396C-3E6D6D6081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50" creationId="{AA1C2B69-1C5D-44BF-AB4F-9AB68C0E55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51" creationId="{C4774FA4-2C38-7334-51F6-E6C38AE050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52" creationId="{0E1C0992-685B-2E5B-E48D-EC17E669D1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53" creationId="{3FB6B7EF-2DAA-3104-06B8-524DDC47C1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54" creationId="{AF5E5FB4-C95C-6EF4-70FB-10C32D4329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55" creationId="{CBAA022C-267B-D871-2A4F-2CC78EE0EA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56" creationId="{FA333421-4CFB-C7B6-4631-8C39DABED8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57" creationId="{96130F2A-9779-F663-172E-9563F0453D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58" creationId="{CD098604-95E3-B8C8-610D-A4420F22FC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59" creationId="{F58ACAFB-AD7D-6A40-A843-A014A46F50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60" creationId="{445DBEBA-3652-CDD0-7EC5-C3D3239DC3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61" creationId="{9A277C47-8F9B-E364-8F0C-4AF7D67D59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62" creationId="{F1EEE28D-E61D-D705-5C6A-BBB3AC2DB5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63" creationId="{8DFCE528-8356-6014-39BA-348E6A4353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64" creationId="{A782620E-3FD0-D1CE-50DC-AD4F191AEE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65" creationId="{C0A9CD89-AD02-1990-91DB-F5BCF81619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66" creationId="{AE1E8961-47FA-5436-C52E-9C801D862A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67" creationId="{E0DEAB59-A08F-2C11-889E-2BCBFDAAB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68" creationId="{97ECD200-7529-03E0-80D2-E25140CCBC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69" creationId="{8CBBEC4A-7873-2D23-9F72-8C89A4ED89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70" creationId="{D51D1403-6B5B-A1D3-7677-F66EDC0E83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71" creationId="{61D9F034-8E79-FA22-B18E-55858AC7C7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72" creationId="{5BB57731-345D-43E4-304B-5B90BD1FB3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73" creationId="{D5120D66-6475-5280-57E5-091419FD78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74" creationId="{08748D57-258B-89FF-BD87-0DEC2F5122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75" creationId="{702B972E-3E1C-4BE2-0193-E6DB5B4BD2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76" creationId="{71F10F05-3510-5810-DDA4-751CC48832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77" creationId="{931C8B04-BBDE-1A54-901D-1AE714CA91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78" creationId="{D422956C-2969-075D-AE32-C7BEA8F7F0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79" creationId="{E4BF6893-1D8B-7C0D-80A0-7CCC08EEF1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80" creationId="{2250B625-3D21-2805-9BDF-220DF0D01F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81" creationId="{978D9A99-A7E2-3CB8-EAA2-5C8696EC30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82" creationId="{632FA49C-8A93-6BF3-DAF6-0C387D02E2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83" creationId="{A46DBABA-DDC9-616F-3A1E-1CA37D3E65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84" creationId="{FA096000-7816-8878-57BB-80A68714A0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85" creationId="{37224B95-F24A-2C06-A00E-3CCC1C4562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86" creationId="{CC5EA9E0-8987-E6E3-7B6E-71819A66B7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87" creationId="{389BD604-3ED9-6176-DE08-CA6F1EC804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88" creationId="{ED8408FB-F4BD-A056-B764-E9B50CB8EF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89" creationId="{6992DA17-5B53-1354-7EA2-6C08849051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90" creationId="{499AA9E2-005E-1B5E-F087-E39903D27E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91" creationId="{6EC42047-2D66-B209-9A23-BFE41BF994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92" creationId="{B5E1C42D-1BF7-58BC-5A91-09F0B0FFA8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93" creationId="{EB3DCF84-6D66-2B12-6400-758C52C554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94" creationId="{7C7B4A8E-15C1-346A-06AD-AED8026DA4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95" creationId="{4E07BEAE-E01A-5AFD-1E6A-340BE707CD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96" creationId="{BCE50CE8-D509-9EAC-7284-BDC4CA0914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97" creationId="{1463EAB6-AE37-7BD3-982A-1AF8F75DC4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98" creationId="{75A92500-238E-55A3-0328-CD4CEB19CF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7999" creationId="{C94E943E-BA1B-9762-9F3A-B27EA8BA90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00" creationId="{7D8FDF2B-F744-3922-2A10-A066907FDB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01" creationId="{26CD757B-0A04-711B-48CE-2CF738CCAA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02" creationId="{0ABFCAE8-69A3-8C95-82B6-7613E7C8AB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03" creationId="{5A7E674B-CD34-7379-FA6F-F7013C7AF3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04" creationId="{1531CC9F-D4E8-4F98-FF3E-A2A6F45C6E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05" creationId="{A2B64A18-5B55-E570-E016-8B67E60669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06" creationId="{3966C301-51F1-4A1C-2495-3C401BC5D4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07" creationId="{AA6C3F6D-354D-AC71-274C-C9F92AD8C0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08" creationId="{231240AF-32E0-0675-93FA-11418F6A86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09" creationId="{C508365D-D806-1889-61BE-D40068299B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10" creationId="{637E2C73-6952-F574-C025-0F5DAE78EE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11" creationId="{1BF8F0D2-0C90-27E9-F4F7-D0FBF6520C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12" creationId="{86996983-88CF-2A1F-F3AB-C9FE91A70F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13" creationId="{7C9112C0-E837-B473-D07E-D63AA8E7B8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14" creationId="{455A648F-CB7E-0E51-6A68-4BC39CACF6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15" creationId="{3BC2E5FE-85C3-04D0-ECD7-7990544539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16" creationId="{E71DFAE6-2226-8179-30C2-52C21346AD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17" creationId="{4056513B-052A-5FCF-ED93-D88F52175B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18" creationId="{7ADAD8E4-DF1D-E98C-9AE3-D7C5DD451E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19" creationId="{79F09DAC-2A3E-05AA-E479-DE0D1690F3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20" creationId="{5A5F2FE7-3F39-9A86-0319-D68C31E747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21" creationId="{FBEBB8E6-9965-296C-457C-775603B218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22" creationId="{59BAABD8-934D-C26B-8B1A-24180AE021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23" creationId="{A5890C48-CCF2-A1F5-C184-196E515CA1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24" creationId="{6A6A7918-E479-5608-7C5A-6A65AD308E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25" creationId="{8A5C6C63-38F3-C3A5-4C07-4AF4CBC2A9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26" creationId="{5E20C6F7-6172-4C96-C682-D4F06B29C0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27" creationId="{C3E6A876-AE70-5454-BCB5-1D0FB7D5EA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28" creationId="{953527FD-2FA6-09ED-4591-6F115E1F52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29" creationId="{5F886CB1-EE33-CA05-E50C-9537B6962A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30" creationId="{6A28E464-F1D0-A568-D917-90AF454714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31" creationId="{5462A28E-772D-AF06-3911-C6428200DA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32" creationId="{A72F636E-2E32-111F-3E64-DEFAC61AAE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33" creationId="{1E9D03D7-91B5-10BD-B285-B9F8393CB0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34" creationId="{3476CCC6-BEF2-5178-6FE5-6AB6BADF7F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35" creationId="{BFCB1551-9DB8-A3E4-0B6B-9DC2EFE89A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36" creationId="{FB011079-04AB-3FE7-3B9D-A042873C10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37" creationId="{B326449F-AFAA-CCC5-7D8E-566A414468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38" creationId="{C23D96DD-E84B-5651-EAC5-BF427573CD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39" creationId="{EDBC8DAB-E5B8-9BA5-8981-248D1701CC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40" creationId="{27394843-1497-43E8-2745-31446DFFCF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41" creationId="{D7235550-FEAB-8D88-3554-237E8D5781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42" creationId="{00C492E3-D00A-E416-D221-389966BB5E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43" creationId="{474ED673-910B-8297-A020-9FD3612777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44" creationId="{616B7087-AB54-52F8-F711-5351F87F37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45" creationId="{87A6046F-BA9A-277F-341A-44694211D1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46" creationId="{BC74CDDD-F478-10FB-1166-A4A2549033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47" creationId="{258E6226-11AC-AF98-1E65-1F65DF3532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48" creationId="{D7F56502-65D9-009B-A4BF-8B04EA565B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49" creationId="{3EC78685-0D2B-4312-22F3-9818EC2DA6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50" creationId="{C069C3F0-FAC0-F881-4D26-A90650CF99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51" creationId="{6D75B63E-01E9-1EC6-AD52-8F34F4C2D3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52" creationId="{1082A9A8-1DDC-5342-B846-DE4035E330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53" creationId="{729826C8-552B-D773-C8B8-9A54160A7E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54" creationId="{BE2D7F2D-114B-5D3C-522F-166700E6AA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55" creationId="{E233227F-E484-F974-A007-734BBE3EAB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56" creationId="{E06AF252-2467-36A2-62BB-C54FC744E6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57" creationId="{0D733D8A-87F4-62E6-C31C-DA843A43C9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58" creationId="{C0A21038-1274-A500-FB2C-406DB32BA0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59" creationId="{49A11A15-6BBD-83B7-04C9-E5957D34A1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60" creationId="{608B4D8F-7508-288F-A85A-558010D424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61" creationId="{40787CCE-E09A-114D-EB0D-41CF643E64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62" creationId="{22611778-9A6A-6A61-A6A1-009F571980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63" creationId="{D305EF22-6686-0A11-57DE-9C38AD9C7E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64" creationId="{1828B446-D2D0-E9AB-FD82-A39B786B48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65" creationId="{B035379A-E29C-2436-9D8E-81B51312FC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66" creationId="{D2FC3B82-F7EB-D58C-F2FA-E72A23A61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67" creationId="{B6E86921-895E-EBAD-1DB3-332A3410C8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68" creationId="{9361F07D-92CF-3B59-109F-53FBE73EA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69" creationId="{D6DC9F3A-178D-6FDE-D7EF-8F53DE51B6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70" creationId="{D57F4F6E-B5A3-1D02-D977-BA37497D90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71" creationId="{39E86005-E7CE-A510-A52C-6D6BABA973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72" creationId="{3C227B40-D6DF-97BF-FEA9-DDCB10ED42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73" creationId="{E754D1D7-EE05-03AF-BFD7-AE10DEA648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74" creationId="{C260A2D7-86AF-954E-86E5-997F126AA7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75" creationId="{0103CCF6-2C37-15E1-A172-9A6816600C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76" creationId="{CB6428BB-D6F2-E69F-9A18-86B874E278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77" creationId="{21106A67-13BD-E0A2-72F8-C34462E942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78" creationId="{75CD3B84-8BE6-D3F0-84EE-A480C638FD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79" creationId="{4FBBBB78-79C6-1F85-6C8B-D79A55177D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80" creationId="{77C73524-C7AD-99F2-38BE-A1633F318E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81" creationId="{E89B8D9B-64DB-2243-32D6-D9DFDB758E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82" creationId="{1997FB38-503A-3E23-C8E6-E25B950067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83" creationId="{C49A920A-FF3F-E956-72D8-9446A192A7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84" creationId="{33917292-A491-28E0-8E26-AF5D11A1D6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85" creationId="{307E8A08-14B7-6A42-618D-70C579FE5E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86" creationId="{962A5EC4-A950-85B0-2338-E58CCF450B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87" creationId="{FEAC7BD8-1D7B-D669-29C9-4BB829AA7F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88" creationId="{EC76BBC7-3790-F3E4-C415-0B9AD87474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89" creationId="{7AAA434D-FB44-9C4C-826A-36E571AC3D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90" creationId="{FD601A37-7207-B4F7-4AAE-C984A252A6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91" creationId="{D26CF97C-66B3-BE87-2BFA-88AF5EA7D1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92" creationId="{A00D90EC-9487-1765-0972-CEA6EAB7DA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93" creationId="{9089236B-0591-28DE-DB27-3AAFD94C95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94" creationId="{8609E287-6310-4EAA-EA40-7237ABA102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95" creationId="{4F4FFDA8-6C22-5F8B-82A9-A059718F18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96" creationId="{F8995FF7-476C-EA35-E017-3F39B7CD30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97" creationId="{B0666739-8403-2A58-2896-0F04B64315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98" creationId="{A557BC15-A495-2646-4BED-76F0F1AA9C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099" creationId="{9191B83C-8573-193F-7D99-417CF61D93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00" creationId="{1004D489-C860-01E6-3A32-149E1EF302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01" creationId="{AE9AAE3B-28FA-A0C3-5722-E029799415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02" creationId="{A56AD4AF-D002-DE9B-E08F-B6C6FB359A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03" creationId="{1FD3485D-E09B-DC64-73A7-23D5464D59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04" creationId="{9B999E56-4F55-62EA-920A-FCAAB6F21E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05" creationId="{42756CCB-D1A2-4627-D10D-E14E07CF58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06" creationId="{7219DB41-2D56-5051-D6A4-2926A4D56C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07" creationId="{CE307EAA-FAEA-442E-FF7A-D5728043D6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08" creationId="{040A8F48-DD93-37AD-5968-C6D52E6DF3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09" creationId="{006BD09A-B056-F9CB-1D38-C2DDE0CBBE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10" creationId="{9AC19F66-0FF4-DEC4-E246-211A768D56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11" creationId="{AE559AF8-ABFE-2389-DA91-CC1C4D9972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12" creationId="{B0936AFB-4C7A-DA1B-CE1F-A16F46C8C5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13" creationId="{B2E3BCD4-1FE3-6402-01D9-F63D2FC7EA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14" creationId="{400662E9-D02F-4155-543B-9268130993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15" creationId="{92AB6C35-2E17-6AF4-70AA-77D6EF9623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16" creationId="{2B04050A-C163-76F3-71B7-D480E800CC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17" creationId="{D4FBDCA2-F7F6-6345-791A-3E7A20F500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18" creationId="{2B48486E-D8DF-29C4-F576-22A77E538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19" creationId="{5951E9B4-8AFF-1B95-9D86-89CFA8E816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20" creationId="{C36D6AEE-BDA8-9FC1-C360-2D25D67F9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21" creationId="{23B8BE4F-CC41-D2CB-A197-463F505718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22" creationId="{B8180E44-B993-CD51-6F60-56ADE822E8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23" creationId="{7E1EB557-2B19-2FE5-4F05-D579ADAA85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24" creationId="{02B1C974-5A30-6BCE-E6CC-8D30284B29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25" creationId="{CF1BF2ED-B28F-8132-5A4D-47DF8B8E17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26" creationId="{E74117D3-7CBA-5B1A-43BE-2AE62D9534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27" creationId="{1DDEDE90-FCDC-9A63-BDD5-27124A5004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28" creationId="{5F1D3D19-4572-7F64-6A83-B7C65C8196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29" creationId="{8786BBA1-66F6-45F6-2B4B-BE9054E6BC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30" creationId="{DA5150DC-03A7-3C71-237E-62B8EAB754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31" creationId="{419387FC-2BBA-23DD-4EAB-99729700F4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32" creationId="{AE25C802-8E82-3F31-24D1-808F55B11A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33" creationId="{D0EA197C-5724-638A-580D-308E3B98ED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34" creationId="{4A2DA3CB-A00C-3BFA-2367-3506ACE821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35" creationId="{4A37F5FD-DAE7-4554-5D09-689C65D383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36" creationId="{3C99244C-01E3-8796-94C1-76B1DF69A6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37" creationId="{C7470178-F463-6A3F-9C5B-80003E6226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38" creationId="{13746312-5819-A481-66A0-B74A8D5C2C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39" creationId="{FD8D1B93-D28F-2469-54CE-AFA4448098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40" creationId="{23C8FD0E-686D-3F87-DD3F-8AD8FB8AA7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41" creationId="{750CE636-E9B5-E17C-5C59-A90A144CA5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42" creationId="{484EF63B-0519-A1AF-B818-A92B1CDC02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43" creationId="{C08F2FBF-B1F6-8080-3EFB-443C99BF28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44" creationId="{601ED42A-3499-F52E-FFC7-C66DA8DC3A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45" creationId="{BD3F122F-47BC-E9B8-47DD-B1CDC1E345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46" creationId="{84C629F5-C102-CFB6-0361-4B11604A43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47" creationId="{9DB9683D-AE42-CD6C-7410-AA1D0D94BA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48" creationId="{07161CE5-17A3-B226-77D3-C6D9EC9B7E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49" creationId="{D828A8B7-3625-041E-8132-7FCC3BFAE8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50" creationId="{9063449A-C144-AD5A-425D-12DE9B0B53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51" creationId="{6E426419-FC0C-FDBD-F439-5F0F5A5F31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52" creationId="{F7475F2A-EAD6-45E0-113B-C557EA36AE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53" creationId="{FB3AAEDA-FCFB-DD10-02BE-CC05844E02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54" creationId="{4ABDAEC9-0456-820A-BA93-182B8C0965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55" creationId="{4699E0E2-4CCE-F8CE-3DD9-0B9751CEC0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56" creationId="{CA27E747-BCAE-438D-AB88-6B594B4D8D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57" creationId="{C5B79164-D912-F36B-F105-3F66F699CE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58" creationId="{BA350AA1-F7AD-E7D4-5C18-8C53F2F234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59" creationId="{16D869A6-CAC6-537E-F94D-547BBD27EA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60" creationId="{7C9D8EAE-14DF-0B11-DB5A-A3FB2B6B94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61" creationId="{F5224FCB-87C1-8635-E545-49DAB97912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62" creationId="{3DB0FA56-7EDE-51A2-3A04-0CE51469E4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63" creationId="{3535C55B-982F-96C8-60EC-4F9F641F8D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64" creationId="{64EC04BA-6792-4A0D-17EA-C350E43325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65" creationId="{0C507A6C-80D4-7339-E9D9-1D6B9D312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66" creationId="{6D6094EC-005A-412E-5E5D-58086CE30A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67" creationId="{B4BB8B55-9865-34ED-06AB-FDF6746C2E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68" creationId="{77320918-B48F-CCF2-A273-DC32CD894E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69" creationId="{3F009EC1-9416-570B-F407-E096D57359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70" creationId="{57F627F7-6F66-D86B-A6A3-39C0C09331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71" creationId="{2BAF0C96-D291-0D8A-B50B-5EDB609125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72" creationId="{7ECA1D24-5AB3-FD96-16C9-C250A872D9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73" creationId="{897A3EDC-7502-10A7-BF9C-F225476060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74" creationId="{33068C83-49AC-9E6E-3E62-41D340C597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75" creationId="{ADE2ED55-661E-3ECE-E770-0B942AB454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76" creationId="{8EE61934-290B-AEE2-FF5E-9CA1840BFD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77" creationId="{A829FF43-1B61-DE21-72DF-A65A0E29C1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78" creationId="{8303C005-A88F-69A4-0796-7A6F613D79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79" creationId="{66CB4362-7500-9B19-C848-C7214875BD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80" creationId="{26864274-131A-961F-B33B-9885F8F841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81" creationId="{847F53B1-5451-66CD-68AF-CA065FAD98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82" creationId="{A898ADFF-9D53-79F5-3645-1103306D2B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83" creationId="{E9284BA1-608B-B688-CD7E-51E43A4816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84" creationId="{10AD9F2B-B61F-5F63-201E-852BA04AE4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85" creationId="{D0630D11-B5A0-D921-7716-EBCD9BB301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86" creationId="{A3DA4D90-6A4B-F6A1-5BBF-F5194777DC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87" creationId="{0607C59D-5AA8-0DED-9087-EDB39E72AB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88" creationId="{5F4E0CBA-CE2D-BEE6-F52D-A09F12BD0F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89" creationId="{A3F36C2F-268F-26BA-207E-65DDD66144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90" creationId="{50F7044D-CF16-DB50-DD45-CDF0AF0535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91" creationId="{3377AD4E-0345-955F-C693-41B6D7763A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92" creationId="{4B5097F0-56FB-4216-80A2-800C4402A1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93" creationId="{672C03DA-C52C-BC90-C8A6-71106D6798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94" creationId="{BEFA42A2-060A-273A-47C9-9D2C3CB41A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95" creationId="{FEA22C33-AC92-6936-F0CB-9DB349AD01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96" creationId="{AB5B7BFC-2E9A-75A3-2039-EDE9EC3A8F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97" creationId="{DDDD1811-294F-2515-5C55-6758CC50CD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98" creationId="{BDBF2289-C830-F191-5B2E-55615C0FB1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199" creationId="{E59C7936-2EE1-3251-D4A2-AB735D6596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00" creationId="{4E3672D2-7C90-2788-07EF-A71350461B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01" creationId="{A302233E-0606-546C-EB31-D5C33364FA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02" creationId="{F494DC00-6752-101E-F717-4970117FD9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03" creationId="{C6B793C8-E569-15A2-9C6E-8340D6CD09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04" creationId="{E1C26DFC-063F-F6C6-136D-2F2E6E85F9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05" creationId="{1EB84191-E4C2-5A90-8BEE-8B9428DEDC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06" creationId="{B6E49E1A-EB99-B25B-19A1-5753A97DD2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07" creationId="{B104B94C-0DE5-40CB-1DE5-79AE95299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08" creationId="{C4806C8F-F115-05AC-CC41-CD30305E9C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09" creationId="{DE258593-D62C-FD23-B487-264291ACC7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10" creationId="{19A7791C-FADE-B595-05B6-63E1D5381E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11" creationId="{4FD908ED-6476-582A-E340-94AF9B5538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12" creationId="{7373B485-0E5A-DD61-896B-440B3E3F29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13" creationId="{5F8824B7-BF29-71F5-54D9-CDD7032CB5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14" creationId="{FDEEB5A2-8899-185E-31E6-022865B1D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15" creationId="{D770ED54-6DD9-A292-B7CD-DFA69CB1F0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16" creationId="{93D48022-4D83-23DE-EEFA-A58EC7E12A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17" creationId="{C8853F5D-72B0-CF27-44E3-38026392DB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18" creationId="{6A17C216-CEE7-7E81-39D3-7EAE14366F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19" creationId="{6905C15E-2A54-C423-49FE-7309374ACA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20" creationId="{31D83E00-C75C-2F7A-D8EB-31833D399A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21" creationId="{70AE467F-FC8E-D24C-10E8-D12A69E750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22" creationId="{F1482006-C660-1233-802B-A391B899D4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23" creationId="{AF532B79-25F0-1F0B-4AFF-C4FC9C94DB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24" creationId="{112C0052-7B3A-78F7-D70D-4F93E46916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25" creationId="{B8132B48-02C5-1BBC-96C7-57650ED12E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26" creationId="{13FE38D4-4C66-1C63-874C-80E57AA72A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27" creationId="{01397BA7-4A36-670E-1AB0-D523AA4AED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28" creationId="{A15C5D28-FA94-D424-ABAF-E105C9C51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29" creationId="{00CEDB92-52A1-6A2F-5CEE-F2C13A2BEF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30" creationId="{16488901-0003-41BD-FA21-9D64795234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31" creationId="{C4725D62-23B1-E8EC-AF55-9395E9C171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32" creationId="{1BB9EC2E-7E88-4A4F-D021-3BEE9FA4C6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33" creationId="{EA05CB60-60C4-EC0B-0BAC-0B960A32E8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34" creationId="{3DC84C60-06A8-305F-B08E-BBDD350F46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35" creationId="{432B6D0B-F45C-40FE-D55A-DE9C635B0B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36" creationId="{BEAB0AF5-8682-A0B3-D681-ADC784E1A5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37" creationId="{CFAF8873-B084-9747-57D1-0F045D7106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38" creationId="{7CC19B34-026D-614F-C3AC-37D3252E52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39" creationId="{945FC553-E52E-64F7-222E-39E75C2E01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40" creationId="{9FEF94D1-4BD5-2B73-856F-2199DDEE3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41" creationId="{8A195EED-1F0A-DEB7-8262-B1F74554BA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42" creationId="{D3042544-1ECE-144D-0139-45D55D01BD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43" creationId="{6C2AE329-E32F-12DE-6958-E4E6E21DA3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44" creationId="{D43C79E2-9B54-38B0-BE8B-76187FD697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45" creationId="{F6D3A9C0-0869-1EA3-300C-6DA1CEBD22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46" creationId="{A7441EAF-53C2-D5A6-6A11-81F2BCE04D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47" creationId="{1273CACC-1748-A425-5B1B-CB85E86A81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48" creationId="{F71B692F-B92B-8234-9B94-35DB917202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49" creationId="{508F448F-B846-2DCB-C557-0D43027532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50" creationId="{C1CC87CA-8E5A-9880-AAD8-FC63FBF06A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51" creationId="{AAA56797-8E78-E171-4B82-5DD07C47ED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52" creationId="{FA9D2D64-2844-15C3-B27B-82EDA96846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53" creationId="{19D5C40E-6B0C-67F4-F566-559F1F973D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54" creationId="{02D950C7-138F-DD66-4846-AEAD344214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55" creationId="{4D04771A-9A65-6F3F-80F8-FADB2813C0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56" creationId="{40AC761B-2B4F-7DB9-2F1D-473A7A45F4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57" creationId="{0DF4AA21-CD4D-D819-AD6B-1477DCCA80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58" creationId="{1BE17C3B-1490-12CE-9501-3F16499302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59" creationId="{15E439CE-123E-AD94-07CE-91F86DE392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60" creationId="{6E61FA91-8715-F992-DC18-8982F9A602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61" creationId="{2360F08C-B68C-239E-65D3-61B806CBE1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62" creationId="{83115F31-C932-8513-9E99-9D541ACE2D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63" creationId="{59A6B30B-E9E6-0456-8F6A-96695B4CE9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64" creationId="{7E8393AA-F036-55A9-A22A-A6AA9C4C6C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65" creationId="{EE26EC9C-FFE9-B74B-6DFB-249E02C44F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66" creationId="{DEF44ADB-71CF-5C92-EA9F-DE609F1F98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67" creationId="{17472390-39DA-26D1-70A3-C27F545A33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68" creationId="{9D1382DB-932E-ABE9-8CCB-D3145FF217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69" creationId="{C793B120-927E-05CA-9F51-D0D235F864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70" creationId="{34E6064D-E568-18FE-AC72-70797A172A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71" creationId="{3C156D7E-8A4C-B389-081D-E61C65D31A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72" creationId="{7314812B-5FD0-275F-75C5-F5C8E18F9C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73" creationId="{35604D04-C4D3-86B0-B1E2-89C80F5B23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74" creationId="{5A0D3EB8-C6D1-7037-114A-8E0A167148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75" creationId="{A8EE1E99-F1AE-217C-EFB6-6AF167C712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76" creationId="{33EFB0AB-1F24-FF27-EBD7-0284630C44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77" creationId="{997DAE86-8767-A97E-BFF4-2DF99D0155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78" creationId="{9BADCFEA-5870-8EA2-E22F-F2835B772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79" creationId="{C5673A03-6AB8-4DDC-C32C-6F165D07C4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80" creationId="{2B2D2A1C-F357-EDAB-8E28-059E377659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81" creationId="{5A6AADA5-A22E-BE58-B64E-10E662CDE9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82" creationId="{C25E03EE-1848-4F57-4377-6F5BCD892E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83" creationId="{14D00559-72E9-7075-ECDB-ED5CF97BA7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84" creationId="{51A97495-5F5A-571B-91CD-EE764747DE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85" creationId="{46548B82-F14F-9B49-E6BC-B9395BB843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86" creationId="{9803FDC1-0B2E-4B02-1EBD-C3994BB070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87" creationId="{70E39CB4-07C3-6C2C-B8D4-A4DC0BCD12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88" creationId="{8B8B50DC-99BD-F1B6-F1F0-E7F816152B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89" creationId="{C0104FE2-9700-EB6C-06AD-D28068F960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90" creationId="{9D1C6DB3-8774-08CE-387C-12B54F1EB6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91" creationId="{D60A2CAB-623F-E4B9-C821-A484AF6734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92" creationId="{FFBAF134-E7BD-8871-6F59-9B05BAEDCA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93" creationId="{1E48CC31-DFC5-01BF-2472-11C42BCBE3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94" creationId="{9E21A95A-3043-F749-AAD9-6C92B2411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95" creationId="{C11F264D-37A3-9279-45B4-C93B3DAB7F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96" creationId="{B60821D3-C229-6994-236D-6074B234C5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97" creationId="{BCCAF7B9-BD56-B302-63B5-99EBEBF1FC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98" creationId="{F9CD072A-4D66-F541-2762-2AD3CF85CD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299" creationId="{72BB860C-578C-EFA5-E293-2C66B0CFE5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00" creationId="{6A061A8D-16D8-7145-8685-AC5AE1C1F3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01" creationId="{32D9EB11-DA7B-14E6-ED3D-41638E6FBE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02" creationId="{14135620-00FC-DE7D-A24C-AAE0D0450B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03" creationId="{B0370BAB-BBE7-2753-A240-32FEDF7EA8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04" creationId="{E4D32C00-F90E-D19A-8DBF-9A35BF54BF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05" creationId="{56D5A7B2-758F-9B44-B81C-10CE20DD7D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06" creationId="{48A104CF-8DA1-811C-A99B-0650B3ABFD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07" creationId="{2C27D129-0BD2-1C2C-FC8D-A31FA1F5CF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08" creationId="{2B7D6E49-14CA-4EA1-5CDC-FE95B1C95C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09" creationId="{EC81E3C6-1BCD-4DCD-15F8-B9E9B8A72A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10" creationId="{CA2379FB-D3F6-5391-82B4-1C2344CE2A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11" creationId="{7BB55E40-6E86-ECDA-A6EE-A959252604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12" creationId="{B94B1BE2-2D52-56EE-2ED5-B82ECEDD9F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13" creationId="{DBC37261-3DE8-6B1A-0302-74FF505EB5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14" creationId="{78682248-6158-370E-DF83-6728A679E7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15" creationId="{B28F915C-9A6B-E8B8-9943-D7D686A055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16" creationId="{0EF4132A-FB8B-29EC-5AE4-B5693FF7E8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17" creationId="{947FDAF8-93E0-5248-C7CA-2721156BB4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18" creationId="{5F6AE230-9491-0C1C-F7C3-C3BCF87EB5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19" creationId="{138426E1-A2FC-839A-7CBC-5E77BBDB24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20" creationId="{8E7751CC-1716-205E-0331-3F22733027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21" creationId="{119CE82F-D471-0DE0-B1DC-BF7FA39540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22" creationId="{DC270362-3866-AEC0-2E40-46E6011673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23" creationId="{7D0496A2-5074-97CD-46F4-FABEFE2848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24" creationId="{0727ADBB-916A-D780-FEDD-C70DEE76BE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25" creationId="{EF875569-7BB1-2648-2CC9-F8E9BEDFB4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26" creationId="{ED79C850-6914-B4E1-1AEC-6CB5985BF4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27" creationId="{9D197D6A-00D6-545F-8A67-A9206F5685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28" creationId="{2D6FACD9-60F8-6898-9428-665EF60049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29" creationId="{AE5F44A5-C6A1-8816-012E-DD63EEA84B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30" creationId="{2A35747B-9BBF-90E3-2D30-C3CE114D51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31" creationId="{C2C3EB04-A434-285C-6CBA-4C2D35C403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32" creationId="{FBE9EFE7-C58C-2ED8-4124-6A393FAC7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33" creationId="{C58707E4-23A2-A056-47BA-10E5A633A3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34" creationId="{171A0416-BEC2-748A-DD24-0803E25C5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35" creationId="{7B70C60D-4F7E-61A6-34E2-0B6B717E2C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36" creationId="{A3AA2638-0A43-822A-5F68-778D7ACCCD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37" creationId="{5DE50B9F-AF3C-0D2C-CD5B-C99BD7BB00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38" creationId="{5E0DA50A-5FAE-79A6-10FB-7D8DF21E28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39" creationId="{E4A5DD2C-B6D3-19E9-8EDC-CC2F2E2670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40" creationId="{F659A6B8-814F-8603-8061-41E6407BF3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41" creationId="{1E4C2767-9E33-12A0-55D7-FAD7F1DAE6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42" creationId="{806E4A6F-3189-2548-8DA2-ADE05DB46B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43" creationId="{04EC3322-616C-615C-3A84-025B6F286F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44" creationId="{A2C54AD4-E40D-78A9-5BE0-6E0D52F1CB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45" creationId="{6C0620D1-59B8-93CD-DED0-54BF7EBAFE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46" creationId="{049C5C9E-B5C1-EED1-B283-EA25331733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47" creationId="{9EC55948-E300-E587-9B98-EE59AC1559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48" creationId="{7D0A1107-2BC8-3385-5A38-3421A26C9B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49" creationId="{F56749DD-28C7-667E-4FF7-63A9A56EFB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50" creationId="{F5F789DA-B337-86F6-0DC6-CEB308CCA7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51" creationId="{9CB21C59-489A-A7E7-2036-1819ED4866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52" creationId="{DE347121-5368-1763-BB92-526866219F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53" creationId="{9EBAE325-5965-6BCB-544B-658B11A367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54" creationId="{92D3DA1F-1A08-97F5-27DC-3FBD08F2B9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55" creationId="{BD179783-BAD2-335B-466D-E5C4A6A4F7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56" creationId="{175BD497-3817-A8B2-8061-49648D24E6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57" creationId="{D029FFF0-8D4A-2A36-F313-AEB2A308A2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58" creationId="{5E18AA21-5256-497E-21FE-B6E91281A2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59" creationId="{1F20945D-B48B-F8A3-67B7-A45462AA52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60" creationId="{209BE48E-FA6E-BF16-51D8-AF15C520CE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61" creationId="{AB943F34-D6EE-A7F2-87FE-6B2721438F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62" creationId="{CF6E87D4-4D81-9640-D453-FC8A38CED5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63" creationId="{70CE5831-D112-5A1E-12F5-E0F1862C00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64" creationId="{FE7A1BC9-4119-DD2D-F4E8-F627CBDFEF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65" creationId="{B93E9B05-1290-E10E-4CD7-27750D35E9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66" creationId="{12992DBD-8951-35BD-D83C-F801E15BD4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67" creationId="{0957AAFF-08FD-99E9-7716-1FADDDB7F4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68" creationId="{FF9793E4-C57D-8824-120F-41E66E9EE3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69" creationId="{B4E3420C-7306-33E6-051B-8AD5FD873E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70" creationId="{38343C55-1795-6382-B878-7F423780FE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71" creationId="{E848AC93-E53E-E7F0-7937-6EF51D2A22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72" creationId="{963FC415-D554-B339-E724-926CD92BA7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73" creationId="{9186E962-FB40-36A8-0DD5-956D90BEC7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74" creationId="{7BFED829-8639-8348-E01D-86446406B5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75" creationId="{24DCB766-115D-0D81-8A4F-2AB1CEF944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76" creationId="{9D057E78-2B0B-4B3C-0F1F-5BE3F6D3E5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77" creationId="{2A4025FE-3A97-DE39-BCAE-AA79FCB083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78" creationId="{A1B50E23-9942-72C8-2B95-B14C2076AD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79" creationId="{B3EE901B-2C8F-DBE4-A223-DF4D7C1C98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80" creationId="{DC4B4A8F-FC34-9440-EC1A-9C04C07C73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81" creationId="{5E98AB03-9B27-F558-7657-A10B5BCA08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82" creationId="{22904D81-4BEA-A5EF-1ACC-BAA04D0A2F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83" creationId="{203C87E8-0AE1-01D6-AA0D-9B4064CED1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84" creationId="{B41B1C4B-C305-0D55-9A2B-80AA31C809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85" creationId="{00521A04-6652-8E48-27F7-781547C391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86" creationId="{6183EF93-B872-271C-4C81-FD0D95DA49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87" creationId="{BE0CDFA4-A38D-A66A-E924-5CCDA302D3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88" creationId="{A8C0FABE-65BE-3A26-B360-0FD98F500A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89" creationId="{4861ED41-1AF8-26CF-2794-4E64DE32F7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90" creationId="{330A779D-1043-710C-1DE2-753CE456E8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91" creationId="{E6C9A96F-D8A7-0231-6363-F608E2694E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92" creationId="{8A7C3CE1-78CC-68FB-8709-135CD3B39B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93" creationId="{BBCCD80F-27BF-B7DF-0C73-AFBC701846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94" creationId="{45AF49A7-A89E-FF93-09E1-B0B1CCD4F1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95" creationId="{C83E7534-EE84-7CAF-3696-2FCC8455C5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96" creationId="{9AA82FB5-EB6E-9424-0EF4-AEAE5372BD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97" creationId="{8777262B-B511-3C3A-5E83-6FD81EEE02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98" creationId="{71FB59B8-DE65-D347-AB8C-3685C1020C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399" creationId="{483D106F-3F01-A289-5A87-EEE30157D4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00" creationId="{71523B2D-33EC-88B1-AE65-AD0D56BF4C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01" creationId="{7704B878-CE03-696E-5BBB-BE9E11D0D9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02" creationId="{88B12548-8E80-7782-0D2D-25D9A0F915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03" creationId="{79C6272A-6A53-37E3-8AC1-8F7BE51619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04" creationId="{5462B7E7-4EAD-E678-6930-D1DE61044E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05" creationId="{6C1C4261-39EF-5AB5-8A6C-032F742120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06" creationId="{5105A33B-F252-E575-91A2-569270ED35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07" creationId="{5D7D0736-6D97-74D8-D42D-EB774005D5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08" creationId="{F725F9C4-1AA1-C86D-9E06-8DD705B856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09" creationId="{6EB16D99-27AD-905A-94D3-26F295B3A6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10" creationId="{4E45DE24-E66D-2D8E-AE76-7C242C0588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11" creationId="{DFE36EA0-A83C-4FEE-8A60-1D008525BC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12" creationId="{B0B420A5-CA1F-34FC-27D4-D0D865D7F4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13" creationId="{1826AC62-8B4F-B94E-BF6F-F41677A526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14" creationId="{1CF3AD57-9C9B-E3A6-E0C9-6B0FDAD78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15" creationId="{945ED90B-FE24-6CB1-3FFA-DFD95D4722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16" creationId="{CAC28B06-7864-70E7-AFEC-9136852957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17" creationId="{DD7592FE-99DF-1D1A-5FBE-1CD7E4EEE1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18" creationId="{AA7CE43C-60DF-ADF0-1EA4-1BD963E1D6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19" creationId="{BD1511C9-887F-D5E0-09B4-F1A2665E3F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20" creationId="{CE4920F6-A94C-ED36-F7DD-3E9CC8268E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21" creationId="{DB5E0E5E-9A78-BDF6-1E00-8AE199761F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22" creationId="{3FF46860-330C-0907-5202-A355A1B555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23" creationId="{C31C09F3-55DB-6308-ADBB-6D4A27DC1A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24" creationId="{1E11516B-4B16-7FB8-D404-CD9B0EB497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25" creationId="{D65FC5EF-84EC-A694-3F46-F7387D002C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26" creationId="{20E9FEF9-8F2B-1B73-A388-BAA36EB84C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27" creationId="{B0281FDA-F8EB-6E2D-B6AC-18FF2F8950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28" creationId="{42A73878-60E2-58A2-F9AC-378563D6EC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29" creationId="{20125066-87D8-563D-F5DD-6117C1BA9A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30" creationId="{FBB4473C-CB17-CE02-2946-54F7D91B5A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31" creationId="{70EEFF8F-30AF-5CC6-3F59-E12536E2F1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32" creationId="{3E1C5285-3BAD-0813-EC3E-802A933C4D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33" creationId="{72A9AA02-0B6D-B1FB-92F7-C5809D339C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34" creationId="{455CE15F-E720-69E2-B8F0-DB5C6F110E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35" creationId="{4A534E5D-7680-6D81-1BA0-9707F70B6A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36" creationId="{290783A7-55EF-84CA-B718-2550A27259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37" creationId="{FA1C04C6-4AE9-D311-6143-FF0FA183AB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38" creationId="{12746C94-A643-859E-355A-3C043B68AC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39" creationId="{91035514-C1CD-03A7-925A-DB8802B9A6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40" creationId="{486157BE-836D-1578-81FE-0DDE12E863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41" creationId="{5A15AF42-1915-0EC1-2D3C-96694A0BB3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42" creationId="{87CFC294-D88B-B9F4-4CF7-E5ADA9EBB8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43" creationId="{21A6EC8E-BF03-40A6-50A7-3288042185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44" creationId="{10FC6AF3-8271-28AE-57DA-820A87DB24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45" creationId="{4BBD01A5-A893-3BA3-63A8-088B50602B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46" creationId="{7112442F-0175-091B-0052-0224BB98E8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47" creationId="{37FF2E2B-0DE4-3727-7FAA-DB987D674F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48" creationId="{53F9E0A9-7D65-C220-080F-E19A48D89B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49" creationId="{D193BBA7-14C5-7234-57DA-C5CEA4C544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50" creationId="{AD961676-6F16-B802-66CB-97F20E4617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51" creationId="{63998809-C2CE-5B15-30E5-4AC2F18DDC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52" creationId="{D828D874-971D-05FC-0152-C914999D7E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53" creationId="{B4D0A8F4-5CA8-08F6-9DCA-3317787759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54" creationId="{5294271F-4410-1AA3-AF30-4DBEAC56F2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55" creationId="{19D1429C-3B52-D216-9E69-BB0777C107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56" creationId="{FC911744-4DCD-2704-CE2A-D7837A4C70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57" creationId="{BE2C0BFC-2087-CF2B-2FE9-8CCA673D3A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58" creationId="{1A451BB1-5CE5-9137-D87E-F995113A8D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59" creationId="{7E3BD1AC-3E90-5591-8666-C341177AC2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60" creationId="{796B7D7E-0B0E-3CF3-C822-A4B50766C5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61" creationId="{813AB748-4A05-35E3-3D0F-1B74D1064D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62" creationId="{3A77E22C-45A1-1151-84CF-B00116BA77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63" creationId="{42A66664-1D42-9D5B-3812-89070F26D8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64" creationId="{83A484FB-C9EF-B28F-8A6C-E448375C93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65" creationId="{A086A0E7-66FB-B3D5-A5D1-0606AC2FE8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66" creationId="{1D7B9AD2-ED4E-AB89-2E20-03C7EC3D85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67" creationId="{1D355DBB-9CCE-1755-34D1-4869CB44C3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68" creationId="{3D68F8E9-A19B-470D-AA96-25A64F2C4F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69" creationId="{B7DBE869-F630-FA9B-FBEE-AC880A6B8B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70" creationId="{1C332BDA-D736-3CDE-D74F-05F970F50A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71" creationId="{8BD80059-1756-4932-2E73-D57C813373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72" creationId="{01FA604F-B1B5-889B-9620-E9D33565EC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73" creationId="{4B8CD362-118F-519F-04BE-BA7DAEBB43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74" creationId="{F0F5FD36-24F7-67E3-C779-6C85D182D4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75" creationId="{6671A99C-34B0-C0E7-691D-3A694548B9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76" creationId="{ACAA0FFC-B783-397C-BC51-5530D64328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77" creationId="{A8AEFA1D-9288-27C6-E77C-60522F7F11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78" creationId="{B864347F-ADAF-FBEA-B71C-AB1AD27DD4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79" creationId="{E463370E-E17E-24AE-9FBC-C8133CAE94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80" creationId="{4E3EAE26-5EBF-B31B-A55E-48EEDAF57F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81" creationId="{58E09179-2DCF-4A37-8572-06518F11F4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82" creationId="{EC608EE4-10C1-4EFD-6FCB-AEFBB3B626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83" creationId="{6EF1699B-B812-E79F-0F86-4A51A266FD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84" creationId="{926235C0-4A83-C4EE-CF60-7F64073590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85" creationId="{27454FF5-F19E-AF56-1B3F-F0F5391927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86" creationId="{4F54525A-F11C-DFE4-283B-C81789B508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87" creationId="{75C07D7A-EBD5-C627-91DA-D50C923970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88" creationId="{1C65160C-6CA0-8F48-1835-914432FC2D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89" creationId="{E0945330-126D-9244-6E01-F784183CFA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90" creationId="{2230138B-4DEC-4A8C-AEFE-2D4EB9C607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91" creationId="{2EF2AD80-3C33-B9B7-B73F-49A94BD177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92" creationId="{D1D97095-8F6D-27BC-683B-492CA78A33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93" creationId="{6545909F-25AF-FD8C-3195-23FF0012A1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94" creationId="{39D4FF28-0B1A-63B0-D027-F95880090A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95" creationId="{24406866-869C-C9FE-D9EA-CB5D87CA9E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96" creationId="{0A427184-A7B9-1976-A0B7-4E1BB22393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97" creationId="{42D910A0-A482-43A1-5224-C5BB1FEF6A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98" creationId="{3B1C98CD-A7E8-45AE-6A82-4F4F83F51B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499" creationId="{C77F9A3C-1F91-F016-2F20-D994BF066F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00" creationId="{A01B2113-6F15-F459-3978-F00F809E86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01" creationId="{7AEC1773-733F-1EEB-E81D-6A73F6FD6D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02" creationId="{DD268B27-4507-AE2A-EF74-59B475B2AA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03" creationId="{CD14FB7B-2CED-5B29-EFC6-7959867E38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04" creationId="{5A1A12EC-577E-BF00-1AAB-82D6D34BB8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05" creationId="{C076207B-0030-12E4-9DFF-60E22B6E9E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06" creationId="{15714C0C-7EDA-F5B1-1D39-D18474E004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07" creationId="{C2550431-FB8B-0DF8-D96F-E357E4BC17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08" creationId="{3D462092-5FC5-9FD7-F618-F0D8F7BE7B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09" creationId="{A8A126FE-68D4-27FB-773E-58AFC12EDF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10" creationId="{5EE71F91-7355-2763-40C2-7CCC13C15D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11" creationId="{CB5E253F-04E9-1ACB-0AC8-4984A8D7CF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12" creationId="{E0F8570F-0463-A809-80C5-27CC66E395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13" creationId="{21819DF5-3F60-F1BF-FE42-79666FDBDE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14" creationId="{69523A30-2A05-6CB6-82AD-E5C70A06B9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15" creationId="{3A2A8135-D187-CD8A-5D30-6862D17042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16" creationId="{FFEAC30E-FD97-4225-433D-5CA75FD250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17" creationId="{D5E92F4C-BBD8-41CD-750C-C4EF01463F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18" creationId="{7D56E966-4419-39AE-1840-035D113EFE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19" creationId="{3215CD4F-91E7-49AC-F826-5BFEF7111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20" creationId="{19F47DC5-A8F1-1860-01E8-FAC43E13DE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21" creationId="{62C7CACF-56AF-3B9D-8790-A9335C290D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22" creationId="{AC03E4AC-B6F2-5407-E7FF-6E2DAB171A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23" creationId="{6DBE1E75-93FB-A74B-5AD5-E951AAF5DF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24" creationId="{B14497DF-DAC9-70C8-3B8B-7DA2CE24B5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25" creationId="{A8D7E864-0DBB-9401-CDF0-975DDD2ACA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26" creationId="{49C5237C-4C66-9213-2304-767E1B5066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27" creationId="{58EA52B5-6ECA-F5F5-E2D3-FCBA9CE0ED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28" creationId="{2D26F4D2-648C-C3AB-4DB6-95859F7644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29" creationId="{D2DC8C65-BC92-93B3-021B-06BDDD8B95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30" creationId="{CFFB9B97-F3C4-DE88-7244-8C1CC65493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31" creationId="{63DCE090-BA26-F80D-8EDC-B1D9570A44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32" creationId="{E32E1BEB-CF03-A8CF-E67B-3EAA122E03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33" creationId="{1EAB9BB3-5565-D9AC-F834-C2846B41D5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34" creationId="{28356CAD-363A-4F38-67AF-EB8C478948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35" creationId="{7C4805E8-D465-3E08-C8A4-76553C3638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36" creationId="{E55A8D8D-0F67-CF68-9352-98352DC1FF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37" creationId="{10389DCE-E71D-0951-1C13-ACD0B8106C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38" creationId="{E0EF0BDE-68BC-0928-0041-AA8571952C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39" creationId="{E93957B8-40C7-2EC9-E8E5-5FA31463B3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40" creationId="{65AE117D-1514-24D4-3355-5E041B4540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41" creationId="{B2421454-4756-5800-A6A0-8938D8B830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42" creationId="{7862C3B3-2C78-E12A-9D45-D8A97B7BDB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43" creationId="{9D8F8CFA-C137-FA8F-4D60-4EEFE981F3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44" creationId="{357A9E9D-08EC-BE09-E9ED-3B3DEFF8E4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45" creationId="{320A1BA8-D711-6C0E-D8B6-2961D461B6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46" creationId="{ACF3361C-B334-FE7B-228B-2C7713DAFF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47" creationId="{9072325D-9764-0D3A-B7A6-B095E4E640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48" creationId="{4328D762-9EA3-D13D-752A-381DD41EDC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49" creationId="{010F177B-0919-6E9A-9E25-72C21C58E6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50" creationId="{4E00695C-7BAA-A97A-7E0A-5809E5CC35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51" creationId="{B9BD2E38-D405-897A-2078-AFBF422F7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52" creationId="{DB7104E9-3EB8-097C-5612-C5D5444847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53" creationId="{D59BC174-907D-D720-312C-9C830130FE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54" creationId="{73F953DD-B941-BC0F-04D1-74A05684BF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55" creationId="{4C5B5891-E75F-5311-95F2-AF926010A1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56" creationId="{8C6F94CF-4719-3289-36C8-9E9471E153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57" creationId="{EC776128-11D6-5787-7EEC-1434DE4DF2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58" creationId="{A8FB4D4E-A1F5-1718-D74A-8CAF20DB2A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59" creationId="{3C993F84-AB04-E14E-37B2-29DB77C85D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60" creationId="{6DA52B0F-F506-F9F9-C03D-8057C03ACE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61" creationId="{09D8B554-5507-24B2-B199-69B378CA96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62" creationId="{A2310240-35E8-F339-9BC8-F4CEF2B907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63" creationId="{47AEC6EF-372F-6294-24CD-361D60B1E4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64" creationId="{D4BC169B-69AF-6425-4D3B-5A0A3DFAB9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65" creationId="{FFFF0D50-8C47-AC00-192B-D4E43CAD92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66" creationId="{6BA86C66-B324-7B60-485A-6A2AB25A17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67" creationId="{00FA642D-F917-640E-1AFD-EE0777F92B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68" creationId="{3D200015-E90C-019B-0F80-FFEA0160D3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69" creationId="{05E17AD3-47EB-F82F-4A17-1BF3F883AB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70" creationId="{160C64D7-D87A-CF1A-575B-F7393A41F1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71" creationId="{9F9CC8BE-AA22-F843-1EB3-FBE70D6C2F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72" creationId="{C00BE2BB-10CB-B461-E78B-8760171A9C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73" creationId="{FF73EBC1-7E79-879B-E9D1-B67950BDEC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74" creationId="{D197BA7C-1825-FE89-3D70-33C3B9D140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75" creationId="{74DC6D97-CFFD-B86C-023A-FF91EE8683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76" creationId="{DEF76B33-C167-6324-3C8E-B0E8CDF2C9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77" creationId="{DDFCF12D-25BB-7676-C1AB-2BA283A5AA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78" creationId="{669EC648-DF5E-C68A-915C-687A39BC60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79" creationId="{655517B3-0A26-4AAD-B671-4A65070B90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80" creationId="{5FD5D142-5D9E-E39E-062B-A420C5CE17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81" creationId="{32549B71-87B8-BF97-D33D-1105A7A5E7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82" creationId="{A0BE5234-BC1F-59F4-3E2B-A8A06BA67B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83" creationId="{34CFBF5D-995C-BD55-7B4D-B12730C273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84" creationId="{2D768D6E-0F25-084C-0906-894F0FB300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85" creationId="{233D1111-5F2A-0506-086A-3C891340BF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86" creationId="{B0C6EF12-20F7-A7F2-6B71-5E287C65E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87" creationId="{4F1E9130-A996-B97A-8D03-128DC65667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88" creationId="{E05380CD-823C-7FA6-F239-28DB644198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89" creationId="{BFCF384C-36A2-47B9-D795-0BEB921ADD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90" creationId="{BD46EDA0-9AFC-1291-0AE8-30940DCD3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91" creationId="{D665972D-6B22-4774-AB9E-526A94E2C3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92" creationId="{C82B49D5-C3C1-DE18-58D3-2B69825CFB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93" creationId="{2E881E77-D6EF-E118-D719-C89C8FE9AC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94" creationId="{003E3B59-8CDD-9DC5-ED1A-0766092AA3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95" creationId="{D9A27F80-2B53-B849-E83E-255421479A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96" creationId="{189FD911-A9FA-53AE-C62F-CBC377EA01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97" creationId="{825C8711-2F62-FD74-5AFF-72D45E3C29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98" creationId="{52659F13-2CB2-C4CB-FEF1-9048AD4821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599" creationId="{0318A851-29D0-4C59-9D21-1D4BABA8BE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00" creationId="{19893325-256F-B00A-AC67-D7AB54469A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01" creationId="{0FE22D62-C955-770B-327A-A3709AA4E7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02" creationId="{220058B2-3F63-231A-AAA2-3716EA72D0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03" creationId="{79813DDF-4DF8-644B-43CB-EFEACA49BC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04" creationId="{0DA2BFFE-7C95-032A-DABA-96753FF99F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05" creationId="{7B212B6A-2828-3DE2-67B2-314ACACBD8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06" creationId="{5A1FCE0E-BB2A-536A-1770-08153B646F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07" creationId="{B7880F0F-CB2D-E93C-766F-60061507F7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08" creationId="{E2AA9B4C-20BF-EC82-861E-97B9DF9E04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09" creationId="{2ED5D726-AA29-55C7-516E-F6CC6CE086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10" creationId="{30D0C6DE-9527-CA84-867B-034BBCCBFE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11" creationId="{D7847AD5-5508-5FA6-7100-C0EEECD455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12" creationId="{A7927EAB-E221-CF2B-242E-D69EC552F1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13" creationId="{28B72303-0195-E9BD-AF9B-67F9D05985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14" creationId="{3A3AB365-9D71-D58A-6384-AF8E2EB7D1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15" creationId="{7C9D58F7-4CD2-7A78-37FD-4A9CE5E2FD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16" creationId="{348C2769-86C7-4390-9968-250768B27B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17" creationId="{D68B6A03-8754-00DC-B9BF-64592DF9AA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18" creationId="{47CC41F8-D3D4-19B2-EF14-076C642319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19" creationId="{E4EE8AAD-DDE3-0583-0DCE-42723DBC5D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20" creationId="{C1B7046B-3D07-01E9-A81B-1B943E6255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21" creationId="{E964D4DA-065E-28E3-535B-6A5FDC2BAF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22" creationId="{2A7F5167-484F-802B-169B-CC23748D04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23" creationId="{EF09D616-0738-7711-E528-9B7380801E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24" creationId="{41120327-5FD8-5FCC-EABA-FFB042E243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25" creationId="{24631F2E-867D-57D7-3533-CC2B7F5FF1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26" creationId="{1E9C7C03-E606-80C4-DDFD-498D18E3FA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27" creationId="{452C2F16-2A5C-205B-98C4-AB221F6C9D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28" creationId="{194E1960-A0AA-0CD0-DAD6-3BEA03DD8C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29" creationId="{ADD95AB0-AA2E-B9C8-2398-0D2AD7D709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30" creationId="{331B654C-9366-0121-32BE-C79D5DC2DB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31" creationId="{F94165F5-E4C2-DA4C-2143-56DD746BFD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32" creationId="{5324DF81-72C3-748C-5A94-C199A1470F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33" creationId="{A2F3B450-7AFB-A7E7-CBFF-9AE3747920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34" creationId="{0CC611D3-BE0F-DBA5-1E92-D29B02C1CA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35" creationId="{C3982840-A6C5-D38A-F17D-13D8CF7604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36" creationId="{47C55964-5B59-2F3E-C577-87BD442AE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37" creationId="{A0D352BB-BF27-55CE-7D76-71603F00D4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38" creationId="{CB6EE64E-C490-780C-ACEA-9971AABFF4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39" creationId="{4BEC0BCD-AE7A-86EC-C297-95A9193CCE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40" creationId="{D7234CC4-A488-3ED5-289A-A40390F0E7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41" creationId="{74027B5B-6F69-0A19-1E9E-3CD6FA176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42" creationId="{4B8EB126-DC1B-BAB8-9CAF-3123D6B59C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43" creationId="{8910FDDF-1235-96D7-A202-84429E8410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44" creationId="{231E999B-1E7E-54B4-94CA-3FFCB22B18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45" creationId="{3F2105C2-F30E-7CA8-4709-898FE23379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46" creationId="{B1649703-0612-2FC4-7076-A014D8C076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47" creationId="{CBE385A4-442B-F94E-0311-F9C3CBD6E6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48" creationId="{F5809AE0-1BDC-1970-B929-82E71A2BF4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49" creationId="{DC8D9FF0-98F1-C455-0F4B-C11486326C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50" creationId="{EAEB9238-1B57-430A-3C48-33E9E948A9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51" creationId="{D283DC1D-C401-B289-7F4E-1AB7678F4D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52" creationId="{8C1909C1-570C-2E7E-7CE8-81FD08EF32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53" creationId="{0E60471B-2C12-2BE8-9BFD-AD574367C1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54" creationId="{E1170B13-390D-7315-1FA5-95411899CD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55" creationId="{10151140-912A-89A1-CA9C-1E34314D05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56" creationId="{46B8EEEF-089C-684D-63ED-8990B7EA02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57" creationId="{94FDB16C-615E-078F-BF4D-CE9D587E6A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58" creationId="{B7199747-9116-BBED-EB17-B6B3F5A272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59" creationId="{7938D30F-C1DB-1FD5-996C-E356EC0432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60" creationId="{355D6B98-9BC3-9D6D-D153-4F926139C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61" creationId="{6D22C394-C72B-5C9B-F05E-B865B85FF7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62" creationId="{E89FA7F7-24A2-67F7-6F26-13E82066D2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63" creationId="{DDD61CD6-6841-6163-409C-0A48253F80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64" creationId="{CB707D41-E067-5BCA-104B-F686106665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65" creationId="{4847AF94-144F-531E-037D-7E9CDDDFE5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66" creationId="{4BB8E53A-4E3E-3BC8-7D42-A797AF8D8B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67" creationId="{70AAB86A-A22F-31CD-2CA7-CD13050075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68" creationId="{25689EF8-ACAB-633D-9EF2-9F630514E0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69" creationId="{A1CA1313-63A4-CEF4-1239-51FE5EF95F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70" creationId="{D8D5D198-0927-DACA-1378-8DFCD3052C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71" creationId="{96534718-437C-2F05-4D4F-D55D6C7755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72" creationId="{DFA40BDF-62ED-D3AE-C719-B9D3B9A384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73" creationId="{D2EBC0B5-0868-39CB-F548-2EB7D99913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74" creationId="{25D06FEE-F79D-77DD-BAE3-0B5D2421D0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75" creationId="{5A1686CE-AE2C-0BB9-14D8-3677D8EE34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76" creationId="{0B3A345B-F95B-44C3-D4D6-9837E1C8F3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77" creationId="{39D5CE49-EF93-3A9B-B2D8-965530AE8D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78" creationId="{F38373FB-9E20-4E4B-0CDE-76F917CDF4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79" creationId="{C32963ED-474C-3FD1-AE76-C2B5093EB2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80" creationId="{AA8CBD11-6941-10B8-49D3-5052A3636E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81" creationId="{3BC70CEE-4FB4-1BC4-A5EA-C64116EF8E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82" creationId="{17628D86-EE38-89D6-B7D7-3C3A2AC1BC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83" creationId="{1FC356FE-4D8B-F595-6426-06FE140AC2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84" creationId="{76EA86FB-743D-135B-8C61-70D346FF79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85" creationId="{4DB2FB83-D936-22C4-0BA2-140CB89D6F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86" creationId="{5EF66881-70B9-C8ED-1C13-6B9931C44B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87" creationId="{EECFF8AC-4C33-DEFF-EEBB-2D5AEFF7B4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88" creationId="{7D50FC60-354D-1432-797F-A9EAF37E1D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89" creationId="{4D8D5BE1-F9F5-1486-EF9A-1635ED7120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90" creationId="{D3ADFBC7-123C-6BCC-AEF5-5C1C242A21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91" creationId="{7734FFDB-50CF-1138-82E2-3001D7D9A9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92" creationId="{272E21DF-F8E1-2BE3-7D98-70CC60A89D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93" creationId="{5DFFFB8E-05D9-1AB8-8635-10982B9FC2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94" creationId="{6DDEF387-8C34-AFE9-6F5B-E1BFC01815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95" creationId="{982A8B6A-C139-F9A4-A014-8A6B5B5681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96" creationId="{2F53AAAB-BEFD-7767-ED8B-170D5F5FFB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97" creationId="{E8B557C3-90A0-8326-86E3-874042242D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98" creationId="{CFD4A62F-1694-DB2B-0270-05792A9F9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699" creationId="{C7F87AD0-CDC7-EC36-9393-CA1790B812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00" creationId="{085BBDB0-C50F-E972-1B5A-DC46F00C95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01" creationId="{0CF496C6-DD72-7CDB-F3C0-9392AD6A3B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02" creationId="{F08E6F7B-B819-D4D4-9577-B7080C72D7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03" creationId="{E3E0B2BC-D0FC-F6E8-A205-B3186BED65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04" creationId="{1C631AA0-45B2-BEC2-42E0-42785E2228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05" creationId="{CD4856AB-E3F6-7666-5989-6015E53327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06" creationId="{C5E1214E-E7C1-5194-C535-03566A84EC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07" creationId="{7C45EA5B-448B-9366-0178-56307FB1D1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08" creationId="{ABC8BBC4-BEAD-15E4-67D0-80C1B18D37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09" creationId="{67E4A5F8-81F5-B9D6-ECDE-0D0416D6F8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10" creationId="{E615F469-F66B-DA8F-91A2-BF6440F925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11" creationId="{C1356BF7-9AA7-2F46-EABD-2F7DF987AC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12" creationId="{489896EA-266E-265D-1162-DD0AD2100A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13" creationId="{1200CA32-DE8C-6101-02FC-21ABC090BD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14" creationId="{BBB00E0C-D054-3000-E6A3-686FACAAE3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15" creationId="{74BDFA47-A548-2C26-6FCD-A8FA999224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16" creationId="{04BC888A-C5FF-9889-CEC1-6928198152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17" creationId="{48765135-D29C-77F5-76A4-76FEFF12E6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18" creationId="{251C8590-FB16-1EFD-60FF-56177FB35A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19" creationId="{7B95EA70-DB20-EBAE-10D6-A20F2BA03B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20" creationId="{20F80DB2-D715-132F-E8C9-0EF56170CE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21" creationId="{DDB19F3B-1255-46E4-B7A7-BB16BB1CCE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22" creationId="{0E40A3AB-ADF0-3018-32C1-E737360A96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23" creationId="{5E1D3B38-C6AB-11D2-48CA-70CD877637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24" creationId="{31CD4452-E2B7-0791-B5D4-4E721F8636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25" creationId="{D96D9F42-B9FD-C796-890C-C7FA5BC380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26" creationId="{3EC877F1-8F27-BB25-0F17-0965891791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27" creationId="{80127661-CBFD-6570-E480-F4057A6CDE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28" creationId="{7879360D-F0B7-FFA5-9F6F-D223F3987C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29" creationId="{C7810392-A3AE-92EB-198D-6AF0EAB57C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30" creationId="{EEDB0225-8E0E-411F-02C0-87C2C5CE5C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31" creationId="{CBDC62D3-43B6-26D2-5605-E018A2891D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32" creationId="{091F950E-2027-7366-9BC7-E75451A087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33" creationId="{CF3604EE-935C-A8F0-E459-CA4D070868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34" creationId="{591A38E6-A697-027C-8571-5EC376BD59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35" creationId="{36592DB3-6BCD-CA7A-8424-D1208AA73F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36" creationId="{33A03FCA-5F60-1AD3-45F9-05A599C6B4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37" creationId="{6AD5E828-3655-7610-FBE5-FC5EEE4EF5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38" creationId="{AC1D0B5B-F2FB-A9F7-FD49-0C41D95281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39" creationId="{34235619-911E-0979-4201-97E25810E8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40" creationId="{2FB4B53C-3486-8F38-28AC-F7A8FBBA7A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41" creationId="{4E5ECD6D-86B7-2CFA-479C-6CED0F97AF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42" creationId="{2FFEC84D-999B-EF3A-0EAB-7CA92FF633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43" creationId="{5C7820C9-51B9-31C4-8366-D5C55B9F3E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44" creationId="{3415E2A9-F6C1-8FEC-F42E-1F030F2958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45" creationId="{003B1D19-40D2-29D1-9567-02004E6515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46" creationId="{8998DCBB-31E7-B83E-5F04-56BEC2B787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47" creationId="{396834E0-BD7F-292F-9E9B-33B8B197EE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48" creationId="{70C6EC20-B00E-CE04-EADE-7DC0D9E477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49" creationId="{83A0CC78-7B72-A057-7627-508F3B88FD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50" creationId="{3BE7638D-52EC-937C-4395-ABA6619DDB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51" creationId="{C56F2206-2497-0B4F-B2C8-BE66618DFD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52" creationId="{20D3AA94-1711-1D0D-58BC-28BCEE66AB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53" creationId="{1729A994-8A35-BA90-CACC-5AB75E5F64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54" creationId="{E38C9BF3-3CB9-2BF4-FF9F-0D9FF0544A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55" creationId="{1A48FB33-099A-38B4-49B1-BE4E031CB7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56" creationId="{4D571388-EEFD-7D12-06BB-C5BF749174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57" creationId="{947367FF-00EA-3D1D-F907-9A20E7EEDF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58" creationId="{0B92EB40-5822-59DB-18FF-DA0A79B9E2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59" creationId="{2B513177-7F42-CADA-236A-034BDE67E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60" creationId="{E7BF1F9C-5694-488F-1A8E-18FB6BC1D0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61" creationId="{DCFF6BB7-EB84-EE92-0DE2-3BC5702659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62" creationId="{C7CE7F91-7716-AE43-A8CD-CAA2A00888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63" creationId="{7AAFE89A-DEAF-A402-F180-662A167CC5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64" creationId="{F4D4FCAE-0CA0-6D4A-F1CB-10F0868CB3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65" creationId="{7139D8D1-9663-AD93-86D5-061D81E336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66" creationId="{FB06DC05-0023-7162-7B84-B1082434B6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67" creationId="{0D982C18-C8D2-78BE-FC08-43B8C7C924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68" creationId="{C5EDD9A5-2E97-8C5B-AC32-F1E6DFCF06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69" creationId="{85DE86EF-3B19-E8A5-DF62-6328785A02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70" creationId="{58C59E92-ECCD-B134-9DA1-72DDDBB85D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71" creationId="{F0CED6DA-4343-D311-AB19-2B2337A537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72" creationId="{B4E4EAB1-F87E-31F4-C8F1-63D854027F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73" creationId="{347DF0BF-AEFF-3909-72C7-80EBA468F2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74" creationId="{D5909ADE-A297-205E-1763-E96CA69D34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75" creationId="{E20A0BFB-E815-7C59-9F97-E0C2A114CC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76" creationId="{3162481B-CCA2-E1DF-0AFF-A48FCDB6B9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77" creationId="{90109AEB-B9F3-03E7-40DC-058C2BC0CF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78" creationId="{95B683CF-6156-8681-02AB-9C0C35A4E7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79" creationId="{E527894E-2ED3-AEEE-F2B6-DA72507670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80" creationId="{0D03247F-F3B4-921B-67FF-003E09417A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81" creationId="{42EF9C4E-18BC-F3CD-5483-458C7E7A9F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82" creationId="{827404E8-A5F6-2AC9-F80B-057CD55CE5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83" creationId="{E9C0BC25-6DD1-6BF4-B788-0DB98F0C2E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84" creationId="{59410F2C-BEEF-FFCA-8A38-2EADA7F37D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85" creationId="{23301BCF-3A2A-D5A0-C05E-9330CDE1FE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86" creationId="{3E056810-EFF8-4E8D-D0E5-D55C6A08A6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87" creationId="{CAFB2019-8525-9578-397F-4F96D96C97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88" creationId="{4B7B9BF1-2590-1B72-7591-BAC8FE204B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89" creationId="{400ACAB3-6264-DCEF-2ACD-67B4D527B2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90" creationId="{401EC39B-0821-9C03-B8C6-E34517BE11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91" creationId="{7263011A-4382-0F46-EF65-DA58AA9D08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92" creationId="{CEF53246-AC5C-3D54-A89E-400E675CA0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93" creationId="{5CD40BD4-D30B-0A3B-5657-22D955F70C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94" creationId="{01C4B8E3-EFE4-A1B1-33B6-00175A3AF9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95" creationId="{BA927413-BF27-E675-61CC-B94777E4E4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96" creationId="{13BBBB5E-30FA-B67E-8A28-0DA84020C8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97" creationId="{42240CE2-38D5-A4BB-9496-98738AF209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98" creationId="{5BA28221-E093-C1F5-8FFC-AD97570461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799" creationId="{A7D3A71F-56FA-A119-C522-67B9174840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00" creationId="{58355AAF-A58D-F42C-CC9B-A8B776D292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01" creationId="{5876EC5A-C513-7817-F4CC-AF25A6B840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02" creationId="{CD0186A7-B9CA-FCAF-ED7A-4AFFE723A6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03" creationId="{C619BBCE-A07D-BADE-855E-EE332D493F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04" creationId="{FC06C6A3-CCDB-6780-6B62-E902ED2135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05" creationId="{CF1DB262-B99E-7143-48E0-D3614C12D7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06" creationId="{B8EB5485-C6A4-3133-CAFD-47571BC75E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07" creationId="{F177426E-0744-B465-E053-F7933DEDB4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08" creationId="{85C6ABAB-332A-823E-08A6-32CC3C2655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09" creationId="{DD27B6D6-4C18-C45E-2BF2-4EB51FCC72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10" creationId="{28FD7933-714C-5C1B-C6FC-ABEC63CF34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11" creationId="{AFBA5EB8-ADC5-84FA-A71D-E4198A2C17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12" creationId="{D7958A5C-1BF3-AE01-FAB5-F5BFE71A3C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13" creationId="{2F157F3C-D60D-EDA7-A236-0A5F4D4B0C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14" creationId="{334BD0CA-3445-E8AB-248E-24156029F5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15" creationId="{BF16CFAE-ED5F-59BB-0433-3B94CB73C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16" creationId="{0B7680C9-1F95-4256-F780-7652A1969D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17" creationId="{1ADCCE1C-4892-DD94-59BF-F6584495EF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18" creationId="{4012074E-F9DA-DF51-ABFB-635D2F73E9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19" creationId="{055DD847-CEEB-CF49-DF29-C7B2936747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20" creationId="{4EBB5FFF-FF3F-8220-44A1-0AFD1AC9B4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21" creationId="{25E32965-311A-7717-BE24-A9E18B925C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22" creationId="{DB9BA632-B67A-24D4-84ED-74941514F2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23" creationId="{93A5E4AC-6365-6BD7-3013-9560F7CE50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24" creationId="{FEAF00CC-3039-CF16-618F-85A89A74F5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25" creationId="{9C822F0D-DBC7-754C-18F3-1998773E95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26" creationId="{6D112652-D853-93F7-9051-E6AB164B33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27" creationId="{CA72D6A4-55C6-0D1A-43D1-AF4353DAAB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28" creationId="{3C55C4E9-3B97-5FB0-CA4E-AF6B68EA48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29" creationId="{9EF18F5F-DAD1-773C-A88D-6468A53799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30" creationId="{109CA9FC-7469-C0A6-C09B-0BAFB41EC9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31" creationId="{3D1BCC86-F23B-DA68-93E8-956532E33F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32" creationId="{5308E1D3-B294-69DE-9E37-A1DDC4C2B6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33" creationId="{31EA0188-97BF-5417-4595-B0C271F09A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34" creationId="{3D9E828E-996C-B187-3192-99E3308509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35" creationId="{34654ECF-2A6E-032E-4B5E-818E6C5685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36" creationId="{A948F1DA-D65B-6EB5-9A6C-43D35A3411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37" creationId="{3DF3970C-3109-6FCB-C745-6756949C3D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38" creationId="{753662C4-E1A4-4A02-B4C9-4C8EE3A64D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39" creationId="{0EF8BFE2-785B-CCAF-D771-FBB142A7DD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40" creationId="{20D2D4F2-4FA8-B8CB-7A98-DDE556A9BC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41" creationId="{333B234B-4B81-7B68-A26A-B93C3894CC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42" creationId="{3744238F-2370-3B79-0C0F-FAF937FC1C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43" creationId="{95C7B76A-3BE8-F709-5A8D-2A1422D046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44" creationId="{BC2F9681-063D-A24E-E410-E1D8608585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45" creationId="{A969D6B5-DFDA-0FAD-E5BC-C5C5EB3C16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46" creationId="{C712C17C-0131-CA9D-2028-047ABE2DF0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47" creationId="{48F30E9F-DB51-685E-62BA-0497A35121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48" creationId="{E6889106-30B3-9A1E-D995-A3249FD728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49" creationId="{D367C770-6FF0-649B-C30B-04D51A6612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50" creationId="{960D36CF-5259-5650-9E13-CF26E5CFD1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51" creationId="{E10DC767-4C19-C933-5095-E705D8DC96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52" creationId="{1AEEA11A-444D-7D83-BE49-BAD1461282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53" creationId="{FE707B4D-B0A1-1734-1FD6-8B2DB55313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54" creationId="{EC80AA10-5D0C-AC76-6748-FFE943ADD8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55" creationId="{8C2D57F4-69D2-46A3-A6C1-3EEBC9CDDB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56" creationId="{0C0CEE78-12B4-0110-A15B-B50B4C6F7C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57" creationId="{3394F9A3-B3B0-A5BB-F6E5-DBDA94A4C3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58" creationId="{3FCFC106-41B5-AAFA-866B-6FE87BFBA0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59" creationId="{A1D267DF-AE57-9233-ACB1-9DEE3AE217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60" creationId="{B0318042-97F8-45ED-7EB3-51A30F3101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61" creationId="{ED6AF78E-8996-C0A2-2723-7E761B135A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62" creationId="{97BAB8C7-A828-A5BC-EECE-1AD2279A25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63" creationId="{7353558E-64BE-C848-CA5E-503292013D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64" creationId="{B28AFC46-D2DB-EBC1-DEAD-04324D6DBD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65" creationId="{E0A1ED0A-238F-D9BB-38C0-A45EADB5E3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66" creationId="{FC90AF1E-4D12-520C-97F5-6025276C7E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67" creationId="{FA6B0898-52CC-39C6-382E-8C3BEFEC0F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68" creationId="{45E54F2D-8619-5668-82BA-557B617EBA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69" creationId="{92D79A49-3C13-BECE-AEEB-1D4F78D31B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70" creationId="{0F181356-D7F6-A285-45AD-887BBC0D58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71" creationId="{0196D48E-BF80-FEC5-6EC9-F6DB91461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72" creationId="{81D7300E-AD4E-C57F-212E-5D71BA055A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73" creationId="{E97C3801-DEA0-279C-FFE6-FEADB3FC3D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74" creationId="{CE85722F-EBD1-18D2-2DA6-FB532D55D6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75" creationId="{0CDCCDFE-8C52-599C-0AAC-BD6C4E672A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76" creationId="{80E7D871-C04E-0CE9-BE5F-96A6ABB6F6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77" creationId="{301B2653-8633-66B7-1B9B-53461DAEE0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78" creationId="{9B233839-6C34-9E75-20EB-4ECFC0856F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79" creationId="{BCAC93CA-7169-9904-71AC-0613D580A9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80" creationId="{AD9B4F47-73A0-432B-0190-DEA27CA8E0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81" creationId="{E281F67C-11C2-5E70-C18D-FCD070DD4C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82" creationId="{DAC7BC26-CCE6-4A5A-C055-C3786F77DA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83" creationId="{2609E163-C683-8BBB-723A-32D9981C09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84" creationId="{A403694D-8912-BE03-3B57-AA969A1E13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85" creationId="{0114F611-8678-C5CE-EC0D-CFC13B099A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86" creationId="{8EDE5BA7-49F4-0291-EA07-46717B6FFF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87" creationId="{73E98B00-F07C-6678-5BC7-9142686454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88" creationId="{B2FA69A1-88EB-0B58-7F34-60B0F92F91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89" creationId="{C84EB291-5E8B-875F-C0E1-4608166F8E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90" creationId="{496BCF60-C3F0-C14A-4F02-C46CAFEACE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91" creationId="{B50C4F2E-C663-8009-2E6D-C55EBF3576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92" creationId="{5983A624-90F4-6007-05FD-2E6008E3DE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93" creationId="{03E68981-DF27-9515-FE2D-028FAB9826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94" creationId="{84F0EA80-C6AF-9492-3A20-F09B980D5C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95" creationId="{4C5F4470-FFED-B5D1-027F-3E39A56672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96" creationId="{E0503D18-351E-7A6B-B841-FD18E8D259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97" creationId="{59859F1E-293B-C97F-778F-B34C88FD7A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98" creationId="{D0327BB5-F87C-59BA-E71F-48A9B62B5C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899" creationId="{718E5712-5A1B-7BA9-87B8-1F28B795BA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00" creationId="{4031BAD8-E2C3-6100-5E62-9F3E311806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01" creationId="{67803454-ACDE-398B-E19D-A23395CC4F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02" creationId="{81C28C99-11F9-B2B5-4C0F-AFFA3F2752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03" creationId="{CF10779D-0E4A-78F4-B3B7-CF96AEB9F9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04" creationId="{B828AA53-CB79-7DB0-CC4F-5CBA9DBE7D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05" creationId="{7DBC109B-E2E6-7941-738F-414B9CF1D5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06" creationId="{2DB7C6D6-FBFB-7BC3-FE34-4E9F328CA4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07" creationId="{AFC727F6-D05E-A3BB-EA7D-B20BA8AE8F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08" creationId="{8D51469C-6E26-BF2C-2782-65EB6B8D3D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09" creationId="{115D12B6-9C1C-752D-5000-5B74D3BE0E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10" creationId="{AFA1E212-74CD-9013-15EA-C4C63B4AB0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11" creationId="{D84BE32E-9357-B172-F6A6-44D0413103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12" creationId="{500AA098-617E-3EA1-4737-736C52175C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13" creationId="{B6C76819-95B7-540C-621A-F48C0B66FB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14" creationId="{44CF2EC8-7FE3-967F-3247-C4AD1570F1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15" creationId="{790BEB30-22ED-9B19-79A4-A10BABC8B7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16" creationId="{D824D198-1081-D4DA-7A05-6EDECA39B0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17" creationId="{9B4B2E51-3CC2-549B-068C-7DA6A8F908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18" creationId="{6A866F00-2176-FF20-CF44-C31E9DF17B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19" creationId="{68B52AAF-152D-9DD3-E715-B1F1D01774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20" creationId="{5B67C99F-18A9-780E-3194-A3B013123A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21" creationId="{7FA27756-7C8A-B283-D034-D1E8B5F0FF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22" creationId="{AC442709-D3D7-97F2-2755-B5C820A2EC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23" creationId="{9B493075-F329-16B4-94B7-8169EB32D4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24" creationId="{43619097-A7F1-BF37-5C00-6C0E6B9DD8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25" creationId="{BB757368-76A0-1010-0A0B-B4C6142B9A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26" creationId="{2DD9174B-DB46-B55E-350A-EBFB005E75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27" creationId="{A6F3FD6E-7269-E032-3588-FF98B50099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28" creationId="{D659D022-570B-1E39-D192-6534FA1A71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29" creationId="{FFEAE8B5-50B4-682B-DDEC-55CD94D779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30" creationId="{DBEB9B4E-C14E-7BB4-1B86-B0A077B01E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31" creationId="{C0566BC3-D1C2-F307-5E25-744A002F82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32" creationId="{805D2560-D4E0-CB0D-E672-96AFA6717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33" creationId="{A7077096-D4A6-2766-06C0-596014C775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34" creationId="{9FCB1E30-A3BE-23DF-7A0B-6B09D3B9D0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35" creationId="{6B461E7F-9EE3-D46A-308B-70C7C6E600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36" creationId="{29EB884B-1B06-47A1-80DD-041E2DE97C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37" creationId="{A5DBA386-2563-394B-ACAD-4C1988858C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38" creationId="{CCE5ED16-0086-7FA2-C1BE-879C3B3F6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39" creationId="{19BD5F7B-4938-63C3-12B6-D4B221DDC5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40" creationId="{78F7E7E2-5997-0991-EE89-A90933A6F8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41" creationId="{DB5921FC-87FD-D75E-2B4F-DA8AE44D7F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42" creationId="{69C4EE6D-6CAE-F886-CAD0-5A3C0E2F18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43" creationId="{18B4FABF-A769-CCEB-CA6D-2C3B626A27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44" creationId="{C0548EBD-27A0-2C7A-C5AA-AB509140A4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45" creationId="{589E9B32-33B2-019B-F723-1AA852830A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46" creationId="{7F8F0361-2548-20F9-4AB5-869BE52C56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47" creationId="{8340E026-6C3C-98C9-CC3C-DA2E5EC6E4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48" creationId="{39D2A1AC-0441-DDBC-4235-5439031657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49" creationId="{6AF06ADD-AAE5-B29C-B88F-66EE3849E3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50" creationId="{E4BBBE5F-138D-3B95-D103-764C595282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51" creationId="{84A41EC1-E05C-20D2-0971-AAFF63DDB9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52" creationId="{00AA5FF4-8E9E-5D73-2FD7-76AEE1D57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53" creationId="{D45160BD-B932-D063-F5A6-6C9518C9A2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54" creationId="{3DCF6625-64D9-98C0-AD01-C87DFFB12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55" creationId="{D93A4908-180C-A841-B054-64765B4CCA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56" creationId="{F3B1B6BA-E0F7-EAD6-1C68-5A1186F8BB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57" creationId="{F95A0A4D-9F07-FF43-013A-2675ED3EAB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58" creationId="{451641D6-32BB-35FE-488D-3A575B45CE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59" creationId="{ECA3C318-A2E9-D4A9-A5B6-1535651C0C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60" creationId="{7BFB4EC7-8F6E-AFE4-A374-2FF2A9AC44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61" creationId="{D1B7F3BE-3E1B-3573-0A71-4818E16284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62" creationId="{9CA0E27A-47CD-B305-B506-2373B2AF0A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63" creationId="{EC429481-3A48-A7F0-0235-A518F8674E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64" creationId="{09B3CD2F-A050-B1CA-6B35-358D5854ED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65" creationId="{8A96FBC6-3DFC-2AC6-2226-2A7FAEAF6E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66" creationId="{67B8E504-F516-F686-0024-F508DDA31A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67" creationId="{B5A15AF6-2516-44B8-CB6F-0C460838FD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68" creationId="{40C324F5-BE43-1905-6F6C-CE22F08629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69" creationId="{27B2B1EC-6EA2-D2A3-68B4-CD72FF9269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70" creationId="{E69B59A6-6B48-CAE3-9C55-9A656352CB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71" creationId="{68A9E89D-A7D0-A1E0-37D1-88A282729A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72" creationId="{6A29FE88-5680-7005-E46D-A66B136A69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73" creationId="{958F5256-8A0E-F376-EE86-BD33C01F9D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74" creationId="{3CFFC647-5AF3-A2BF-4399-3F5E0C70B4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75" creationId="{3618CAD0-300F-325C-36DE-23357E72DA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76" creationId="{927784E9-43AA-609C-2DA1-DD039791A6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77" creationId="{BFF40AED-A98D-D35E-B0A0-9DA1BCD979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78" creationId="{B332AB57-041C-EC6A-2CE0-500006B69D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79" creationId="{399AAC9F-AA62-95D0-6243-4D23DC4001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80" creationId="{94D58E54-6E1C-70F9-7FF6-0AB6145F1E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81" creationId="{FB1330DB-DC04-CD9C-A32C-A3975D14F9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82" creationId="{0607E626-215C-FE1F-2F32-1C835F1AF0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83" creationId="{469A89BF-C904-C638-968A-420D06618D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84" creationId="{A7D6205D-B898-F856-954B-025034B3B8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85" creationId="{4B6E3B27-935D-F57D-86A3-C7E98791A9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86" creationId="{048E067D-C490-148D-AB71-C6916A7D00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87" creationId="{395673F7-82B3-7A9B-5281-F71AB86BCC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88" creationId="{AD33A896-6810-EEBE-0A16-80A4A3A1D5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89" creationId="{56F3FCA8-B3A3-1DC2-97A9-EFFB3CEEE3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90" creationId="{A909749E-B153-C706-1BD8-319DBA0354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91" creationId="{701968BE-D119-0FB5-C35C-E0CFDB6BF5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92" creationId="{2C8DAD25-C726-31E1-E3AC-7E59560F36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93" creationId="{72BBA3A4-3AB3-4AD0-1F64-8AA063B4FC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94" creationId="{B7276827-8AFA-0E81-C5F9-CCEDA8C8A7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95" creationId="{8B3B23D3-197F-6BF6-9FF9-E14038B67B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96" creationId="{EA690831-C647-331D-243E-ED2897AE23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97" creationId="{F8634007-DC1E-D540-EBFC-76AD3DBA46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98" creationId="{5B27E293-D478-F095-A83F-14DD386B0E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8999" creationId="{276CB27C-8D98-0250-E776-5D6041BE1A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00" creationId="{8EEA9225-A8E0-9EA4-0B7B-B51269615B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01" creationId="{8E07A561-5BBC-ABD8-556C-A7D7913CFC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02" creationId="{38B5BA99-CC6D-C4D4-37C3-C5179CE8A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03" creationId="{AA65DF3E-041E-5D1F-B717-E0E47A552B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04" creationId="{ECE130FA-B741-BF19-DE0D-9C8CC50BEB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05" creationId="{57A4F07E-1D0E-603F-C170-F7FC8552D2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06" creationId="{0878A7EF-5EA6-0B0F-A837-2F6AE4E8C1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07" creationId="{36A6431F-839F-3880-6388-2D43B3B553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08" creationId="{B23DB2BC-1EC9-33E8-2A98-705D3B064A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09" creationId="{485ECE7D-8E80-B4AC-2270-84ED077398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10" creationId="{B8AFEE4A-2DC0-78EA-1EFA-7F03F8447F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11" creationId="{E672DD94-4080-CCFC-2D9E-B41EBB78D5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12" creationId="{24C6FF6A-0444-1BE4-1C33-E99C68BDF1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13" creationId="{30343F33-0E5C-12E4-C51E-621255A611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14" creationId="{4735908C-2091-F123-5E9D-61F29725B8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15" creationId="{1FA855B9-E42D-F1AD-B106-AF6A2EA0E1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16" creationId="{E8257727-6B6F-428B-F2D8-1A3ED0DE0F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17" creationId="{AC382B23-4154-B502-E94B-B696BF4E26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18" creationId="{4B855975-B67E-078E-1167-C605EA60EE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19" creationId="{48229814-89CC-1D32-626A-0C8223AE7D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20" creationId="{A2E1408C-3F1E-4DED-3404-937F9BEA29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21" creationId="{F8900F6E-EBD4-505B-061F-39F2BA12B0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22" creationId="{8677805D-56CD-E3D9-D030-B15A6FCA2C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23" creationId="{73010360-8DDD-360F-5C1C-47B88A9867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24" creationId="{D44B7077-D5B3-C0DB-36CD-34F5084AF6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25" creationId="{2A8DA7B7-1B60-8C4E-0D17-6210F70153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26" creationId="{A14DD003-588E-7C7D-065D-C53D617F56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27" creationId="{2DA673B0-5ADB-E921-3E74-7D0FE57FC1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28" creationId="{D4F39AA4-7792-AA09-49EB-D995EEED05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29" creationId="{D07F82EC-7B5B-6CEB-3A8B-4EA1BCEC97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30" creationId="{A897CB7F-3C61-C535-1C15-A8A739C056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31" creationId="{65FD528A-4831-5022-6C56-AFF55DB676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32" creationId="{65FB3BA2-A6E8-53D6-E693-B70B3841D0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33" creationId="{091D129F-4C5A-06C1-2FA8-C6EBAA5C50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34" creationId="{9171ACDD-070D-9254-F092-32607071B1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35" creationId="{96756658-426D-83CE-876A-73E653B283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36" creationId="{076EAA3E-74EA-9D9F-AC58-7795FCD3A1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37" creationId="{BB23362A-210E-F03B-46C0-956A7DB76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38" creationId="{981DE4F7-0471-D452-4E18-596F8F3649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39" creationId="{ECA67925-30FF-3716-2D31-32FB88C393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40" creationId="{C92ECA72-7012-4647-8A71-73B1390E50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41" creationId="{DCBAE353-0F16-9AA6-8C01-5DDB8C331B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42" creationId="{7A2A5129-53BF-5B7F-3ED8-60BDEE30D4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43" creationId="{2DAA36F6-CE34-FB4F-8784-3F49E6B6B0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44" creationId="{47FA8796-446C-234C-BC2B-F5CCC67D00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45" creationId="{86218006-8167-5FDA-F503-39CDFA151F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46" creationId="{AC3316C2-5069-F14E-760B-520F1B2406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47" creationId="{23184DC9-C6D0-42DA-80B4-5AC5C8B22E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48" creationId="{9E8A6495-EE5E-7373-3155-244C109079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49" creationId="{CAEFB50F-F19A-A85F-AFE2-F73C732072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50" creationId="{EC66ACBA-7467-C504-D236-2C0DC7133E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51" creationId="{882D2071-DB3D-4EE4-928B-3ABD4419BC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52" creationId="{85D5CFA7-C381-3ABA-3BB4-5A43DD51F9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53" creationId="{003ED980-8230-E7F2-7F65-71DE9AD98B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54" creationId="{FDF934FC-9A98-0511-D0DA-21D1234D69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55" creationId="{5751CFE5-4F8A-D838-A902-3739FC88D3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56" creationId="{3B3B274E-0332-8C3A-58D5-9196BC20FF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57" creationId="{4FA389A3-8D0C-5ED2-5983-7EA3F11431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58" creationId="{C2A37D10-D7F7-7756-7D89-7BCB303FC7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59" creationId="{D938B5B2-C677-6D28-E3B1-466BB61D9D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60" creationId="{7BA38C67-8F2D-BA98-0092-4B38FBB35C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61" creationId="{56041F19-343D-C0B3-24ED-A4A8F204B9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62" creationId="{97B8F738-2CBF-8D77-4C7E-FC98ACF71D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63" creationId="{13B2A24C-47F7-CF6F-2828-350C22D2A5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64" creationId="{BA2B732D-199D-6A79-9FFB-F8C5E0BB8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65" creationId="{404DD2D1-7DC4-53C6-40AE-5DFB3E973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66" creationId="{DE8F031C-7132-6532-9A27-46BA8B8A62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67" creationId="{AA2E42F6-AD80-566F-325D-68FF0ABC1C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68" creationId="{3F8D8A20-7FD2-0BCE-FC6D-B46EEABF7A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69" creationId="{E05538B2-8566-2006-6CE5-80B081041F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70" creationId="{B8C39F04-1E85-D785-2341-C16E50694C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71" creationId="{3AF4D6E8-6982-2E4A-24DB-E38DE801F0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72" creationId="{CD35F054-C505-7FA2-34B9-825EF14902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73" creationId="{148D920B-4476-08E2-CA0B-3344AA1430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74" creationId="{50103EB4-827D-6430-C309-F846BA34A0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75" creationId="{602E4782-190D-E920-7FBC-447F558BAC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76" creationId="{2F44F48A-709B-3552-2803-3827E64573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77" creationId="{7EF0D8C1-F88E-C112-FAC7-98E201BF7F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78" creationId="{20161183-D768-6EFD-62A2-F7C9AA9EE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79" creationId="{16493D26-27B8-311F-44D7-7279AAD2EF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80" creationId="{3C002911-2593-A1DE-FB56-C922AA1E1E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81" creationId="{F1326436-6C92-E08F-CA9B-B243FD4AC9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82" creationId="{E0D11311-821D-09BE-6EB0-0FFFFE3C1D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83" creationId="{67E07618-5FA4-DD56-381D-02B1212C27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84" creationId="{18007D93-049B-3728-578A-65833422F8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85" creationId="{C234F609-03A6-65A3-F0B3-5DF979EAE6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86" creationId="{59D9BE7B-E80E-EB2D-CBD6-D439FE6BE2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87" creationId="{6DBDC4CD-0F08-A41E-5E88-83EB1961E7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88" creationId="{9CF247FF-4670-F5E6-187A-A91E3E8FF9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89" creationId="{80F6EFE7-2BC1-43B8-E992-1E9EB965B0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90" creationId="{20731245-39F0-E763-E590-4D357F7B0C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91" creationId="{15D09991-D8D4-9F7B-C16E-00ED97E759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92" creationId="{24D4D59D-BB9E-885A-F7BE-D75DC1D563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93" creationId="{D2E42F8F-3E7B-0E66-73AC-39A5472F2B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94" creationId="{3D409B5A-914B-41CC-4639-0EABEAE253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95" creationId="{DCA6E70B-301B-7EF3-5DFC-544F72EC36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96" creationId="{840FA358-4604-2D49-EBD7-AD6D27E5FA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97" creationId="{08C296E4-D1E4-6FEA-AACB-69F0B7D036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98" creationId="{7968DA6C-1620-1ABD-61DC-CA5C676562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099" creationId="{C61B8EC6-41C3-160A-0617-ACC81CC264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00" creationId="{93D31423-CEB5-E723-A4E2-43CB08B840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01" creationId="{2BD70441-2710-62DE-E79A-2530C59C88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02" creationId="{61080DA4-5153-5D72-04DC-B69BE079CB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03" creationId="{3C9DBD50-CCCC-7F29-CBB3-006B5E3DCB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04" creationId="{EA98F1F4-0360-BF38-522C-23879DACDE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05" creationId="{8834406F-03F8-0274-8C24-D65F6D4F2F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06" creationId="{2A8D3C35-F899-D7F1-9EB1-F12856380D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07" creationId="{C137E328-429F-3C3A-3AA1-D60FC82C6E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08" creationId="{4968D2AA-39E4-CBFF-78A0-6282F6820A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09" creationId="{BE785E04-F718-9886-2098-4F1B53D52A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10" creationId="{FA85A233-5D75-5AD0-ED26-A35A16A5D9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11" creationId="{6CCD8A75-562E-CFDF-9104-601CA35F5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12" creationId="{0B0B17FA-E339-022B-5CCA-F25580D9BD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13" creationId="{2C279634-4494-6A8C-7C56-D7A5FDEB0B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14" creationId="{C9AC1B91-004A-002E-7E78-8BDE8BC78A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15" creationId="{BF75D56E-58C4-F6DC-4E64-AE1E1AFFDD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16" creationId="{C46D39ED-17D5-DD96-CD64-AEA7C8F290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17" creationId="{69881755-FCDE-BA55-67B6-B67881AE6C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18" creationId="{7E452E2B-8F11-A3E2-10BE-DAAC151B3A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19" creationId="{DD5116C9-906D-ACD7-9343-F59462DBC7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20" creationId="{95D354B7-8D17-899E-E169-A8107F7E63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21" creationId="{3E849517-39B1-B150-0442-DA75B14879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22" creationId="{1775CD27-055A-4A3E-5562-D7B94FF06C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23" creationId="{013337DB-5E2B-7CA4-BC7A-D0350E88F9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24" creationId="{73F0E138-1A24-A152-1E2B-AEB537EEB0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25" creationId="{D0693F33-35AD-99B6-CFB9-B7407877A1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26" creationId="{391061F7-7B9E-E10E-527B-37FFC71F25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27" creationId="{83609AAD-783B-C43C-5920-60ED84CFD9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28" creationId="{0AE29D45-2A4A-A493-3558-08CB837A8B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29" creationId="{25B85131-EEAB-448E-7175-6F16F62ED1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30" creationId="{8465CF2D-B6A5-6593-6CB0-5B1911655F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31" creationId="{8EF828E3-8D8C-917F-4F1D-E7BE8EF5A9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32" creationId="{6DC79FFF-A5FE-B7C1-1E85-8D4E018408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33" creationId="{23B97A9A-F5F0-6B43-7D8B-83AA0DD1D0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34" creationId="{B8F89CB2-2CAA-9236-2DC2-02A3E55E75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35" creationId="{85824880-019D-BD81-DF66-4EF5713523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36" creationId="{653D8D57-00AC-913A-110B-1C1E25D11F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37" creationId="{9AFD90E0-680E-C82E-97E0-4940FD45B0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38" creationId="{F78CFAD3-92AD-C7FD-2B70-715353200E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39" creationId="{DC9DDD2A-0E3E-867B-2214-55E56431C4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40" creationId="{61BCEEEA-545F-8ED3-B183-E011D2A9F5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41" creationId="{66054EDB-B19D-6FFF-AF06-34F2E1CBF5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42" creationId="{8695CE08-028A-F55A-CB12-FFBEA288B8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43" creationId="{924F3A2E-C867-1BC4-9BE0-49BDF1774B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44" creationId="{288882D5-E9EB-1A5B-C60F-162EB99453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45" creationId="{7648A42D-F373-44F5-A496-4D4BC38D26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46" creationId="{63D7B508-C16B-75D7-EB8D-F097B78A5F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47" creationId="{5C9FC2E0-B114-F03C-8808-EEB13D723B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48" creationId="{928B32E1-C2BD-FC24-9B91-81DFF0D266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49" creationId="{E21B9A5A-E148-805D-7368-19EB68725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50" creationId="{42FA43F0-AAA8-0156-178F-FB055CDC28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51" creationId="{33BB541A-3AD5-AF32-0888-02557E3D12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52" creationId="{B7019C31-1C17-6869-4F80-04EBEC014A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53" creationId="{034A7EC1-C571-451C-3598-5A5D07AF78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54" creationId="{FD6A0838-D86F-B808-A837-9C8A040F3E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55" creationId="{8EA8CF20-E4F0-21D1-B991-866A983E0E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56" creationId="{277AEA34-E7AA-C9A2-0227-73BD1063B1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57" creationId="{98117449-2D2D-7EE9-5DED-32CA4BDE4E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58" creationId="{810EB5E3-8C7E-52CA-E301-AE62F09F86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59" creationId="{DDA8E39E-A2D3-7EB0-47F4-44496E9061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60" creationId="{D43EF5E6-92BE-9775-D831-3F33D721E4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61" creationId="{D40F55EC-872D-1B4A-2FBD-5D909F78E2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62" creationId="{9BA127E8-9397-1013-1062-9D04DA7543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63" creationId="{99A476FE-5CDE-D227-3FA6-265BB91D1D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64" creationId="{B648373F-166A-7BBA-309D-E25C18E6FE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65" creationId="{F6411CF7-A730-04AC-55BF-A9E31CF7D7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66" creationId="{3ADC09D8-908D-2608-71CB-EB637154CF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67" creationId="{27068BF0-3E63-67CD-F5EA-E2198BEBC8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68" creationId="{26BBFA8E-B251-CFFE-2D9C-E5B395AD46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69" creationId="{6A7724E7-7796-2071-71FC-F62D69BB1E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70" creationId="{AE6AD395-2806-F35F-A60D-DD293A144E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71" creationId="{FA90CE31-AF9A-689D-76CE-73BF816121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72" creationId="{138A40D9-6D55-82BE-DB4D-970A907288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73" creationId="{54B4C35F-4206-653E-AE2E-7C4B2C5671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74" creationId="{5075CA46-28F2-1B09-2E86-86AACE216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75" creationId="{6D0366C6-C42C-8114-A977-C461329CC7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76" creationId="{A7ABB62B-05B5-7485-228D-86A08F72AB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77" creationId="{42800C02-B0B0-DEE5-3EF5-01870B3AAD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78" creationId="{341E4DD1-EB2E-B4A2-BC5A-45DC27817C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79" creationId="{DCDA430B-5AD4-192B-BAD7-F0EB8C6076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80" creationId="{1C3D3CBD-262C-CE17-D0AC-1CD5EF7B9E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81" creationId="{2EC392E7-EC92-DF17-CB6C-18CF312A98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82" creationId="{D0D99628-E404-5BD3-F881-11140D53C4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83" creationId="{A9DBCF2E-5D09-26ED-DCA3-37587D118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84" creationId="{0277B977-E277-D156-7644-2C0D119570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85" creationId="{55D4D697-1CF7-8F30-16DC-3AB459EFB6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86" creationId="{F31499DB-E3BE-1DE2-0828-4A72ECDC08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87" creationId="{40F45829-B7A7-F7DA-7ECF-E40D5AEB7D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88" creationId="{96C74517-1D38-160F-13C6-A8BC497BBF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89" creationId="{C51BBA0A-6D80-75ED-7ADD-7875A5AC6F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90" creationId="{DE2B7F40-44B3-3B1F-E9BD-90D71E7914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91" creationId="{F1E65DCB-59C0-31C0-6CA7-BB4465B1B0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92" creationId="{7BDB7F8E-7048-DB3E-F77C-B337B0F8B0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93" creationId="{934F8E26-CE16-2000-809E-3D2E59AA98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94" creationId="{0B42D163-A6B4-FB62-BE4B-B909184175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95" creationId="{DCE2938E-7464-F03D-68C8-BCA0C71982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96" creationId="{FA76BF94-D335-C3D5-6715-580AC29A87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97" creationId="{6C94284E-0959-86EF-FE30-B4E1B2F5F3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98" creationId="{CB374C6E-D8A3-5C9B-2BC2-E981881884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199" creationId="{D6306364-F82B-99A7-6B37-8D980D1604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00" creationId="{213BE748-1EA5-49A2-FD3A-5FD154AB3A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01" creationId="{6C5129C5-6B5E-1D8D-9570-61583BDF4B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02" creationId="{5C50FDD8-4550-CE22-071C-1DD3763AD2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03" creationId="{8AD53F9B-607B-3924-C76F-3B0F42093A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04" creationId="{66EF0919-7CE0-FAA1-221C-D61C8202EA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05" creationId="{E947DFF5-BF61-7B40-442D-D516052B9F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06" creationId="{2B6AD96C-D319-033E-6C86-E89284C923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07" creationId="{3F51B0D1-4E48-E63D-516E-2BB0E0C1AD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08" creationId="{6CE99155-C2C5-FF42-78B6-DAA38D10B4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09" creationId="{8CF6B9B7-BD30-6880-FD3C-ECD33C438F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10" creationId="{A40B322B-8FCB-118F-EA47-23678BA1D7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11" creationId="{EBB17E12-573C-80DB-B53B-51B384C398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12" creationId="{31345CF3-A425-1191-CF85-258187026E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13" creationId="{FBAFC4E6-460F-ECF8-484E-AD560B2538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14" creationId="{5716E20B-7600-6F7D-0902-0C30940CBA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15" creationId="{A45E8BF2-2F34-7F56-CC37-C061818493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16" creationId="{5E5562C4-D15B-6E8B-7F3E-FD7909079B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17" creationId="{E8F5C20B-1C0E-F06A-4573-480113627A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18" creationId="{4D04F097-2EDC-7249-B2EA-604C3C2C25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19" creationId="{9BB5D155-37A8-B44E-2CC9-618DBB21B6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20" creationId="{E0A291A6-30AA-E988-F658-C4732B1BC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21" creationId="{507D70F6-EB38-42DD-689C-270A9E94A0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22" creationId="{76BA5683-660D-2A29-BB02-005FF82383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23" creationId="{3A267578-99B7-1340-4CAD-512C791D7A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24" creationId="{2D5346A3-5F1F-A7E2-2C66-FCE86FBFDE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25" creationId="{E3CA218C-7562-7A1C-1697-A8ED46375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26" creationId="{08894B75-C16E-5D35-0A07-D0FC1AB598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27" creationId="{55E0BFDF-7A51-C6D8-2DDB-ED82CCA230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28" creationId="{19386C91-8EB5-F7DE-E6CA-40B197A363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29" creationId="{7A2B092B-2834-3A83-535C-D9BCC1208F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30" creationId="{68CCF11C-CBE0-293A-6A59-690161C23D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31" creationId="{D95C281E-8070-08F6-3537-7B34C5DF41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32" creationId="{197782DC-7CEE-E90A-1935-F5F50AE87F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33" creationId="{DCAA0956-5C76-9987-E03D-439F5DBA6F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34" creationId="{14263249-A8BD-FEF8-1D6E-B3D8CB2FF2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35" creationId="{9E24146F-DCD4-2800-05B2-A7BED70CD4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36" creationId="{E8E07B97-D862-30A5-20CE-981F4BEB00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37" creationId="{876A81D9-8F25-6C08-753B-4C86F9771E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38" creationId="{17C117DA-53E8-66BB-4666-E8E3E94092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39" creationId="{032A4E43-A8F9-159A-6973-B9105A96E7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40" creationId="{A1872A58-7441-5CD7-5880-45A9489EF7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41" creationId="{40AE23CA-BE96-E569-6013-76384A782F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42" creationId="{1186B1D5-0B5E-287A-D5DB-1FC6FEFFC0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43" creationId="{19D0EC54-9A38-F78A-452A-B5F066C443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44" creationId="{852D4FE8-79D1-773B-AA8B-572BBA4B3D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45" creationId="{EE902A89-033A-0B45-D2D3-F8C3E813FD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46" creationId="{C7D5A2B3-8242-14AF-44C8-0F325DD363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47" creationId="{ABCD335E-6078-F405-1A01-AD53CFFBC1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48" creationId="{524D0C53-3AD4-37A5-E787-58BEAD2ADE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49" creationId="{2FB73392-A54B-8D7B-5A5C-F4AA526077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50" creationId="{DD910029-10BB-6867-57A7-FDE3844BE2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51" creationId="{0E70E456-0877-8EF3-AE9A-42D5119E3D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52" creationId="{C93E3CF3-7E36-81E9-3381-8063F34033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53" creationId="{6F665FCE-895F-6347-77E0-0BE3DDC6C9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54" creationId="{54562298-09AE-FE20-573B-71B6E5A4D6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55" creationId="{82E7D2CA-E5BA-8A24-1738-42D7CB9EE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56" creationId="{0EC6CC47-E2DF-63F6-C853-17FA4AA33B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57" creationId="{0051973F-A8A3-FF18-F1ED-3EF8E52F6A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58" creationId="{C376B56F-6F79-4CE0-4457-2CAA21BC07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59" creationId="{C153D3DD-18F0-CB5B-7FF7-A675E46451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60" creationId="{3B6D334E-6F6C-BD51-5C62-7373561952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61" creationId="{62A094C8-946E-666B-08D4-38244296DE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62" creationId="{7BA89C56-17AD-D29A-B9A1-CE33554111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63" creationId="{86924433-D9F1-05DA-AC1F-B012E8DA4F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64" creationId="{6B95A154-C816-8D78-5485-6A53034591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65" creationId="{DC1323FB-7685-81F2-28B1-E7516495E2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66" creationId="{A12ABCC7-7F71-B702-A7CB-BA2CFC2668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67" creationId="{9A938529-8330-4422-5C80-ECDFD2802D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68" creationId="{4573BF4F-A8F2-3B2A-01EF-9E1C287909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69" creationId="{D755ABBC-9208-8170-491F-D8F08E028A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70" creationId="{1210E86E-2960-9F46-007A-F9DAF91EBE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71" creationId="{AE738626-506D-11E6-8D85-B379279B36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72" creationId="{758D2CB7-FB13-063C-8CB9-467C7845BB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73" creationId="{E6DCDF60-F838-0870-9E56-E84CD5B27C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74" creationId="{E058605B-8C6C-9647-876B-CE50EB36F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75" creationId="{D6788210-349B-D9C2-EF45-C1EA638EB9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76" creationId="{E95D75FC-E7D4-0CFF-43F9-7CD88CF570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77" creationId="{E2CD92CC-4715-62E9-9BF5-275CA06F10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78" creationId="{FA856695-A623-0E63-8721-50EBF43CE7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79" creationId="{314EE846-B0F5-8E21-1C7A-74326B294B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80" creationId="{8D36CEAE-DB71-6477-A04F-87E5554EB3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81" creationId="{363AE7F0-2A9D-3A29-45B7-B7A06627FB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82" creationId="{6B4AD89A-3158-2C94-BE56-362F7EBBB5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83" creationId="{DD347D3E-40F7-E5D8-0067-E8EDEC3AE9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84" creationId="{4277BE3A-68FB-8E82-9773-9982066899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85" creationId="{E07BBF16-2A49-C05F-0195-F75D7D259B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86" creationId="{AD042DF2-D3A2-A6AD-6038-C0EBB7E426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87" creationId="{D74A5935-AA15-06E7-81A0-93B90E5293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88" creationId="{7E371676-BE51-E903-A955-F987187A08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89" creationId="{7C1226E3-D652-903D-F1CB-334CDCA7E4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90" creationId="{A40ECCE2-59DA-79B1-0510-DA21435F00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91" creationId="{30C657AE-976A-FE90-9BFD-9B9CF27C88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92" creationId="{6E08D48D-1DC1-39E9-78C1-59F7E44DF9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93" creationId="{9DACE627-7AD7-20FB-64B1-45C78627A6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94" creationId="{9AC97DEB-1C65-9F19-915D-0532C6A29C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95" creationId="{F72FC104-C506-788B-8779-34A0A10A43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96" creationId="{508C7194-9B02-2F98-148D-394FB8871D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97" creationId="{0F239B1A-0C1F-B4B4-0D7B-A4315FD52E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98" creationId="{8EFACA16-CF9B-CC61-2C76-EE633EF8F0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299" creationId="{708B55A2-5313-17ED-4E08-080CCD31FA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00" creationId="{13763EA2-53F3-D9CC-53D1-16DFBBDC16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01" creationId="{9652239C-EA9C-3684-6FA1-47123B91EE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02" creationId="{74239CC5-366D-991E-EBF5-4901694D99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03" creationId="{E59E4EAC-77CF-C2E4-9D63-660D53B5C0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04" creationId="{9638135A-6C81-25F2-D28A-425B82758B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05" creationId="{191A2700-3952-97B0-5961-82116FBE24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06" creationId="{D06810E9-D5C0-6B1F-BCB7-DE4259D9CA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07" creationId="{2A4A80E2-C9DF-054A-1E52-E7E4347ABD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08" creationId="{8A4839C9-5DA9-97E4-E947-990CFD2F7B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09" creationId="{36FD9C04-0B86-39F8-6B61-AF99F13CB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10" creationId="{82298275-2E63-B305-9B85-4865AABACB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11" creationId="{991E922D-F03D-F6F5-D593-093D46E8AA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12" creationId="{37A5CF47-D113-AC82-1A57-2F2A48DC8A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13" creationId="{BB3D3DCD-50E3-D861-9FE3-96CA123FA7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14" creationId="{07CF82FF-02E3-8169-7586-E2B3FA09A5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15" creationId="{32ED91DF-4A80-F866-3A33-D2FA299A3F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16" creationId="{C000CD96-3653-1D70-4AF1-0275F3FE1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17" creationId="{04BD383A-CEBE-1F28-C3BE-68A3F06357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18" creationId="{260275E2-D0CF-C767-1E6D-D539F3A675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19" creationId="{F84EAC1F-A553-1AE0-0029-F5DCCA7700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20" creationId="{0561425F-E7A5-4C66-A8BC-2B645B2E05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21" creationId="{52CD0E29-DB5A-70DF-BE62-13098C0674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22" creationId="{300EBE44-C7AD-CD93-22EA-6866AE71BA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23" creationId="{A743F246-FD90-2BDB-DCCC-B16EBCC76A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24" creationId="{DC8780BF-A6F2-C860-D9B3-47B853472C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25" creationId="{0D534372-0DFA-6180-3A45-2F171A23A5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26" creationId="{B20CA4A1-BD5E-A1DA-7006-8C4B445CD3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27" creationId="{2D1ED340-685E-35A6-516F-0ECF23773C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28" creationId="{528FB6B6-A542-3A93-2ED0-ADBC57A425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29" creationId="{400FD736-141A-DED2-ED72-494817F62F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30" creationId="{EEEA4C5E-9E5A-D5FB-D1F3-F4B603735D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31" creationId="{0F6521E6-8B4E-5FE2-2FCF-D27B7C1217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32" creationId="{BC5A065A-853B-2814-7F5B-F7189EFC64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33" creationId="{8D0DBBBE-4112-0F42-35FF-7996CED33A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34" creationId="{4A1AF96F-3778-2C64-9A61-DF27428A35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35" creationId="{B95DF3E6-F1DB-CB9B-CD0C-2F623A88B9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36" creationId="{282B4792-0B1A-2A26-4A6C-746D489EB8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37" creationId="{A0C13EC5-5C64-40FB-26AB-B8A33B3D50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38" creationId="{518D7863-6F8F-33C2-8A5B-CBF8B9A96D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39" creationId="{0FDBE443-1E15-7538-6D12-4394A100B5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40" creationId="{007A13D4-3A68-8BCF-EE83-B14063554B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41" creationId="{D8C5FC72-8DCE-43B6-792A-C10EC57CA1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42" creationId="{4D60FDFD-A6BA-366A-4F68-41EC3B7D1F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43" creationId="{F5BB7A3E-D4F9-B81B-B0B1-391CFF337B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44" creationId="{F23D39FB-305E-9E98-71D8-D946D7A84C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45" creationId="{D7BAEA4F-DD80-07F9-AEE3-39EB855B76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46" creationId="{01C387CB-70F3-F10F-22A6-2A787B78D3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47" creationId="{05F104D1-002A-74AA-F4CF-48394798DC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48" creationId="{0865C40B-4A09-EECC-2546-D524606DCD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49" creationId="{F393593C-93F5-C12C-323D-7612E35647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50" creationId="{7AE67860-F2F1-E9CC-F8A2-21EB62DC97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51" creationId="{68538477-B731-66E3-8990-59738707F5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52" creationId="{A79FFB7A-17D4-3FE2-AA05-B03681FE93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53" creationId="{0F62F5B6-EC7E-7B2D-1BC8-D90202BE93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54" creationId="{01DC9A9B-0B16-0AC7-FD0C-3B542FF61F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55" creationId="{B923CDA1-D6B5-14BE-241D-BC555CDEEB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56" creationId="{3FF0B962-42CC-6D0D-14D0-6F144A65C0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57" creationId="{D8938F02-996D-AB76-F5BD-8AF60080F5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58" creationId="{298A7191-6DA4-56AE-7241-D5D204102A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59" creationId="{EE305C38-644B-F7AB-F12C-25ACAB518A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60" creationId="{25400857-ACFA-74DE-CEA7-E94767D08B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61" creationId="{39999FFC-335A-7E79-F0C6-5C86BF0CCF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62" creationId="{FBBF945F-300F-84E3-3FAB-547EB49445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63" creationId="{1B8129C2-E3E0-CA35-A442-56F3EA297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64" creationId="{8870BC86-A179-57F4-D2C5-F9FE97FDAE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65" creationId="{D23F63FC-87B5-4F44-B8FF-CA5710CF68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66" creationId="{0AA76AC0-4B6E-9A86-4EA1-E2ED7F1577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67" creationId="{515733E6-AF8A-0118-0468-4C7AAA233D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68" creationId="{B3E70E12-394F-6218-3787-C918F73058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69" creationId="{720C76CF-0D55-CF54-CC0E-2D1997D359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70" creationId="{924ADBCA-41C1-5BAD-2C8C-CD6C938976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71" creationId="{0ED5856E-0AD3-4C8E-384F-84462F2906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72" creationId="{2A407EA8-2F68-5367-5FDC-A41089350D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73" creationId="{34192199-F32C-EEEB-A054-CAD356BE50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74" creationId="{C9245F6A-4EF2-4A4E-D6DF-D7B3BF5B3F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75" creationId="{47059234-B163-CB4F-18A5-0E7F3506E8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76" creationId="{62B6C5F3-E4FE-F949-FD8A-99AC8114E1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77" creationId="{1421B6EB-5D23-F708-8E17-3A446E1DD1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78" creationId="{F3F1FE51-A4AA-334E-A185-F47C8CF970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79" creationId="{BE273FC1-B8D1-A2C8-F063-9EF989840F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80" creationId="{690F11B0-97CD-E272-19F3-F93E90445A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81" creationId="{D3AD4A3E-3505-DE34-2370-EEE238FA0A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82" creationId="{1AB28C8D-C7F7-B79C-90BA-8895316BB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83" creationId="{AE0F18E4-B7A8-A999-D8F2-890CB3D01C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84" creationId="{88A592F0-4E7C-CC44-1E3B-912D1DE407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85" creationId="{5CDC6A29-1759-0755-A1BB-416ADDD5B5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86" creationId="{E2B0F34F-1DDB-CCB0-E095-722D194290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87" creationId="{959C5C9F-EDF4-B926-3578-AE0B26F58D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88" creationId="{E855F7E4-B6A1-6E91-C390-5E889B91EF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89" creationId="{DE37C914-4F41-7F86-8098-CD91895A8B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90" creationId="{EC888687-1BF4-5345-95CF-E85BB81A96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91" creationId="{841EDED4-C20E-1383-334B-53BA8DFE5B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92" creationId="{B3938080-220B-F691-A44E-A8E8DF99E8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93" creationId="{5473F565-6D06-9D27-33EB-D269729CCF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94" creationId="{7DCA1035-5D55-F3B5-94B1-5E2C0AABA9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95" creationId="{F826F956-543B-69FC-989E-19641BB0C0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96" creationId="{2D0F1D54-02DA-8DCA-B640-864889EBDD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97" creationId="{80A1264C-0CD9-A273-43BC-50EE60AEF3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98" creationId="{04B097DD-0EB4-FADA-99C5-8F8193A163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399" creationId="{C61AF277-EB7D-8606-C2AB-5FC449CAB6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00" creationId="{9B9C4D4E-4855-AD96-49CF-B6491BA797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01" creationId="{DA3DC044-AAA6-AA36-705E-99DBC5C3AC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02" creationId="{F385C130-64B6-FACC-DE43-87F939BFDF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03" creationId="{F8FEF492-D77A-195C-264B-EEE1EBBAA1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04" creationId="{44039662-E151-0497-F3FE-B0D17BB0C9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05" creationId="{0B68FBE0-A106-68DE-4C7B-AA0FD51E96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06" creationId="{4B8E95E9-BDCF-902F-4EB0-D4EDC0C0AD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07" creationId="{6B6D478D-D5DC-1C93-3A63-A64C0B151F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08" creationId="{68F73DD1-E3BD-5B6E-28F4-C94E714F66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09" creationId="{893F02E2-642F-05B9-D8EB-20612036A5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10" creationId="{1FFFB9E6-CFE2-9E07-DC52-3D2973E9BF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11" creationId="{19FEBF4A-A97C-CF3B-0377-BA4D9436A5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12" creationId="{F6A36D91-7FD4-80B4-840A-2FB4C27A77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13" creationId="{D5974F38-9D18-B5A0-8DCE-F80D5B8B00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14" creationId="{E4986A6E-D5FF-98B9-E93E-F4111D7ACF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15" creationId="{8FD5A93C-1EDB-69E3-70A0-5C4EF71721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16" creationId="{291145C0-E39C-7C83-26C9-EFA85EF078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17" creationId="{5A569F52-4061-0EB2-D4A3-9F994F82A3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18" creationId="{BA4707D8-D8DB-E4AE-5D07-A692C94BF3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19" creationId="{5E1A990C-A00F-C28B-929C-F89961C83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20" creationId="{C3A6A890-ECE3-51A2-0600-6EE85D7AD4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21" creationId="{9A616B30-F420-D422-65AB-721B46E776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22" creationId="{4F7FD73D-3BD6-E8F4-16E3-D51E2A139C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23" creationId="{A5763B5C-E0D8-13C7-B636-6BDDBB21E1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24" creationId="{320D28B4-9C93-3D0B-FA6E-077E9B576F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25" creationId="{730418F2-45DB-394F-EEB0-E825E37CDC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26" creationId="{09C32EBD-4568-99D1-7923-E6C079CF72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27" creationId="{3E396009-B19E-5D2F-E5FD-B13439C121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28" creationId="{08A52053-8A79-44E3-A2E0-33E51557C3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29" creationId="{07FA6C23-DC23-423B-1A3C-49003A9BCB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30" creationId="{77F9A32C-77DC-AFE6-64B2-354FEBD848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31" creationId="{B9330F8B-CE4C-B361-1B80-5CEA9F099D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32" creationId="{ED1A8646-C357-A463-A2C0-93756FA8B6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33" creationId="{24505EB3-48F2-2688-0DC9-3A8222A94E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34" creationId="{FEB820E0-6378-9DBF-7C9C-8450F3E78B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35" creationId="{7C38BC63-6AD0-0F22-5EDE-181F64D71A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36" creationId="{8EF3A034-DAD5-7304-C5E4-A8F25D979D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37" creationId="{8E695A28-E7B8-A99A-C0A1-E8949AA419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38" creationId="{115D6F99-D87D-6654-D329-6201CF199F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39" creationId="{E4279B41-877E-402C-B8BE-E0C455948C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40" creationId="{B5E1303F-867A-3EF9-12BE-8626A15E19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41" creationId="{5A44C292-912C-7C05-54F7-F2EA36DB65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42" creationId="{EB93DE68-39D9-1670-A87D-7D9F134947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43" creationId="{C88BF6D2-264E-7878-5C4E-74BE331C1E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44" creationId="{F25C1BAC-0705-2073-C72C-7B47E22A0C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45" creationId="{E04F9C87-6FDD-03BD-686E-ED515A3DC0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46" creationId="{ADD722D6-CF9E-DEA6-BEFD-0FA9598FCA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47" creationId="{399BEB88-76F1-8057-AB8C-AC25A7496D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48" creationId="{BFF2B784-9574-ED94-8F25-43EFD376AF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49" creationId="{76638E73-9410-19AA-439E-6CB790D00B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50" creationId="{2441C78C-37CF-054E-B6F3-A7A598F073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51" creationId="{14EAEFCF-0B2A-4BEF-BEEB-12836EA780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52" creationId="{F6FDB68F-1656-6349-7E1C-9CA879002E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53" creationId="{10B48AED-CAD9-F849-753B-615474815C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54" creationId="{4C53F62C-15F9-03FE-4E81-A080F15DE4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55" creationId="{FE5B563A-A869-CCAC-16AD-DF620722A7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56" creationId="{A7489D9D-E1C1-C46E-F9E3-882A03A2C5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57" creationId="{3ADA74CF-3900-B977-7381-FF836F86AE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58" creationId="{3319A37D-42E3-B654-D114-81AF37A168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59" creationId="{16511FBD-F500-8BDD-5B38-F019E0D56F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60" creationId="{CE014C71-E090-FA45-021E-30D3CC22BD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61" creationId="{1860DED2-6250-B3AD-E9B8-D7CCE9B2F7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62" creationId="{3A2CA939-0611-F9A9-011C-7FA7971EE5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63" creationId="{74646D6A-3E7E-88D8-B3CE-76E2352DF4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64" creationId="{CE077944-8889-C83F-7E99-8641862474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65" creationId="{06C25198-494A-0697-B02B-B2BCD05E52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66" creationId="{98A69AE2-6486-3C68-60AB-EC2B0D72FC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67" creationId="{D0051B22-FE11-04FA-0434-78BDFBC12C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68" creationId="{32010D6F-2DCE-DEC6-8EA6-F84CCE00C7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69" creationId="{6E4173B0-7FE5-0824-46A8-1376EEEA6F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70" creationId="{A72EB0B2-81C6-DF4E-C918-219A078732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71" creationId="{8D1A11F1-AC70-1E6F-BB74-2F7DA2FEB4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72" creationId="{403268DF-9D06-8F4B-FBB1-79210CDB6E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73" creationId="{73CEBC0E-D71A-A703-5047-E1064BCC55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74" creationId="{9622AE08-2334-A3B6-A75A-DE88DE909F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75" creationId="{E0E3B185-BA4A-ECB7-8EEC-96078BD0DE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76" creationId="{5F87B194-4ED8-1C1A-69D4-994811E8B7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77" creationId="{D83CA2F5-66AB-9096-93AE-4518B29461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78" creationId="{131952F0-5A3A-ED1A-09C4-54CA5F85B5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79" creationId="{CAB8C115-D279-DB02-9663-E529EC412B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80" creationId="{D3FC5979-A373-2331-83BF-34FC021DF7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81" creationId="{55FABABE-4096-98D2-217E-EE60A48618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82" creationId="{8501525E-DE06-A618-5DC9-469A8AEEF4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83" creationId="{D6E87F77-84A3-956D-D675-B7AE0CD47C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84" creationId="{68098854-0C01-02B5-3454-307B7D45A1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85" creationId="{4FBB090E-7DB0-6845-B0B7-5CF1DA7F76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86" creationId="{D05208D3-B8D1-0200-7369-6552C2CCDE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87" creationId="{17C23861-ECA9-3156-1101-4236C9B409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88" creationId="{FA3A7B53-92E6-B83C-A107-9C7D019D2A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89" creationId="{3A0FF0EC-6BA5-7764-29BA-319605839D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90" creationId="{E5A0E3D2-2509-0ACE-A09F-721270B715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91" creationId="{ACC0AC31-1677-6A90-52BC-134A652D76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92" creationId="{359E3CAF-B6FC-34BC-0085-79C7BA288A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93" creationId="{D7B3A9E8-CC58-8DD8-A1DF-E394C62BF5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94" creationId="{057E1BF4-B98C-1FA8-1622-0823CF80AE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95" creationId="{E2404FB1-7CEB-7498-A7F3-FAB4CE0096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96" creationId="{D2F1F32C-2ECC-B9EB-C035-1F6A77DE8D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97" creationId="{E2317D4C-0492-402E-7069-DB27235786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98" creationId="{E9E402BE-717C-1AF8-EE2A-132E2BE211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499" creationId="{931C5144-64BE-0A24-D942-62F5BBB993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00" creationId="{C671F42C-5F28-B867-87FE-37252F4811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01" creationId="{BA7B4B9A-930C-D6CE-10D9-CD28190F6F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02" creationId="{10A668CD-B488-EB3C-E8DE-BD22CF0452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03" creationId="{380C36BB-495E-C42B-5E8F-2D0AFEC12D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04" creationId="{DF8CA4E9-16EB-A869-6358-D60AD6B58A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05" creationId="{0818F428-2103-5686-965F-ED4CBA9980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06" creationId="{4143058B-4C0D-E323-8640-12B60891DD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07" creationId="{F4B85AFB-3412-7675-AEE0-E7A32F361D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08" creationId="{27BCC961-B554-8EFF-D4C6-D5CCC5BB81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09" creationId="{063636C6-78FF-5A26-48E7-B364E2F173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10" creationId="{92EE383A-0DE3-94D2-6B64-1C72C97AEF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11" creationId="{E36488D1-D9C3-76D2-92B4-FC82F7A527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12" creationId="{A1CE3A18-252C-8DD5-4192-648F58AA18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13" creationId="{1949B17F-AC22-594E-A0ED-D3B275106B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14" creationId="{A92D104E-39F5-CF89-D188-3B3407D3E0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15" creationId="{67DA9B9C-5BC5-6164-4F3E-429DC06551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16" creationId="{94558EAF-AA86-BAAB-7EF5-9A14F63F62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17" creationId="{44DFF6A2-78CF-6657-FBF7-3AE06CAB2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18" creationId="{5684966F-3F7E-4368-4E86-7BCAF1AEF3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19" creationId="{6DD9201C-DE39-31EE-D971-B5CBB23AA2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20" creationId="{BD39C7D6-7A07-2B55-9F7B-8221A74346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21" creationId="{BF3DEFEC-F3E9-42AF-ACDC-CC0038D41B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22" creationId="{FE9C44E1-D692-35DA-ED18-F8F55C782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23" creationId="{E57EBA89-0D9A-7658-9A07-5C8CFCE83D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24" creationId="{B3CC9F5F-554C-5624-242A-89533D961A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25" creationId="{3F6F2197-F3F9-5515-902D-61C768BB7D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26" creationId="{42BD241B-53C3-D010-D68D-B63077EF0E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27" creationId="{EC6FA23D-9AA8-7C0D-8C03-3FCA4659BC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28" creationId="{69FFE760-4E9D-4915-E843-4FC6ECE825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29" creationId="{473B0B5C-E2C5-1CC6-1D83-D8BCF88F50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30" creationId="{C2219782-3577-434B-7E7F-5118E3EB19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31" creationId="{21D555B0-9403-1D55-8641-CFFDDCF333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32" creationId="{9BAB12CC-15A7-38F6-0109-626627DEC1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33" creationId="{DAD2F32D-7088-FD0D-E8EC-B3C3C54976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34" creationId="{8319309A-8587-46FE-9DEA-6B8F2D04B3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35" creationId="{2BD744CC-655A-177C-0242-A7DABD6361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36" creationId="{1D2A7F00-8F6B-B743-51B5-B9A837EE6D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37" creationId="{0A12ECE1-A0BE-8B6E-4F14-C36CE71067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38" creationId="{A7DC963E-AD23-DC79-2BDA-91DC8A21EF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39" creationId="{3403590D-AD4F-A389-C9BA-F25654E1C5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40" creationId="{51278233-22DA-0419-DA41-27E5E0D094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41" creationId="{74A2E95C-A02E-3F83-72FA-775BEB80C7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42" creationId="{92F39D1C-9A2E-70CA-530C-52881A02E0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43" creationId="{BC6B26EF-621C-FBA3-343C-24A12DDF5D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44" creationId="{990D0E03-3A6F-2A00-17BC-99945F8CC5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45" creationId="{E73670DF-8A62-6A2D-25E4-F764D0AE6B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46" creationId="{90505445-CE67-A1E8-06BE-8FD970798F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47" creationId="{BBE23A33-B378-9370-3283-9368C9EDAC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48" creationId="{1CE0650B-5D8E-6090-75DE-FF55190AC2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49" creationId="{7A3F01A6-3666-A552-419C-1B5031B85F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50" creationId="{C786C42A-7467-C2A5-68B4-AE29C89BA9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51" creationId="{F6182B6B-8639-1491-F63E-99F01978C7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52" creationId="{22B4B925-681D-EF51-5146-7BB4B62EEB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53" creationId="{05441140-7438-5A63-F8A9-FCF760B7F4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54" creationId="{D476BA4D-014E-B6D6-0993-55E84E8B4B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55" creationId="{BCA77285-D8B5-699C-1F1B-FDC44ED162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56" creationId="{79793C1E-51A9-DBCB-C797-9BFD850E29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57" creationId="{389E92C7-8DAB-330F-E664-AB3980F630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58" creationId="{614004E4-9A0F-31E1-A62F-87DBBED0F6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59" creationId="{DEA57BAC-6FCC-61D9-2B2C-AFBC060EB9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60" creationId="{6ED63203-4297-EB8D-6A96-E5CCD7E73A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61" creationId="{3E7A0F6C-5AA9-667E-7F23-F364A07140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62" creationId="{8DFAF845-6808-D360-0EFE-AA32788B77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63" creationId="{1E296816-472B-F9B4-3D56-E468458B7F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64" creationId="{62ADBA8C-0134-914B-118D-0658A568F8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65" creationId="{FFA875BD-D194-9EE2-5BE5-0D7D04CAB5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66" creationId="{55D2A1BA-6AF9-0254-B3D7-95D064C19D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67" creationId="{7B0C6940-5E2F-1C34-E8CC-DC3D1881D4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68" creationId="{838C4D6F-15C7-4893-86C5-D69C5E64D5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69" creationId="{2D62C508-4441-0538-B37A-D747C00928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70" creationId="{C6530E97-577C-1C12-9301-AAE5C4576F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71" creationId="{8CC59867-2F67-2ED2-F045-7B47FB16F6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72" creationId="{80CC8B44-4FDD-F284-621B-034C4484C8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73" creationId="{D31B19F2-CD3D-01C8-C64B-D2A5D8FB45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74" creationId="{27DEF288-1DAE-F8EA-392B-D0ADC8696E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75" creationId="{2B64A98C-1093-A1F1-F236-B4D7C7850A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76" creationId="{573E69BE-8E72-1FFD-86FB-8567CECF87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77" creationId="{A8FE9EEA-3036-9354-1D31-0308FA1F11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78" creationId="{BA7C6DAC-645E-6710-B5EE-0EADE3DCFF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79" creationId="{DACCBD27-2DEB-28EA-1B18-90497D4137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80" creationId="{763446BF-A8AE-DB6F-38A1-3520FDCE59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81" creationId="{BAF4D58A-D7F2-6B19-ACB5-7CB086D768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82" creationId="{BE763461-1DB8-D422-FD06-1B112B377C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83" creationId="{3AD01383-C379-2B00-8A24-072ECA90A6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84" creationId="{7BC0C433-57B9-586F-05CC-AB75390B81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85" creationId="{6001D104-9BD3-B6DF-B967-62AD9B8676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86" creationId="{72097AEA-1520-B418-8373-E5CC71FDCF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87" creationId="{377D21ED-E514-576B-DEF4-882B3E3639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88" creationId="{CD5E56D1-9905-E5DE-0A14-E98A774FC1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89" creationId="{E3450F47-27CB-DEE8-0159-4AAEDE3D84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90" creationId="{3A9ED7CC-3E60-DD7C-1E41-5B94A033B7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91" creationId="{44833B45-8F29-B89B-0999-AEFB65BC48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92" creationId="{25E8300A-4813-7EB0-012B-F6B849C36E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93" creationId="{D19FE9D3-97F7-F8E8-6552-652B0010FA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94" creationId="{BF7D349C-FF89-8497-A86D-5811CFF0DA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95" creationId="{2ACE5D10-7A65-36B8-7864-FAD58E17EB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96" creationId="{5837FD24-A82C-637B-A568-A658599D4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97" creationId="{AFBB5E49-48F1-25AA-C38F-48F64E7168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98" creationId="{DA8070E1-ED34-C6D3-038F-801BD878FB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599" creationId="{0D4708AD-56D1-50FF-1001-C36EE53AC4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00" creationId="{574C75A4-6F11-82D7-8D64-C42E2DCB0C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01" creationId="{318C9C2B-9F5D-D0EE-B347-454B797845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02" creationId="{E62823F9-6D31-16FC-E09E-025F7D71C9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03" creationId="{D90A7E80-BDF8-5EEA-0CE2-BAC98B3067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04" creationId="{C8E38E29-07BA-BC6F-96FF-1DFCCEA6A3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05" creationId="{9582EC43-EA89-934A-364D-0C643A6DF3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06" creationId="{4FC59F3F-97B7-A9BB-D165-FAC9AF6116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07" creationId="{30DF3F8A-9F85-3C6B-4520-E0E7195FD7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08" creationId="{91DE34EC-2C74-7FD9-336B-F7D3648B4F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09" creationId="{69A80C13-B039-4A75-E750-1E00F8D2BF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10" creationId="{FCC4B88B-7275-EEE6-F9F8-486F7B0A48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11" creationId="{491B5E92-1F21-D52B-30B0-E71FED5B41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12" creationId="{DDF0AA4B-23CC-9A67-1346-DC77ECA3B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13" creationId="{BCADACB0-BCEC-5050-0505-A1F6B0536D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14" creationId="{A0B9685C-8184-BBD2-92B4-12BDB2E582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15" creationId="{10668954-8857-D94B-B44C-E7BC288AD9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16" creationId="{DC81B78A-0CD4-2DD9-46C6-2FDF44970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17" creationId="{F18E359D-19EA-2D6A-74EE-25B7AC5170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18" creationId="{1B758488-D539-7308-A626-5669339051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19" creationId="{A107CB07-4924-DD8A-D59D-35323BB01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20" creationId="{217FFBDA-0349-18B5-1DC7-FD05BC2026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21" creationId="{56BABF67-1601-F2B5-F6AD-EF55BD7D76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22" creationId="{EA6EAFBC-3B8A-9EF5-0182-1C4B6EF74F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23" creationId="{C181F8A3-5EB8-29CB-AD2E-0E46B1D0B6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24" creationId="{D73E6ACF-8A48-3B10-01EE-8CAAA3BA18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25" creationId="{243A8D63-EEA7-BD63-90E3-3C2C293FED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26" creationId="{7DB05D58-62AD-EBD5-6C46-1000C48B2A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27" creationId="{A6D8AF8F-9052-6175-2DDB-7AE7B3601C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28" creationId="{567C7DEE-FD7C-7635-DF67-B9A814B586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29" creationId="{FD5CAA41-5993-9F55-5A85-FC3DABCF4B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30" creationId="{889E757A-3B26-74C6-DD24-0672F71E80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31" creationId="{B1806ADA-C2E4-85D8-EA70-C0BD501D65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32" creationId="{29388751-DAFD-3E6E-EC5D-3882BF96F8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33" creationId="{5735ECB1-DD0A-F3B3-C40B-EF752EA925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34" creationId="{5D081A8C-FA18-4AFE-0BFB-7739C5D705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35" creationId="{EC598873-8E93-610F-B5E3-EBCC5FE64E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36" creationId="{CD5AA445-F85B-924E-6F4B-40D0947D8C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37" creationId="{29F1A9BF-9AB6-7629-7664-968C97BFAE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38" creationId="{1D2D1E75-264A-6D0D-08C9-BC3F6B76C8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39" creationId="{C0BA5122-A58D-0175-6B8A-86098AD593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40" creationId="{672759B0-49A0-84A6-920D-4AAD10A327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41" creationId="{BBD39EAA-2756-0FBE-FA67-987AA006AF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42" creationId="{DF06E56A-3108-7705-D10A-83E4A2AB04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43" creationId="{11A921A0-E5DC-F07F-0B2D-9A327AF144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44" creationId="{C7BD1681-DB18-7632-BB21-C43BE40F93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45" creationId="{DB5742EE-F23D-2730-99A0-09A822B6FA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46" creationId="{F7045BD5-FF8B-B58D-0F19-379C0DFABB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47" creationId="{062917F2-F814-101E-0B88-FF5C082F9A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48" creationId="{98C5685A-AA38-0AD0-C943-CB5EC10CD4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49" creationId="{90F07F02-E7F6-2513-5927-2DA1DAA550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50" creationId="{C152292E-B8AC-3EAA-DE43-D76BD77336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51" creationId="{8898F4A4-AC90-130B-48CB-6661C390BF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52" creationId="{1DA1284C-1E1D-9ACF-C7E4-E20BA17B83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53" creationId="{D5F74F85-B8A2-32B8-6073-B559FF562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54" creationId="{85F25A28-38A7-8338-7FA7-B72B870FBA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55" creationId="{7518E428-3FC7-EB05-722D-E4B9911A85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56" creationId="{68D0118D-BB30-B22C-FE30-40889B77F3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57" creationId="{DC88CDE4-A3C5-89D4-4210-6A8F8465AF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58" creationId="{C3EA19BB-1741-F8D0-59BC-10303347E7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59" creationId="{D16405E1-6F95-609F-7F93-7E11332C1B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60" creationId="{690C65A2-C096-04B9-A73E-2DA975E9ED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61" creationId="{C9DBC3BD-1C98-AEAD-9417-3A3B3B7334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62" creationId="{C5A478CF-8A06-8EC7-74BD-C74D9FD26A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63" creationId="{A1E5B6AB-E5AE-8705-68A8-F12181616E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64" creationId="{BE844907-BD79-A33D-72AA-71DB26CB28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65" creationId="{88E796E8-936F-1232-95B0-4BBEF7D2C8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66" creationId="{B600B1BD-6B9F-426C-EAD1-E9CE948089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67" creationId="{F0681649-D7F6-D00E-630F-93C60A953F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68" creationId="{6E2CC6A4-688B-8F95-7420-17B4921197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69" creationId="{2C837132-578F-70D3-947F-C0D341E713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70" creationId="{AA71F83C-0012-A581-31BE-CDA456A9A6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71" creationId="{CAA080F1-43AB-3D4D-E343-230CDEF5D8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72" creationId="{7F93E55C-967E-F09C-B1EE-405B02107B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73" creationId="{62086EC9-3A09-11CC-8519-78A50795AC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74" creationId="{046A8CAB-B514-A0F9-33FC-3EE2DB9EC0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75" creationId="{81035CD6-CAEC-426C-8779-4FB15FBA00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76" creationId="{F88409D8-656F-ED72-C4EA-CF1E2BB56B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77" creationId="{2339C1CA-F4EE-2577-8C61-7EAB5FEBB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78" creationId="{883A2D2B-C58F-C0A8-0920-1A98F4172C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79" creationId="{A6D9AE57-5BFC-18E4-CA6B-C6371E0417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80" creationId="{6287DDAD-1644-5C5F-E526-F7D0820EAC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81" creationId="{042373D3-4938-B82B-AF8C-BBBE72DED7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82" creationId="{BBD1382A-328E-6F86-597E-C60C75B088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83" creationId="{D011E330-68E1-B3D4-4CF5-FC588A873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84" creationId="{97D2F0D6-55AA-ADA7-7A37-632796FBED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85" creationId="{FFDA86FF-68E5-5924-465C-21E08CFA4C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86" creationId="{71BEEE2C-08DD-6B9D-B7E3-A0A7B4F391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87" creationId="{6FE3C22C-ED7B-C614-FB16-6E0D720B5C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88" creationId="{251832E8-32FF-BBF0-C2EB-C8FF1F76EA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89" creationId="{4701E085-4A4A-787F-437B-F73D6F56CE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90" creationId="{2530E3A9-8F40-3FFB-8599-D80DB3E4B2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91" creationId="{714C9B12-180C-D19F-587E-A63219B5D4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92" creationId="{A0FE025D-47BA-5C9C-BD18-6616736E65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93" creationId="{16402F77-968D-9535-DDB1-168B114F3E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94" creationId="{34D6893A-C0E7-A7CA-86D1-71546B9214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95" creationId="{DCC043E9-BECB-72BA-6A92-A8FB32D729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96" creationId="{6BCEA055-848B-3D22-1C89-F5085B9A1B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97" creationId="{2DE7EF1D-EB08-D212-3094-B329CC3C5E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98" creationId="{A14E48EC-48E1-3B22-56FE-7D3D8F2390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699" creationId="{ED4218C3-E6BA-FA3D-4260-97CE113BA6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00" creationId="{DC0F9597-716F-FE98-91E9-3A41A244F7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01" creationId="{30CE4430-F7CB-D0E2-1C49-327DE05783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02" creationId="{CD78DD2D-C45E-56DB-C911-56B8BFCC1E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03" creationId="{017C58AF-5ED5-6BE2-F6F9-43877A1F94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04" creationId="{28F6CB2D-38A7-41C8-7E48-C832B70465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05" creationId="{ECEED199-8119-5316-D09B-88BD68CBB1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06" creationId="{6AADC44F-1F22-2779-64AF-1F34CBF110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07" creationId="{C7629FF3-319F-F6F0-4695-06E340C184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08" creationId="{0DB7DA25-F91E-52C9-624B-1870DF0EF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09" creationId="{626C8577-6935-56C4-9EE5-3ED674DD63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10" creationId="{8E527C20-F5C9-28F9-E476-DED345AFC7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11" creationId="{EC62E7EB-2733-10C8-149B-3F92CAEE27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12" creationId="{6BE36944-E0AE-1987-E595-3CC6C0711E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13" creationId="{937182F6-4D36-7BC2-60DD-0E4C54F4D5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14" creationId="{4C8028E8-5E56-834D-F983-30A28DEC49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15" creationId="{189E0B81-8FD0-E91E-9B44-A12642D5AA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16" creationId="{D3F55C97-63C0-F628-74A3-3E6FA20BE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17" creationId="{046333C3-588D-1E37-9047-B3D15E59B8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18" creationId="{09D0F800-BEE4-DD18-1690-49CE885C71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19" creationId="{4E3F83E3-E04C-21BB-2169-93E2BA0C2E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20" creationId="{B5B52CD3-A88E-67F7-3770-49A5C3B9AD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21" creationId="{CA88D7D6-9002-B583-0561-8A2858D961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22" creationId="{71B5DB82-D33D-CA41-2CAC-E0E3EEE56E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23" creationId="{64B185C8-B9D0-05FA-5F62-BA9A62FCF1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24" creationId="{5142BEA2-DCBE-8DB5-4F08-4B4F7BC2C4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25" creationId="{AF6CCBB9-883F-DDDA-01B6-430E8400BC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26" creationId="{C35F3105-308D-F2F8-816F-22D07D422A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27" creationId="{BDB74F09-338D-533E-73B6-7AB62C70EA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28" creationId="{BE506D20-BF34-8423-4B94-F5AD8172BE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29" creationId="{832D6AC8-14DB-458C-BF32-415504D1A0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30" creationId="{35093555-BDAC-F6DA-6EB2-DD61966205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31" creationId="{E096FC28-0F76-7B06-C68B-C72ED3BA22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32" creationId="{18F52605-15B1-EC02-C6A7-42EDE7A4B9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33" creationId="{1F55AE8A-380C-79C7-C325-F9E3DD7D37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34" creationId="{8547FEA1-AEA6-C710-0329-429284EA7F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35" creationId="{2C79A9FA-EA48-CAC5-A178-A7E636BDF1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36" creationId="{7CE5F823-F66C-180E-6E45-2C5F79EFBC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37" creationId="{D476F157-5D5C-6E9B-1450-AAC104787F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38" creationId="{0C855856-6BF8-B819-FBD7-0F177CB970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39" creationId="{5DD7741E-0B9A-E37B-51C0-E53CE7ABA7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40" creationId="{64D23E1F-4129-3B16-AA7A-AF418B3E48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41" creationId="{E988E151-18BA-48C9-B73F-DA9D8BE6C7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42" creationId="{E0B3FCE8-5F6B-AFBE-69B1-3769D7A7AC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43" creationId="{1FFE1D8E-3E42-1B54-D2ED-28D37AC2BF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44" creationId="{B493C437-3FB1-B81C-5EA3-4D3E9ABF52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45" creationId="{F8E0D574-5EEE-0FD2-E844-DCA52D36A1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46" creationId="{E3E13E67-D992-F705-79F2-5BBCC9054C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47" creationId="{B4797310-3947-EAD1-A30A-2C12119879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48" creationId="{F6856AE2-A126-947D-2FCD-6A4D9B1FDA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49" creationId="{28162026-F5F7-3C16-38AA-C7AA411440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50" creationId="{E9903DAA-F9BB-FFC2-4534-84FA064AE2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51" creationId="{AD5D1AB4-CE63-7A7F-9093-71DE4A9A69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52" creationId="{73EEA1E7-D483-86C6-2ACD-49D45E6C95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53" creationId="{4DBA58A3-9E47-1CB3-B258-ABEA41A175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54" creationId="{76D8C153-F809-5A18-DB21-AD99BB3F9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55" creationId="{29E3D527-C89E-B78F-537D-36F6B6EA32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56" creationId="{513516ED-A324-2090-4ABB-F937ACD1BC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57" creationId="{D5B279C6-B7B0-0C36-EB4A-9A33053CDE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58" creationId="{51CE5679-48C9-5038-782A-8351FE8F9E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59" creationId="{65636D9B-F864-B1A7-C899-730F0F0D46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60" creationId="{72FD0512-0E9A-CFD3-99D8-0766CFDD3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61" creationId="{956BB5F5-0808-D589-EB8C-DFF0887B73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62" creationId="{BB10213F-7F21-81AE-4680-77F73F2216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63" creationId="{CD5061CD-5230-ABC2-FACF-27A929165A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64" creationId="{18EDB70D-2B12-616C-967F-DD7B336638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65" creationId="{EB80396E-29B3-E9A1-CBE7-46C41B158B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66" creationId="{22F13073-2A2D-0D0D-0C4F-7D47EB6077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67" creationId="{DF89CA76-9917-A91E-2E3E-F55BE38C57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68" creationId="{F09AB6F2-F1C6-9114-AD00-5BB6E97BF8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69" creationId="{14CE6E4B-A1FF-C663-7899-141D372303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70" creationId="{DBFD48F8-3690-A666-1497-5F6F0A9DAA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71" creationId="{010223EE-D871-585C-05C2-7B9EEDB66F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72" creationId="{D8022466-9B0F-AF2F-0A3E-F3B4F346B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73" creationId="{15B6F3C6-3048-41F4-220E-538966E1C3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74" creationId="{E287C4AD-3A9B-C94A-E044-6678164297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75" creationId="{CA02151D-C865-5071-C7CF-9CBD0522EB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76" creationId="{44D7D24A-3AE3-A330-9FDF-01143EDE6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77" creationId="{BD914209-C7BA-C6EE-13F4-41E0BC3EA3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78" creationId="{D3D67EC3-1C30-0627-1E48-12E2CE7923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79" creationId="{01CF91C6-A197-0214-D991-6B43AFD439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80" creationId="{091FBFC6-142D-5DE3-ABE8-3BE0F65057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81" creationId="{4F52C8C0-A400-FDAA-21F2-DFA68E36AC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82" creationId="{A53D37DC-6A3A-83EF-D241-A35BE0FAA0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83" creationId="{C0B8FA7B-884F-C58A-00F2-EB0A2F6912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84" creationId="{5F7FED02-3F39-59C2-25AA-E872ED5232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85" creationId="{E215E603-07DD-65FE-5262-2F33CAA284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86" creationId="{C1412A5D-E1D4-A24A-7205-5F5B87BE3A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87" creationId="{A98B6E5D-8111-39EB-8057-F43AB8313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88" creationId="{70F703D4-330B-5277-BE69-15F32EE0B3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89" creationId="{F780F61C-0652-B7FD-878B-CF4115338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90" creationId="{33DF5464-CE1B-ECEB-C893-7BC0A5229C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91" creationId="{5290CF35-5767-0E72-62A9-1B66305477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92" creationId="{837A4D73-28BA-834E-73C8-3735FC4F7D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93" creationId="{6DF96FF3-9357-05E9-546C-47F2F722F2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94" creationId="{A22155BE-2448-306F-C8F5-107BA33974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95" creationId="{3655767F-38A4-3DC7-8F33-01553E8E09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96" creationId="{59526441-DCBD-EB0F-3DD7-58D286435A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97" creationId="{92DD4DD3-207A-E2DC-FEB5-A5819644F1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98" creationId="{20AA8F48-EC83-0123-AFFA-D24A0237CB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799" creationId="{A6B5D004-E4C9-DD1F-9545-96A7EA4609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00" creationId="{CB58F2F5-77E1-AA01-08F6-CBBB9960D6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01" creationId="{0DF6F41F-93C0-451B-0C43-EC2A40C815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02" creationId="{6F8B64FB-4260-58A6-BD69-F16DD4AEA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03" creationId="{004CF3A5-CF4B-FAD8-BAE7-A12C0674DE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04" creationId="{C1ED2520-552B-0261-8A86-047A818948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05" creationId="{D4AA1561-4A6E-7B17-C6DA-8F4BB0F93F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06" creationId="{CD35C142-8610-E33F-0C78-B2D0899A3A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07" creationId="{FD651F5C-F3AC-0143-62CF-5C7C8E61ED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08" creationId="{6D3B7720-7C90-3895-EBDC-D7E97A7A29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09" creationId="{9D396308-DF0F-D101-C38F-CEA4591534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10" creationId="{9DF7D383-B3B7-7CC9-30B3-EE7090FFB2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11" creationId="{1AA1E3C4-64FE-FCF7-4D1D-1D6F4F4BED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12" creationId="{43F12D51-BA25-9D84-2E6C-9A33DB209F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13" creationId="{886D097B-B017-CEF9-2465-8C08425237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14" creationId="{E4708EB5-CB61-B1EF-3621-6F0CD42466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15" creationId="{58E6E247-BEE5-C864-A65A-87BB1148A6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16" creationId="{1C3A929E-1564-D318-B7F1-33B13886AD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17" creationId="{824F2F58-A689-9BE0-EF60-F5E956850F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18" creationId="{1EFC9E96-37DE-9647-68A5-21AEC685B6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19" creationId="{60AC68F9-2634-56FA-CF73-AA8C63C727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20" creationId="{940F09AB-DBFE-0965-82DE-53293AB278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21" creationId="{B3C138C5-ED70-989C-34FC-C04B9C081E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22" creationId="{2DC31366-3C55-6178-A3A7-ADE1036B3F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23" creationId="{C80F11AA-2A71-C1EA-FC7B-A0CF0E2F96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24" creationId="{DE945335-8742-058B-F050-7D3FB518DE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25" creationId="{078F5C4B-733C-6295-D069-4ED7D67D8E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26" creationId="{75390BDD-AC6D-A1F4-B31C-F117A7A435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27" creationId="{1789EC88-9110-A8AC-D200-2896207589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28" creationId="{D40EF7DD-BB50-ED87-CB8A-F03DF05D2E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29" creationId="{F370C43A-9586-A9A9-67E7-BC9A7EDD06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30" creationId="{CC552F2D-9884-DFE2-9BB2-4F01ABE778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31" creationId="{A59A918C-90CD-4653-15BB-9183A00D9B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32" creationId="{D56D8EB3-5D31-EF19-7E45-263C84A3ED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33" creationId="{3BBEF3EF-CB90-510E-2363-E44DED520B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34" creationId="{E0417D9A-FD88-D395-BDDC-FC79EAD907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35" creationId="{C8EFFBE4-E0B6-396C-AAE7-48DA435AA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36" creationId="{8D15F5B9-BAF0-5698-E9A4-BDFD3D47A8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37" creationId="{9119C0FE-7BE9-369E-E1FC-07EDAAC94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38" creationId="{BAAB07B7-3088-7C01-0D0E-D85FF69F3D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39" creationId="{52A44AC9-289D-923E-6B18-0073735E05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40" creationId="{59E67EDE-8966-0F30-B7D5-B7CDA82C5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41" creationId="{8826FCB7-A1F3-DBDF-0925-400420B8A1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42" creationId="{9C9601C0-9B3E-17CB-652A-AE898A48D8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43" creationId="{B362A081-13E8-7E51-35DA-0950D30BD4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44" creationId="{54D35D71-878E-2F4E-826F-6E4063A5F9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45" creationId="{4E8A7E24-7F3F-7E35-67B5-EEA325E7EE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46" creationId="{DCDE6F40-F10B-3030-E9CE-FAB4106D7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47" creationId="{162DB9D5-4583-89C7-D677-6A10DDDA0B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48" creationId="{7C51267A-7CB7-4E5B-F6CC-4E9CA02234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49" creationId="{AF286660-FE69-32F3-E0B6-EA71A7D41D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50" creationId="{3E83B11E-535D-2515-A498-91667288C8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51" creationId="{663B1454-8AD2-F341-65AC-8291993BB1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52" creationId="{DF0682E2-6439-4C2C-6E25-CAA9AD22DC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53" creationId="{3E8A4A0E-4632-E5F3-2DF6-95E42A60C5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54" creationId="{CEB5BCDA-B004-6B9E-6A1C-51A731DB1C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55" creationId="{CEBD8591-8217-FA94-F628-7838EA37F6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56" creationId="{39AB65BE-111D-9FB0-B92A-2CAD7A1170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57" creationId="{475FB78E-BFA5-7AAB-2F95-FC96C5B680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58" creationId="{E450F461-6514-E411-1C07-A76E5B5527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59" creationId="{54ABE00F-1017-C78B-C96F-D012889FB0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60" creationId="{7E498936-6DB9-6B85-5024-D80B94B3E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61" creationId="{F3CF99C9-3FAD-6599-6FCF-A84F0D45C4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62" creationId="{16256578-E394-49B2-E348-FBA587E5A4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63" creationId="{331A0921-BD2C-BC25-C1EC-DA6E080968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64" creationId="{7EB6FE2A-7CFD-99EB-B5D7-9F0E02D46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65" creationId="{F184240D-DD35-DDE8-A50A-5A5CB38056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66" creationId="{13FE5677-4601-DC66-B5BA-1A753F349D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67" creationId="{1414CD09-92B1-4341-AD37-9B8DD1D8E1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68" creationId="{875809FE-B100-7BA5-AADE-260332AE72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69" creationId="{69BCA30E-8037-6A8F-85B8-ADA32C9E72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70" creationId="{F0F45A6A-3686-F521-973D-EBBA3E33AE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71" creationId="{C34088B2-14B1-8401-907B-6ECC451920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72" creationId="{6C2A2D49-775B-76A0-BC4E-40176C6126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73" creationId="{653ED71E-1592-E255-1DB8-2E9E281183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74" creationId="{C9D5290E-319E-4D57-3701-4391A273D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75" creationId="{1B7814C7-155B-CE28-4F87-320DF0F5B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76" creationId="{F8FB7FCF-153F-297B-8D9C-C2B0452DAD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77" creationId="{7644B1F7-E443-24C1-38F7-B98923F21C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78" creationId="{13704579-C52A-2EFA-B828-8C515455CE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79" creationId="{B6093EA6-E0B5-1541-8343-E94CDC8E54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80" creationId="{226982A2-E3C3-4869-A208-A6FC08900A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81" creationId="{C3650350-C61B-F1D7-9A6E-E856F488CF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82" creationId="{A3C8E882-654F-D42A-4827-A41993ECC5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83" creationId="{C2DD651D-BE3D-EEA5-4612-523FC3AAE7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84" creationId="{49A7BAA4-A1F9-C14B-7A5C-5E7331B951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85" creationId="{357F5EB3-035A-87E5-426E-26AE131663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86" creationId="{6A2303A1-6A41-2442-A4A7-DA5A6E4446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87" creationId="{E22FB5E9-ABFD-1AF6-11AE-F9E5A666A4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88" creationId="{44681136-4128-06A0-3AE8-34EDD81555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89" creationId="{19751611-E925-2768-BAC7-ACBA4FB627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90" creationId="{19F98CBC-4A1B-F1B5-1503-5C565B17B0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91" creationId="{846BA229-0CB5-89AE-C2BC-A9D1056C44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92" creationId="{1B1566F4-4782-0AD5-FEFE-02BEAEE667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93" creationId="{3BBAE82A-037A-2BC6-1149-FE07BD0D99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94" creationId="{6533264C-F1F5-1624-2D79-1F6023F8E9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95" creationId="{087192EE-3783-9416-6090-554076B99D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96" creationId="{B4F9A611-E247-D41F-0D58-A769B17CC0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97" creationId="{05F146CC-AC44-14E3-90BC-6E1AF92CBE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98" creationId="{C655F4FF-4466-7C44-7E4A-B8E84F814C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899" creationId="{CA6A5B93-2C7E-9542-E95A-731585753F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00" creationId="{A8FE4CDF-1BBE-5C89-CC38-C3510E779C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01" creationId="{AEAAB38C-D7BD-73DE-9089-9C2734BF6D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02" creationId="{FE6BE6C8-C47C-85EF-50CD-13D29B5F32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03" creationId="{2D9D422B-9270-6E65-0AAF-1BB068FEE0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04" creationId="{53D43550-D279-8FE6-E8B7-65E629D8A6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05" creationId="{B072BAEB-26FE-94E8-D571-B14BE42DB0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06" creationId="{65D9B908-D96E-20B5-8753-245DC91451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07" creationId="{51371A94-C43E-5CA5-496B-1F6835BAE3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08" creationId="{84963153-9966-63F7-26E0-3B12F917F9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09" creationId="{A2BB5C6C-44E1-DE46-8E11-D7F7EDC82D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10" creationId="{0B4C2C90-2C33-CC66-90CA-7BA0B68E7E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11" creationId="{31F8DF1E-FC0D-9AB4-F979-11B08DE894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12" creationId="{DA7BDD15-2968-96D9-FB94-CCBE41A3B8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13" creationId="{0147EF7F-DBD8-C550-4BD6-3BEA8765C2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14" creationId="{71A6B57F-60DF-657F-E649-BBE23558B4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15" creationId="{8729DADD-6C76-5D5F-1F26-299414D688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16" creationId="{B65AD594-5BF7-09EA-8F85-F1B1B65D59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17" creationId="{96112D57-A47F-66E5-DEA0-60A8F44DF2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18" creationId="{09771B6F-F0F5-20A5-662D-CFFAA8311B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19" creationId="{EADA3B83-B356-628B-8977-9964897E2E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20" creationId="{15DF3941-6D2E-60CE-4743-916ADC701E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21" creationId="{830F143A-4782-16D2-468A-F867147733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22" creationId="{FD183B6A-1F0C-5A1D-F633-1B563E72D4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23" creationId="{B41BDDB4-0868-0CA6-540D-F79B69E946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24" creationId="{6607A9E1-15E3-A842-A346-FA0542EE83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25" creationId="{B2668BB7-489A-B05D-7623-E698832C60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26" creationId="{75BC6E0A-2C22-1F6A-F4E1-C1DE78FFD4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27" creationId="{F83780C2-FB58-05B6-8ECD-1A67E4E612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28" creationId="{48052425-12AE-AE7D-6D07-DAE7F5E0D7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29" creationId="{3E64863F-0FC8-7CA5-CB9E-86BCEFB52B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30" creationId="{1FE2C596-2B8F-2FC7-8340-B36BAF7B59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31" creationId="{60D051DF-66E2-4A59-36E6-50AEE13D27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32" creationId="{254A0E15-2AEF-962F-6BCC-15E6CAF2C0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33" creationId="{2DB1684C-3DA6-0ACB-542A-F007E7709B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34" creationId="{6FF95D64-108B-615D-DE83-0FE6570E0B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35" creationId="{3CA6CEE1-A4F3-05E1-B7D5-6D3DB5C9B7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36" creationId="{FCAA5B8B-5796-8D32-06C3-3EAAD4B18A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37" creationId="{7F1DF2DB-B75D-0B79-AD16-003CB36047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38" creationId="{5F592645-B5D9-FA49-5070-CBA3D75B7C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39" creationId="{E398C084-0B0D-80FB-A48B-E9DEC9AFB8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40" creationId="{F96FA927-7F55-39FA-43B6-ADFC6382D9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41" creationId="{1B13660A-9CB1-B902-8C85-D541862915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42" creationId="{665B4499-9A0A-C518-EA36-F6929344E7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43" creationId="{F2AF8AB3-39DA-F013-05FF-1EDC01842B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44" creationId="{CFE0248E-220F-F0A6-C56D-494F10266A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45" creationId="{70D4E2D4-455B-6083-8311-B302FACC31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46" creationId="{71B90669-EA21-29E6-F578-CCB07B2527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47" creationId="{F2C4B81C-3EE9-BF4A-A816-A96CD29AF4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48" creationId="{B2081883-4C6E-E2AB-BA35-B88F8ABB3F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49" creationId="{D44B1381-FF4D-C465-E58C-DDBE93C6F8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50" creationId="{E1B5F03F-7222-9FC2-F472-93158E1DCE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51" creationId="{3381F611-6A1D-D2A1-A74C-BAC69830B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52" creationId="{02AAB618-C7F8-CCE2-F745-C911D169D5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53" creationId="{FD752F55-63DD-F466-9E07-7F029D8FB8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54" creationId="{DBC9B020-EB55-297C-3155-A9B68717E3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55" creationId="{3740C64E-854E-C04E-6BD3-CF52B7948A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56" creationId="{E9F1F026-78DC-4D73-D657-1F5E32955B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57" creationId="{FDA2DA42-391D-1F3C-EFCB-6479E0EB68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58" creationId="{7592C67E-9EDC-EB62-97B2-15B0F0EACA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59" creationId="{C69EA0DE-A51C-FB13-3276-DC1BA490FC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60" creationId="{EDEB44D8-AFF5-7453-2DB7-9463D74C34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61" creationId="{3D81F95E-8742-A5A9-9CCC-2E04148E61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62" creationId="{BFC9D880-CA3C-E96D-52C9-EF9F68F430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63" creationId="{378EA9AC-09A6-6B10-F1CB-F1B2C6ECD1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64" creationId="{3501D015-6B7B-6CA4-D9C9-353F24E8EA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65" creationId="{34B09657-1ADE-5013-29E6-C4EFA246AF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66" creationId="{09D8B8AE-33E8-A065-3BA5-803A75ABB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67" creationId="{C51EC141-A7BA-63FF-9406-D05BFE45F6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68" creationId="{AAE5F8FE-4E7A-FA16-1161-194663A2CF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69" creationId="{F6C34514-5EA9-BB2F-99B3-AFC6B0357F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70" creationId="{119A581B-77B2-236F-4137-339DFB6689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71" creationId="{25E3667F-4634-CC43-1F1C-8A31DA25C0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72" creationId="{D945E9C0-5B33-743A-56E8-3522FC6458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73" creationId="{716C52DE-04A3-6746-E4AC-B2926998BA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74" creationId="{CBCDAE53-9FB4-0F32-DB12-67EBCD0E58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75" creationId="{F470AE72-A015-4CF7-AC0C-235EB21D15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76" creationId="{6CF475E6-46BF-88DC-B24B-09C7659264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77" creationId="{1E0C35D6-6091-A7FE-69CE-02F47636D7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78" creationId="{70AD57A6-FE2C-F700-F1EB-9F1A94F4C5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79" creationId="{A0EE4276-972E-DEED-4228-9B1F6B842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80" creationId="{1C1066EF-7218-71BC-1697-6FD075890B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81" creationId="{E5FF4AB9-889C-FDC1-31BF-27AE387BE3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82" creationId="{AED2F0A7-BE9D-6989-CFB3-142CEB97CA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83" creationId="{CA2D92EB-9A01-2758-4825-56FAB8DFBD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84" creationId="{B71E21E6-D8E2-367A-989D-F982609270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85" creationId="{12B24424-8807-EE0F-CB0D-DFDE9669B5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86" creationId="{E4065B42-26E7-6220-11B0-6D25BAB3D3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87" creationId="{01EA008D-97F7-A61B-A4B6-9C9B710EBF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88" creationId="{5DE37366-7885-AC87-03E8-F295924B14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89" creationId="{8430D8E3-78DA-77C8-0C86-D7B894EF3B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90" creationId="{29DA43E3-0253-1EB5-0D18-86797D55D3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91" creationId="{1D3DA19D-C466-330B-75D8-49F9AAEE41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92" creationId="{EAE225B9-F6B5-8B69-4866-B5EF2CCC18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93" creationId="{EB7CABCF-AF15-33A7-7B8B-D4C399926F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94" creationId="{35004157-1BBB-5688-3AE6-7F08C6FE53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95" creationId="{60590D96-31F0-B183-C769-8C859866EB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96" creationId="{4DF8C4F1-9CDB-9B18-C136-334B0B1E46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97" creationId="{29A5C4D2-99A5-6DFD-9738-498DCB9DB0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98" creationId="{721B349A-B669-6347-2B14-4EAD4E0A1C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9999" creationId="{6C72567B-3756-DA51-5BC1-4D824710F3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00" creationId="{139F95C4-7D3B-CBE4-C173-237D0A70E9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01" creationId="{41C0491A-48E7-B197-58CE-6BC3AF9D7B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02" creationId="{01D61A5A-BA5D-6C8B-BA04-B35DB11B86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03" creationId="{61DF91F1-4245-ED5C-B67C-4BDD04282F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04" creationId="{6583BAC5-7F9E-3F54-CA6D-33F247033A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05" creationId="{8C2EDD1E-D0DC-FC7A-81AE-51E26228CD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06" creationId="{5FF28D74-613B-A3CB-39C9-C1BE48A731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07" creationId="{6E9E577B-EEE1-0068-6521-F7BE8BC711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08" creationId="{7BD9EA12-514F-88DA-DD71-5438552DEA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09" creationId="{D967C3C0-C006-5D23-4322-FE0A50E8D7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10" creationId="{22346296-18B5-7A24-2C75-3434E93E46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11" creationId="{75F57BA7-7F10-4563-9949-0F49FB5063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12" creationId="{4D47624D-94C4-B7BB-5579-1DFA713567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13" creationId="{510C928C-E560-900B-0E32-FDEDE09533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14" creationId="{66174AE4-FB1A-11C6-C166-70B3818C94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15" creationId="{F726459B-687C-210F-35C7-3E9502B2A2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16" creationId="{782D9709-1308-16E2-D60E-E4F8EE18B9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17" creationId="{EF1690A0-7C9A-4C7C-9E96-90F9A72A10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18" creationId="{66D1154B-82FE-DFDA-11FC-487C30C6BC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19" creationId="{D7A4CC42-8ECD-956B-57D5-DCCABBD8B7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20" creationId="{19B494F8-0AA6-C711-0A00-5A515F699B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21" creationId="{08705BF9-F218-9F27-6ED2-EC4515BB3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22" creationId="{B634875D-70DB-0B55-73EA-EB466BDAA1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23" creationId="{2005B503-01AD-B335-CF22-8DDB0104F4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24" creationId="{9E947794-EA2D-F1AA-9BAE-E1A5800C95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25" creationId="{BE482A7E-7F27-0E97-1E17-0B5EA07141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26" creationId="{442F2ED0-1B0D-C760-90BE-7A6F8392EF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27" creationId="{34495E8D-11F4-CA3E-A67E-B0D373420A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28" creationId="{70C3B72B-649E-0A05-1EF4-D2586A530F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29" creationId="{242C5FC2-7563-EA65-3A57-7FBC84F617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30" creationId="{AC228A56-5633-3435-9762-F63B1DED7C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31" creationId="{E5D84C36-DC12-49E0-1724-FBBE85CF62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32" creationId="{8567236D-F2A0-D0F0-9278-301045C8A1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33" creationId="{A2F2C7F2-9DD0-B067-B4D4-EA27EBD1CA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34" creationId="{89A39ABA-CA40-50DD-919B-C29C7ABEBF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35" creationId="{B2467EEF-7B55-87CD-1FDC-1D4C6DDFEB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36" creationId="{31403FD4-5C2F-1AC8-76D9-53531A167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37" creationId="{C3D3E2FA-A151-1042-938F-8EB37009EB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38" creationId="{87803617-6419-A28B-DCC5-2BDCE84024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39" creationId="{6468C963-E4BD-6E95-1FEA-4E64296CF0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40" creationId="{70A6C08B-1EC0-4CD7-11E9-F281723324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41" creationId="{93A4D6A3-BE8E-9F31-1A84-78C3F2E822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42" creationId="{F4DEC0CB-562A-4DF8-0704-7FCDCDFA2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43" creationId="{940551F2-05C4-F2A1-CFDA-51BC6A774E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44" creationId="{4E19605F-A637-4255-60CE-3A0075BF00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45" creationId="{DF142E4C-1AC8-4AA4-88FF-40E5482DBF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46" creationId="{92992BA9-3CCE-B6AC-191B-A123EF4FBC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47" creationId="{577A637D-7E59-2B61-9BBF-6C9D059F2E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48" creationId="{CCD1CB93-1CF1-CE2D-DEC4-82B24F37DB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49" creationId="{49E25C9F-1FB5-C6E1-3B48-46DCF94B4F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50" creationId="{F8F07298-538F-7710-C16D-C041F8F893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51" creationId="{62E61C43-1962-62C0-51A7-FBF1160F74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52" creationId="{7F2436AD-E011-BB3B-4921-DFD365148A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53" creationId="{765DA54E-E821-5878-D875-0A2F02F28D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54" creationId="{54EB9ACA-E346-7798-EE62-AA0F507F41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55" creationId="{9CAAD710-8C28-28A7-D03A-E6C3DDA4A4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56" creationId="{232282D2-6E8F-C2F0-3D6D-8512A4C9DA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57" creationId="{54398698-18CF-029E-9F47-7B750F8203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58" creationId="{1A28C594-7334-6F56-DACB-ABFB87A3E5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59" creationId="{904C6612-8FB9-3298-3380-47A59801BF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60" creationId="{15E76E7E-A570-AEEB-844C-774A4B2A06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61" creationId="{B24768E9-0379-96B2-588F-2AE93B9AC0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62" creationId="{5EC8164D-C028-C919-169B-4BEF91A02A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63" creationId="{6DF4158A-ED77-3102-7072-DA4EABBFB8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64" creationId="{737B0976-FD5C-CAB1-3630-24FA96311C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65" creationId="{D441D584-940E-4265-7DD2-B729410429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66" creationId="{2C150A07-491D-15BC-707B-9250F1A372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67" creationId="{C64902B6-8F29-D387-BF95-1A052AC9BB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68" creationId="{90A98C69-07D0-DB2D-D66C-036576812D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69" creationId="{B9257507-B56F-C57D-0A18-CBBA2AD38A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70" creationId="{FE3EB8F3-E806-3812-52B9-055432A6C6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71" creationId="{B4AF2CAD-0589-6396-EDD4-52AAA3BEB7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72" creationId="{FF4988A9-DCC0-89AD-C465-D6D230C0C8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73" creationId="{11136794-7FDA-79C1-4199-B131F0EA49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74" creationId="{56F6473A-A12E-382C-AA87-E37FFFCFFB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75" creationId="{EB24B259-78C4-9E5E-9CFB-1BA1D26FF9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76" creationId="{2EB59BCB-58BA-F000-CD33-7D3E962015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77" creationId="{0C5DB6D9-B6B5-5935-9A69-CE26C6045A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78" creationId="{C9B48FB3-E7A5-FC91-991B-F65AEB35FB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79" creationId="{EAF78987-AD7D-9F0D-A3C7-F9DA6378B5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80" creationId="{35D0C42B-018A-D8BC-EE73-79458F4A5F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81" creationId="{1A4F759E-E514-AB91-F0C2-0FCD2BFB18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82" creationId="{46CCB5F3-035B-69CD-13E8-1E35BB3159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83" creationId="{4214A6A3-FC61-EF3E-C6BC-560F723935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84" creationId="{90C914BB-5CB6-9FCD-DB08-60D4E7399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85" creationId="{F7E57A84-5D43-7BDB-880A-BF17C78C08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86" creationId="{6FFEB2F0-33EA-97A4-E6B4-009CF68366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87" creationId="{8DBDFF5D-FA1E-1260-5B63-9019BB85EC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88" creationId="{F8DF443E-23BD-3512-1CB9-B61D9D1B8E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89" creationId="{AE6E6344-4E76-2D4C-64EE-8CE1E3317B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90" creationId="{58D173B6-1C37-2F8A-AA3B-C51B5F6208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91" creationId="{E8F6F537-DDFA-3C78-E7BE-C0416198BC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92" creationId="{D7324C4D-DCA8-DA61-D49F-A616663FBB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93" creationId="{0633088E-7D6B-6D7E-8D87-F2A374CCB0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94" creationId="{C7FF5353-8F29-EC20-E548-3C78EA0EE5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95" creationId="{59E402EA-1416-5579-E365-C6BE9305CD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96" creationId="{68E0CF1F-4635-73C6-FCD8-02E44CDA7A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97" creationId="{98E55847-C7A2-E0C3-0E01-98D20A75F7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98" creationId="{8DF1CA9C-F254-5977-AC55-4F67F7A7CD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099" creationId="{201424B9-3D49-1168-7B7D-74C577F0DB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00" creationId="{862A067B-2DD4-C8CB-0B5B-F345A73799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01" creationId="{8664109C-9364-C0AE-1B72-3074CC0C0B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02" creationId="{0455F6B5-586D-45D6-9FE8-817C02EB6E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03" creationId="{A37D726A-82F6-C0D2-FF79-58AC03D4DE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04" creationId="{4D6965CE-6DD6-AC5C-4BB7-C0D08F0470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05" creationId="{2D970B4A-CE7B-B8A7-E58C-34104BFC16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06" creationId="{87B02EB5-D5DD-ECB9-1E57-AC81C75197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07" creationId="{61871640-9373-1855-7434-4102C67B0B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08" creationId="{ED1FEC1E-BBC9-A540-4552-C03DB88E40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09" creationId="{F42401F9-79D6-B76D-3113-B4978BF67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10" creationId="{41F33BB3-568B-BE74-147E-C948AC72C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11" creationId="{23D1ACF9-93DA-4D9D-8D86-0231DD6E4A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12" creationId="{D732F0BB-DB15-06D5-1C14-47B44F5305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13" creationId="{8E572D44-9F9F-B04E-F4B8-4D363E8D13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14" creationId="{8EBA5ED0-4518-3C84-D2B7-60C991AC87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15" creationId="{EB0512C3-FDF7-F469-AFAB-C44B79E131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16" creationId="{81067DB1-2A46-5E04-F754-58699797CB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17" creationId="{8F5DCC08-7D23-6F33-B9E4-FB76B5EB2C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18" creationId="{51A6D6FB-64D5-BD06-584D-7E4ED2DCEA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19" creationId="{86B9F72F-F10B-466E-E8C1-53FFB5E87F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20" creationId="{A10DE477-B8AB-4C3C-DDD0-6808E5457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21" creationId="{B41067E2-DE89-C2F0-1464-56EACA01B1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22" creationId="{36DC1BDC-832D-849F-982A-54F5B2677D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23" creationId="{A8556FB0-7100-7963-577D-4930E5B1F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24" creationId="{FF686CC9-9447-9248-B7FE-F205C9CA7F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25" creationId="{B894E9B9-0BB7-611E-EA64-90ABB8C447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26" creationId="{34968E63-82E6-9062-9FAE-FC0EF7F1AD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27" creationId="{4EB35FEC-5343-8574-375D-1309D001CB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28" creationId="{FFC03BA8-8DA0-8D0F-15DE-319E7A9C61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29" creationId="{38D55FC2-C1DF-BA38-8DD7-481A2AF53D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30" creationId="{1BD5DD55-5BA1-9E9D-0581-8014578238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31" creationId="{4B259936-3BFF-DBB6-7282-66292D657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32" creationId="{03ECB7CE-0B08-E90E-1A86-CA82FB780B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33" creationId="{63602E59-53F0-34EC-40A8-02F26616A8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34" creationId="{0266E82D-7CBA-511E-AD53-8F929926D1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35" creationId="{1842236F-6A72-DC9E-D6FC-EBD18BCD0C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36" creationId="{B95108A3-8E4E-171C-8AF4-DA1375DAF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37" creationId="{82409713-84A8-4418-C735-891B5631B9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38" creationId="{1F4AE665-29B5-4A8D-5835-AEA04F2281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39" creationId="{B7AD1CD9-30BB-AD3E-8DF0-49EF25DC6C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40" creationId="{9FAB96D5-BE9A-D15C-ADEC-7E1A1B2B99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41" creationId="{56800045-5156-E9EA-7DD7-7D08DA8A22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42" creationId="{D7B6E57E-293F-500B-36C0-BE37DF45CF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43" creationId="{B2FBAD02-24A7-83F0-850A-15493D9F4E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44" creationId="{7DCE56D0-0BA9-284F-8DB1-3CFAD02CAC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45" creationId="{E62D61AD-7D71-340C-A767-B101334FB7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46" creationId="{85FBD557-A301-6AC2-2287-AC285523AF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47" creationId="{3E255A7A-2EFB-AD8B-833F-8D1DF738BC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48" creationId="{7877B805-4FA0-1955-60D1-43B3A21823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49" creationId="{A1C2BF1C-6DF2-BADC-DAE7-0EF4FD3A70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50" creationId="{8AEA8FE6-AF41-E094-E6A6-0D9E1C0305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51" creationId="{F1B49D5B-41A7-CDED-31F9-3FCD1FF554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52" creationId="{DC1D0A17-FE19-9F49-1EDF-5FFC16C6C1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53" creationId="{7CD984A8-A370-B149-9DC4-ECDF750F3A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54" creationId="{F4DE5BA0-B066-912D-221B-AD05CF6A34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55" creationId="{1D78C2CD-F2B9-7F0A-2BA5-B87075E474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56" creationId="{675454EC-E002-2BDA-5A9A-215081CEB7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57" creationId="{6C3B9748-79A2-A7D3-89FE-D134D849C5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58" creationId="{CEC540E2-FE0C-4BAC-89FE-FBB3B8169C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59" creationId="{65E8FCB8-AD77-330B-FDCE-9B456A3D03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60" creationId="{12033535-82D3-39D3-1093-A01257882B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61" creationId="{FF6E37BC-CD12-9C52-EB1F-03BF846D03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62" creationId="{4F043441-F6B1-E9F1-8A3B-9B104AB211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63" creationId="{C9CF2393-1BD6-F735-8F9A-F012FE33BC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64" creationId="{8872D98B-14B5-AFAA-95B6-DBBB34BFFD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65" creationId="{17B1AE09-FF16-8552-AA1F-B32134B841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66" creationId="{6DD504E8-C7CE-10ED-A8DF-8AF24D35E3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67" creationId="{CBE8F9C4-24CA-D819-6DFE-FC0B9F86AC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68" creationId="{B6737781-FD3F-52D0-4189-E7C2798BEF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69" creationId="{48BDA485-3E11-3CBF-97E2-96F1794C53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70" creationId="{909D00C8-656A-49E1-B0F5-4981797015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71" creationId="{36BDCA0E-D48F-BA0D-2A49-62E876C6B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72" creationId="{375D48B6-A8DB-EB9E-16C3-D08B0B9E35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73" creationId="{2199608B-C808-14A4-4463-F2AF11B740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74" creationId="{538241C8-111A-F114-5A74-C1319F30E2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75" creationId="{60B585F9-8ADA-22B9-ED95-A181E9F57B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76" creationId="{0A1FB81C-2B4B-8056-642C-2F0E876D69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77" creationId="{97514883-E367-7F1A-EF7B-DF5E03FBDB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78" creationId="{8A9ADF51-238D-F96D-20E9-05EDE941D8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79" creationId="{577EC515-CEC8-929F-0570-06D1790172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80" creationId="{0E166941-F980-6939-4560-4F358EDBA8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81" creationId="{336ED6F7-BC89-1011-77CF-10DD56463B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82" creationId="{EE8C7ED4-C78E-3FD0-49AC-74F7810FC4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83" creationId="{98F1779D-7910-8BFD-B992-DF26EABFAF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84" creationId="{A3415AF0-1E7C-E8AB-E3A4-E3A844DC5B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85" creationId="{5A2D2309-F7E0-1F7A-C9EF-33871F5A7C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86" creationId="{B912C8E8-8870-4D5C-DB55-B0AF0879D2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87" creationId="{B3550135-B42B-AFE1-7709-8256A0332A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88" creationId="{8221A8F2-ABDD-2526-2442-E89D4FD4CE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89" creationId="{F18E2FD3-4AE8-8B8B-9EA3-40874D893B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90" creationId="{B8FC23C1-BD64-5C25-493C-F5C9F12BBE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91" creationId="{12DC3232-07F3-3C61-D357-C28BFAAD27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92" creationId="{E39FF290-934A-B3F5-579B-4BF6002000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93" creationId="{88D9AB26-10F2-965D-30D2-6194335C1B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94" creationId="{CB7B4665-8E39-D6E7-3F87-0022569D89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95" creationId="{A4C702F3-DAB4-2657-8EC7-29F3E4FD5E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96" creationId="{D3F7E580-2CB9-D8EF-2D4E-4A99F12D87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97" creationId="{7E13587B-E351-3EB4-27BE-CCE5329553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98" creationId="{1AF2D5B4-953F-0394-0665-35CC1253C3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199" creationId="{90AB10C0-2573-8CA6-FBE0-1F0D1DC313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00" creationId="{E92E5E64-CFA5-CB71-1A26-65D33831E5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01" creationId="{749FA4F7-7C8B-E534-86CE-54F79E6C74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02" creationId="{6AE3881A-9FFD-721F-E9C5-D476C01EDC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03" creationId="{119061A9-6F75-F5E6-7099-D2D4A35411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04" creationId="{5A997B45-113C-9914-AF57-06CFBD9146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05" creationId="{56D9872B-5607-1108-E4A5-B654604B47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06" creationId="{F58D3B1C-F8D5-D6CC-5DEC-8C76AFAEF9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07" creationId="{1625E7FB-D45E-90F1-FF0A-961989DE9B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08" creationId="{FC0F0313-C8D7-3600-26E3-97F73EEF5D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09" creationId="{DB88A02B-ACA0-DC69-546A-02A330F594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10" creationId="{458B849B-A5EB-26E1-DD55-CFF27D12E7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11" creationId="{76DE3607-3704-444D-9A6C-E346AC1D1A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12" creationId="{4604E7ED-1F96-9B60-9B9C-649B82F6DE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13" creationId="{E62DFE03-D736-EEF8-85AB-706F355E8C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14" creationId="{BD097BC5-E678-D4A4-50D8-A3CCC2A635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15" creationId="{3CB13B4C-E64F-D144-1F4D-40A9F27057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16" creationId="{1F3DDD13-980C-885D-DB77-B74D6460C5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17" creationId="{6E4E490D-0394-B848-A789-89CE717570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18" creationId="{372F96CC-796F-F375-E841-7914D745E1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19" creationId="{3A9AE992-9A1D-E238-4180-42B6FA76F6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20" creationId="{3C8F5944-E1AE-03F5-6761-47EB60AB70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21" creationId="{AD6DEB03-424D-4A5B-08C9-3C41D5C24C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22" creationId="{2288990A-50BE-CD16-E5FA-C8136E933B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23" creationId="{EE22CA3D-019C-0E9D-6646-1D5B69F81B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24" creationId="{1F868A71-1B25-18C5-547E-2BCED3D53E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25" creationId="{BDBE94A7-752C-3655-C6BF-2F6B578968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26" creationId="{D6FC8A0C-0F2E-F438-90FA-534133653A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27" creationId="{D113FC45-25B7-8013-7640-E1F92268A2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28" creationId="{A2EB1532-676F-0F0D-F538-29325F9FA0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29" creationId="{3866A22A-6CFF-5430-7A3B-ABB74D7E7F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30" creationId="{44068E00-0ECC-CE42-9413-CFD8E527B9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31" creationId="{A1A5159A-4427-BED4-CBDF-7DF1D57DF8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32" creationId="{44672228-110D-2090-E53F-A6A62661F7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33" creationId="{49D7F086-6B96-A68D-7B1E-067591EBEA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34" creationId="{4CC69609-5030-1477-9766-F9F8067CAA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35" creationId="{A394E907-4260-A126-6B6E-65D3016EB9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36" creationId="{0853D39A-40DB-1511-423E-B1DC07CDDC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37" creationId="{2C58C321-87EC-49B2-3683-FCDCD3EE21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38" creationId="{C76D1B06-0D7B-7F9B-8125-2FD45B454A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39" creationId="{5960BC73-7B16-4EA4-E5BE-80C128869B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40" creationId="{47D28265-58A1-73B7-270D-C200D70D8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41" creationId="{E963748B-B1A7-060A-F0F3-9CCA6F6216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42" creationId="{EE59EE86-3CCB-2349-4E92-964D2759E7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43" creationId="{50307140-55EC-8B1F-47C3-E610F353BD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44" creationId="{393D9350-8746-285C-495C-A7200EC5ED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45" creationId="{5C7F86A6-91CC-B175-98C6-6FA2CB720A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46" creationId="{CBC7A77A-E6FB-5BE9-0D59-2AA7112661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47" creationId="{A9C2D7AB-AC4C-CE70-306F-6C0FEA0BA0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48" creationId="{D6567A14-3EAA-615D-EF0D-4852503DA9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49" creationId="{41AEBB62-A909-A497-EBEE-8D9F60EBB3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50" creationId="{CFA12F44-49E5-5817-F878-EDCA003BFF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51" creationId="{F69857E2-4C38-AAFC-5F33-1551CB5392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52" creationId="{9C3A8F98-A985-4533-654B-2C140B8BE0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53" creationId="{E0AED021-3E6D-EF9A-1798-5DA35270E3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54" creationId="{A88A670C-3178-D44C-2F2F-185106C96F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55" creationId="{1C32A540-7AEB-38CF-72C5-AA883A7AF2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56" creationId="{8FCDCE70-6194-8E2B-467D-958BEA6E1B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57" creationId="{510FF95A-00E0-A524-92C6-2A5E7B51BD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58" creationId="{952CF435-9186-7E8F-BB0E-7C388DDDC8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59" creationId="{5593A35C-D586-F909-65C0-099D0DA09F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60" creationId="{ABB4C1A2-1CFC-EF20-7E75-FC48E81078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61" creationId="{626869DA-F5DF-5F13-69DF-8C0F9D6F7B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62" creationId="{84D76B65-8BD1-04C8-ABB1-03584B3EDF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63" creationId="{CDC03FCD-6EFB-C552-DA7F-7DD3F41AF6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64" creationId="{08682D7E-D852-07D5-D52C-5A7C9C4EDB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65" creationId="{F61CA164-75EB-D778-5F52-3626E4AD3C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66" creationId="{B3C3B73D-A9D2-1227-53BB-88000E999E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67" creationId="{88E48269-D785-9EC2-27CC-5B1FA7E616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68" creationId="{BA347DF0-E354-0C6A-96FF-A7901543B5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69" creationId="{0E567030-026F-38E2-D1D4-4388D69925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70" creationId="{D0659401-8108-9D54-DAC3-666DCD0F7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71" creationId="{6D1534F0-62D5-4D6E-2E49-5F5325C753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72" creationId="{4915B3F7-31DC-54AE-445F-7BD901A9DD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73" creationId="{BF051F27-8880-78A6-9EF0-BDA9461A0A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74" creationId="{F66E482D-7E7A-22F5-652E-9C68EC8496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75" creationId="{6944F513-C9EB-3DC0-FDC2-C89804A25E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76" creationId="{964E36E9-F522-671E-4C99-6BA70EF271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77" creationId="{D32A54F2-1124-5137-F7D0-5AD4D410A3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78" creationId="{5E8F3D7F-B5C6-8DC3-6D21-2C53A7ADB5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79" creationId="{E659B17B-8745-29D7-E9CC-C996D134AB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80" creationId="{35CE41B9-E2C2-F053-3B14-7D12E8DECF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81" creationId="{134FD82B-3C2F-EED6-082D-A1B54B130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82" creationId="{F3B73D94-41BD-9CE9-9D56-BB71B2F81F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83" creationId="{2A23E35F-4BF1-E4A7-58B8-146B507962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84" creationId="{AF9E8343-57C9-F8D2-21F8-BFA53F4143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85" creationId="{4F474A9F-5DF1-9B69-0906-75C110E2B0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86" creationId="{76A36DE5-B5B7-403A-D5DE-9A8A2058F8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87" creationId="{8ED29062-7D22-AEDF-6ED2-CFE94C796E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88" creationId="{C5BD8A1D-8D3F-2548-0C14-A2F9C71C55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89" creationId="{1DDC1F0E-E0E4-F1D8-4369-1AA7D12BD5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90" creationId="{00D71D53-ABBE-3CC0-F71A-03513A55AC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91" creationId="{BD780CEC-916A-EBB1-FF6D-50DAA8C631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92" creationId="{E468CA3C-33AD-8F0D-6AEF-1BF1DD562B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93" creationId="{226F38BF-28F5-4124-CC3F-E09DB5E1A5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94" creationId="{5C21D9DC-B4F3-2B1D-0E3C-B50DE39AD8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95" creationId="{958EEF51-29B7-9001-8702-637DB7CE19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96" creationId="{AE40C063-15ED-37B9-ABA3-AC73755A97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97" creationId="{D4512238-C39A-6D69-53B2-E3BCEFCA8D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98" creationId="{542D7AFF-8B5C-C6C8-DCA1-AB6B27DE5D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299" creationId="{CFF456BA-FE72-FF08-3F2A-57968962CE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00" creationId="{515F78D5-D473-18E7-CFC0-5D62DFFAC6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01" creationId="{68B6D752-7B47-C02D-3B39-4D62802801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02" creationId="{F557AAC4-7DED-AAF6-369C-D8225734C0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03" creationId="{1E493A8A-7FBA-53FB-F784-A09502ADC2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04" creationId="{4AEC38F0-49F3-4DF6-CCD7-137EFCE967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05" creationId="{36B5AD1A-98B0-72A7-4B80-767CC49445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06" creationId="{0175BA2E-1F50-1737-EB78-B501F6ACD4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07" creationId="{B244E926-4DF7-FE1B-B6D5-8236F229A0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08" creationId="{803228BA-8F95-A505-A63C-4A2D643269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09" creationId="{98113B48-A27A-1B6E-F82E-006A007D2D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10" creationId="{D8658063-ED3F-8A3C-7305-6D6EFC6897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11" creationId="{9A45FCDA-9FB0-9F40-697F-AE8862D030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12" creationId="{185FB41A-FAAD-AFC1-736B-A7E26BA4D5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13" creationId="{9739E74A-A498-E6B8-2D70-2B9D7EFCCA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14" creationId="{54A1D061-FCB2-9A6A-C002-2C84BF50AC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15" creationId="{5CFB3760-CAAB-7FAC-58B7-736E8189BF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16" creationId="{C8EAFFF1-8E9F-B5C9-D674-E2959ECA40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17" creationId="{680E4B0B-1D63-C53B-FD20-087EE0B2FA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18" creationId="{6220E8C9-A729-2E58-19B8-DB0C01DD5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19" creationId="{7D129ED2-3149-5E70-2785-11E611848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20" creationId="{9D83C097-32A6-F196-FCD1-3C90CB627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21" creationId="{05DCC8E9-93D4-FF12-E50C-13F67B46B4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22" creationId="{79ADAEB6-16D8-901E-71AA-0B094D0CE4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23" creationId="{916CD58D-B12B-66E3-EDBE-80E18ACA7E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24" creationId="{AD108743-DFB2-3F50-AB70-9194361B4A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25" creationId="{EE5D5CB0-3CB3-62BD-523F-151425B392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26" creationId="{C6826B42-424A-754C-1AEC-B02B3EB9F4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27" creationId="{C522ACC6-D3BD-91F6-758B-579CB92329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28" creationId="{A6BDE0C3-2D3C-7996-1C81-5DDBECFF4F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29" creationId="{E701BEDE-D94D-5CB6-B6AA-F629DFB90D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30" creationId="{149616F3-4FFB-2E9A-E485-B8484E1C02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31" creationId="{560F69B9-C697-BD24-C6D8-B63E490BBA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32" creationId="{069785B9-523C-A35C-3204-75A9184D42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33" creationId="{2D418726-8C06-644B-30F8-8D377305EA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34" creationId="{EA407F76-4590-4E6E-22D1-062D78EA16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35" creationId="{9FD4ED40-9C40-54AE-8235-EF1C2B19FB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36" creationId="{7AFFA6B3-5CF7-C668-CACA-04FDC13F7A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37" creationId="{5641664E-70CA-3EFF-D449-2A9F28A5C9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38" creationId="{38B52582-FB5E-C9BA-CD58-93213FA7B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39" creationId="{BF97221B-601F-349D-10FC-1E2EACC0BC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40" creationId="{489AF363-EF23-5BDE-087A-C43275426A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41" creationId="{64466EEA-6F1E-9055-050C-887BAEC672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42" creationId="{11541B3D-E1F8-3472-9DE5-7154005AEF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43" creationId="{3B69E5C4-F012-A34D-3552-78B20054CE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44" creationId="{6B408833-9AC6-D992-0DCE-4597476965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45" creationId="{6C43F85D-4AA7-ACD5-8F6A-CB7DFD6DBA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46" creationId="{B19D4582-953B-B5E6-BBBD-B546BFE0FB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47" creationId="{C0B6BF1F-3E11-87CC-E5F4-78DA015C9C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48" creationId="{5D241F29-5899-BD87-2256-EA079BAD45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49" creationId="{8A328BE3-F0B9-6F22-BE24-8CC4FAFB07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50" creationId="{FA6877E7-B7C5-36A4-EB58-8A0CF01DA2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51" creationId="{474CF8C1-D09D-63D0-C7AB-898B363D2D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52" creationId="{6BCC9B85-76B0-770F-ABF9-BA820B9676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53" creationId="{1294FC7A-A212-B4D4-03F8-298539461B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54" creationId="{0C72BAC1-6DDB-CC86-97FE-62507B7D06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55" creationId="{158CA592-E19E-3A1B-EBF3-D50EC59381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56" creationId="{9A25258D-CC58-B0E1-BE1F-3F422369AF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57" creationId="{C63A1C5E-0A17-2862-D90D-28CAE7ED0B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58" creationId="{CB74F83E-70EE-2318-78FC-12836D3D00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59" creationId="{A7ED454C-0910-C031-DAA4-C373D0EFEC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60" creationId="{485C4712-9D38-0ED9-CB48-F99EDDD857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61" creationId="{215A46DB-4FAA-9CD2-7011-07BBF1A227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62" creationId="{72DFCC8C-AEDF-B037-B189-43E501D661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63" creationId="{2AB48913-5055-787B-D1BD-D30C66AA5B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64" creationId="{372027C3-F6E5-A085-A2AF-2EF19E3D77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65" creationId="{A99FB95E-51BE-E5F3-21BA-9E8F5D5AC8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66" creationId="{FCE4CAE7-3413-C503-92D0-1E730B2CE6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67" creationId="{BE793640-22D8-3DEA-3408-B9D40D899A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68" creationId="{A156AEDE-3FF5-B9AB-09C9-A58A4AEF90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69" creationId="{C82DCC02-1AD0-76F7-A23E-18D864EDEA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70" creationId="{9A024310-D076-F896-4A74-6AB38FEBD6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71" creationId="{007EEC63-31C3-844D-EA55-DC66E0BB70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72" creationId="{6C0E47E6-3BEE-161E-B06D-4316E67437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73" creationId="{EDECAEFA-A9F1-4B58-2B3C-133A7D7AB5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74" creationId="{C52860B6-677E-04E6-47F8-AD085CEA3B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75" creationId="{BDF0E7D9-E032-9572-353E-548209986B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76" creationId="{74774087-B2D8-F72E-FC90-6F5F8F6095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77" creationId="{DAA89E03-BA30-3589-DDAD-475791D3FA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78" creationId="{1E85BAB5-DE75-7DB4-B703-00F953B565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79" creationId="{2E9D2558-34E8-0264-3658-D3F62AC7CE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80" creationId="{ED69C71D-A3E1-328C-E766-9CA34467E2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81" creationId="{380BE1F1-7291-AC71-6FBB-8AC5267A80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82" creationId="{F7B24E6D-B0EE-9579-2D17-FB08C68352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83" creationId="{FC7A6990-0BFB-4949-98EE-DCED9CD21D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84" creationId="{986516A0-92EF-1A97-286A-47BB54F8FC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85" creationId="{7E8B290C-FD61-72E9-6CCC-08AC506335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86" creationId="{71188EF7-55C9-00FE-2599-6A38AE8EF5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87" creationId="{03214B88-416B-44A4-8508-B3438DD2EF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88" creationId="{9109F5AA-8C30-D9CA-03F4-FBC68C1888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89" creationId="{B0D7D2FF-E887-F988-B98A-C51EF82B1C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90" creationId="{293AD455-FFFE-9458-24E2-0BE077E149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91" creationId="{843A26D4-B1D5-F179-4316-4003804B0E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92" creationId="{43421DF2-050F-1419-29F5-216734A18E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93" creationId="{AACE5505-CE13-0660-92C5-D1CF1E39AD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94" creationId="{FF312287-92F3-90BA-191C-9DE9AD3463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95" creationId="{8FBAA6A0-B13C-9073-65CC-87975A1AB5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96" creationId="{27280358-A861-4553-6543-8E2259E27A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97" creationId="{4F547D40-2E4B-5477-BCC6-E882487732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98" creationId="{09E98A22-D0D9-7C19-8108-D74AAC5BBE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399" creationId="{A06C6C3D-4E74-12A3-34CA-1023FF268E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00" creationId="{DF09F7D5-8D20-CDA5-04E6-5DB68FCF73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01" creationId="{DDC8FFA6-FBF0-DAC0-1E07-910BFFD6BE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02" creationId="{396C633C-FE75-97BF-668E-19130889AC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03" creationId="{AEC84E8E-2E59-328A-6211-9A844EAA66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04" creationId="{68FDCBCD-AC3D-82B0-D030-4046428C48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05" creationId="{32997551-454C-B901-192E-379E873C2D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06" creationId="{654341B0-99BB-1B41-8C33-915E7D4BD4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07" creationId="{6012FD55-EF80-61C8-430D-7D86CECB27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08" creationId="{D3F9EA75-C94C-5A4A-35ED-763DFA2880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09" creationId="{E0641A2D-43EE-2FE4-CB23-7C0E9F56BF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10" creationId="{D0B50717-E6A9-D805-1B5A-4F90C0D38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11" creationId="{2424E170-63FA-9407-8139-A453D4B868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12" creationId="{8A7EF7EF-19D5-5349-37B5-86F3B2C1A2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13" creationId="{1EBD7975-E4EE-30F8-BA92-090EE7F408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14" creationId="{035B7716-96C2-4A93-7458-963B342D39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15" creationId="{9E612B23-5DBA-AEC6-E82D-0A7FF15758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16" creationId="{BEAC536E-D8CA-A6CC-DBFC-FFEBB4B692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17" creationId="{3DC6EBDD-3B40-CAA4-9FF8-D0663C218A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18" creationId="{07595EFC-1FEA-E935-1CEC-2C55CD5F9A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19" creationId="{ACAB97CD-B8DD-6A27-773C-4DB112AE76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20" creationId="{857540EC-0962-9272-4D37-DDDEF49340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21" creationId="{801F48BD-992F-C323-8F74-E4E5BB251D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22" creationId="{FE9453A7-6B70-BE22-5DC3-F69E24C738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23" creationId="{709185A3-F95E-BCC4-9A11-753ABCB1D5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24" creationId="{CFEE052A-4933-E9A6-1445-276A377B06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25" creationId="{01D18DD1-63C1-9407-E861-31119B75A3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26" creationId="{CFF9C3D0-784B-4587-B60B-937F332AE2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27" creationId="{F870DDE0-A8F4-8CF4-CA89-57428FEC95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28" creationId="{825919E5-9466-D184-7EEB-5F0E37C72D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29" creationId="{0A2D03E5-B43E-BD3F-770B-48B5A614A0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30" creationId="{F0A0882B-27C5-2CFB-D5D0-94D05A01CC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31" creationId="{0B23DC6B-8945-C05B-4621-57660FA6B7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32" creationId="{CF53FF78-6D12-2945-1C84-EA98ADFE7F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33" creationId="{B19BE481-37E5-D7FB-C735-4F4E8AC1AE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34" creationId="{2E6677CD-16FA-F898-A9B0-6851A80CF1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35" creationId="{330F3E64-1BBC-B82B-823A-8776B98C64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36" creationId="{321A9B01-8FCF-805D-A39C-DE95FB2B52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37" creationId="{80C722EF-BC7A-4228-BADB-ACE58F863F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38" creationId="{B3A77683-45C1-2780-966F-1DA7E1430C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39" creationId="{543F6C7D-2FA9-8558-A60A-44E8A51B89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40" creationId="{24A61AB2-64C3-7F5B-B6BE-46ABDB792D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41" creationId="{4F2C9FB8-D62B-917D-F909-65BFF96885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42" creationId="{D37CCBA0-69B4-13FA-EDDA-6411979345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43" creationId="{18037544-D362-BFCB-5EE9-9B761CD018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44" creationId="{ABB51C62-55BC-FEEC-4FFA-0B610A4330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45" creationId="{D767B016-7A46-EBBB-A022-17D59369C2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46" creationId="{AFD81567-39F5-B437-E36B-C174BB8F08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47" creationId="{8649FF0D-4A15-D5E0-C77F-33EA40B5E4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48" creationId="{9C8FCE4A-661A-3436-AAA7-475F4D7C29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49" creationId="{C4F62B63-FD35-5983-4EFB-BEBE31FA67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50" creationId="{7DC4CDF2-DCA4-03FE-92ED-BD14CF50F3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51" creationId="{FB053944-E441-1C03-95DF-D1D8ABDC91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52" creationId="{B49E08EE-2C6D-AF76-7047-10769E068C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53" creationId="{AF4E1E70-9CED-0094-8CE5-75C7DEDA57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54" creationId="{95F930BF-60BE-B91A-53E8-66ECF0AC18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55" creationId="{A6B611D9-563E-7994-1893-72597EB62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56" creationId="{8BFF694A-82D3-AAD8-4D3A-9DB0C9DAF6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57" creationId="{B5691A1A-4947-3A3A-AB9E-C086F21F1B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58" creationId="{09AAB0F0-E20F-B44D-C4BD-ABF2AFB40A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59" creationId="{DAD8D791-D664-7E67-EEA7-25B2BA0B98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60" creationId="{31C17FDD-BBC2-854F-4636-098345D7B2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61" creationId="{17002955-E38A-4040-86B6-E3892E2854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62" creationId="{AAEC55BE-D570-6F5E-1376-D956721AFD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63" creationId="{EF2C08DA-6C20-0269-DB5E-2793B05B51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64" creationId="{DF3CC62A-3382-A01D-D6D3-507967CFDA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65" creationId="{62844288-1948-1189-7B9E-73045A7F5D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66" creationId="{DDEC0500-98CA-5E35-5F76-C81A87D6B0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67" creationId="{72DBC713-C3BA-3D17-FCAF-D8F9C8B620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68" creationId="{31811B40-0BD5-85EA-C74A-0485B5D527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69" creationId="{C50F389D-D21B-691C-0CC7-30C4FBD66B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70" creationId="{C3EC437E-6B54-669D-C3E0-D6FA6ABEBB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71" creationId="{B185C1E9-782B-812D-3941-A3B40EEBC2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72" creationId="{9733D646-33BC-1F68-2884-DBB6765F65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73" creationId="{A081E68B-4A8B-9D40-E576-6EC18EBF16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74" creationId="{4BD2877C-E547-BE9A-DEE2-EAC2F51D61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75" creationId="{EB788D44-1A0D-2DA9-76F4-A7E18C2EC3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76" creationId="{E4490A16-05C5-284C-485B-907704DE4F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77" creationId="{53F04792-12A8-0178-6223-1706726D2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78" creationId="{6B453436-E8F5-6CA4-CB77-7349B269B1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79" creationId="{CE208CBE-80A3-5AEA-02E5-E2A6B692FD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80" creationId="{5E33A009-DEFD-15AF-2565-52162E566E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81" creationId="{885255F1-B45D-C218-2C13-AA2EE5316B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82" creationId="{6060B7C5-3D8E-A1A8-C4A7-DBB1D429F3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83" creationId="{85E0FE80-E960-C85C-1FDE-91CDF06499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84" creationId="{778EA173-24D2-D546-B0BF-2A89CB46FB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85" creationId="{9E757EB9-52F5-8630-D771-B0E6327A48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86" creationId="{6F38FC0A-225C-B276-CA84-74AFE8D249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87" creationId="{2EC25F33-B6DD-F001-E413-FB2B85930B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88" creationId="{80E10698-64BE-6ACA-6B7D-1865285225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89" creationId="{CE774AD2-C79C-F493-F254-D1A0F6A5DB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90" creationId="{75E66641-0AFA-B86F-87D4-6C83B662DA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91" creationId="{B815E6F2-A5CE-B583-E0A6-4320BED751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92" creationId="{1AECF9D2-7D4F-18B8-D1C9-527AEDAE41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93" creationId="{E703A5E9-F9C6-EB14-4EDA-8746B48DAC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94" creationId="{75DD9375-EAFB-D4D0-A98A-C739876AB6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95" creationId="{49D76961-B07F-2F20-2D08-5C7B054EB4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96" creationId="{1E0F25DD-8BE8-99E3-710E-41B13D572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97" creationId="{9177F01F-FB9C-163A-DD5C-6A5F57B46C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98" creationId="{230A8674-D891-2277-F71A-3A6FF76CCF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499" creationId="{F2611852-92A5-5197-E8B9-0F5F0389F0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00" creationId="{A2AD0A4C-AAE8-B0A2-CDD4-0ADA50357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01" creationId="{8F3D173D-213A-6EF9-2B45-B60D3724B2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02" creationId="{FF54E8B5-130A-15F2-274E-DA2BBB43F4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03" creationId="{7DFDDE33-DBA0-8965-6C1B-17F978D898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04" creationId="{10873D6A-D709-1428-399B-F4BC4B7B8C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05" creationId="{C2434B0F-CDF6-9978-3B7B-DD659D51E4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06" creationId="{0FD2403A-D3D8-9B7A-2388-B9083F00E9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07" creationId="{514CC5A9-2107-5AFF-5472-E480670FFE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08" creationId="{E1580C0A-F533-3E4D-11FA-F56A91E930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09" creationId="{8BF91C41-2530-92D5-0D5B-B2EA393178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10" creationId="{126DCC74-D5C5-F35D-8853-9A36894BBD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11" creationId="{02395261-57F7-6EC5-2A20-D12F7CAA2C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12" creationId="{B5D91DE2-34C1-5F9C-B361-DF1DCEEEC3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13" creationId="{9F751D38-76B9-D2FD-7CAB-1832F39CD9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14" creationId="{16BC88B5-8C2A-B763-88A3-6A1010C300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15" creationId="{0FB15935-C2A4-4DCB-7EB6-59C9160877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16" creationId="{6633E3E2-3F36-A93A-B086-7CCA36F9C5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17" creationId="{9455A4B2-5FAE-D38D-F9D7-CBD4B7C161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18" creationId="{AB9D4730-EE75-83CC-DA78-DD4D0C9D86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19" creationId="{FA783831-356C-5753-BB92-FC36CF8864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20" creationId="{89BB39F7-EA69-E991-12F8-81A633EB7B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21" creationId="{6DE06B79-BC69-98B3-2623-54AEE3D0FD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22" creationId="{B6087301-20DE-BE3D-7AB1-805E7B9CED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23" creationId="{83D0E752-221E-B82F-EB69-82C7CEE37A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24" creationId="{5B72272C-2AC4-A3A0-A4F0-8E25C24731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25" creationId="{08B440BE-C7BC-76D5-6143-B14CD07342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26" creationId="{A39F8C2B-A35C-A19F-79E0-C5CBD268C2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27" creationId="{586D4439-1096-5954-DF64-C7A2166746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28" creationId="{A6B9CF0B-C19D-76D4-8A43-1D6A4BA81D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29" creationId="{A27CC3A4-6CFD-8723-CF77-6239F8A161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30" creationId="{E9FF5159-89AD-ED08-58DE-1E1C408F4C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31" creationId="{F5684824-F8E8-7E01-47F5-F6EDA23CD9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32" creationId="{ABBAF781-AF81-EB87-9606-405298B2F6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33" creationId="{68F25278-E3F2-7591-B6C2-D407EF0EAC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34" creationId="{545ED91E-C4EF-6B63-22F2-80F9B5939A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35" creationId="{7460A2E7-84A8-82EB-12DB-77F3928B7E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36" creationId="{CCEC52E3-2B09-42B8-3B49-20B10E44C5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37" creationId="{FD561484-6B76-FBB7-4AEA-755AFBD493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38" creationId="{566CF9CB-8F90-A9EF-128D-9FD0743A7F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39" creationId="{BAACE866-7201-D0A3-DEB7-83FC7D13A4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40" creationId="{7353904C-7E96-1123-5306-AE2EA0196C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41" creationId="{0675B237-036C-140D-FB6B-5FD0C8D979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42" creationId="{83A8343B-03E9-DAAE-18D9-C37C70F2ED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43" creationId="{A9EE4EAB-30BA-7158-03F2-2A7B1522F3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44" creationId="{FE302D7C-8BD7-5B42-F78D-6905C29F1E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45" creationId="{0EB85583-351F-2140-C1CB-815A760993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46" creationId="{D38BDB59-A172-3D24-8520-DF03D186F2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47" creationId="{FD2B699B-30B9-1A12-3F5F-A0B52098DC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48" creationId="{267A1BB2-A56C-4E7C-CF3D-DDDA0B6FF4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49" creationId="{8710641A-BB67-C772-A0E5-68C59EAF0A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50" creationId="{3E84ABD5-007B-F084-BB86-F75E010E09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51" creationId="{C33B40BF-8F24-0D2F-2486-D1A895969F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52" creationId="{1983FEEE-E57B-21C9-54C1-ED9A1F5776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53" creationId="{370C909E-4C96-24ED-63CB-26709E3CD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54" creationId="{67F62110-C415-DD4F-9F6A-92066BFA0D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55" creationId="{2AE358A0-2EB2-9498-2CAD-3F03500402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56" creationId="{3073DF1A-1AA3-B844-84C5-65DBD5A319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57" creationId="{CCE1816C-E1E9-A67C-DD6C-BA36128128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58" creationId="{9CC98C8A-E506-3765-1C28-084A5ABE04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59" creationId="{27EC72D0-BB42-A5F0-F247-5B32A9FAB3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60" creationId="{9F3BDA2C-2286-79E9-9F73-3CC2F0334E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61" creationId="{4240F65D-D43F-BABE-2B22-A5581C51A5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62" creationId="{F34AA645-8B3B-0AEF-7DF3-75B7BC6A07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63" creationId="{9EE6C4E8-DE0C-EB7F-B7EC-98705EC8F3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64" creationId="{C25DD99A-4552-B65B-B720-D58B9B66F6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65" creationId="{CAD058CE-D715-DF68-1AC6-71BFDC5B93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66" creationId="{1D73B6EA-3F90-92EF-F947-5BAADCB973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67" creationId="{7DF73021-7277-A8A5-665C-7792DDBA1E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68" creationId="{DB1A4E87-6790-E008-2B5E-1AA65E6C22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69" creationId="{5C800288-67E2-5B91-1D15-97E14FCE7A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70" creationId="{F104A909-F2BA-FB8F-BCA9-026EACC7D5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71" creationId="{34E28E82-AC53-62DF-7F73-BAC06BEF01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72" creationId="{617662E6-F319-F603-4A74-8725933E5D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73" creationId="{0FE4A288-3536-06FF-6077-37D0D85C4F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74" creationId="{5A2BBFB4-432C-0865-BCF2-035FF06C52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75" creationId="{1966338E-0866-9C3F-6269-4B1C6A236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76" creationId="{7313D944-CB3A-EC8D-32AB-2FD0842989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77" creationId="{0756988A-DB13-5B27-FEA5-321C81C196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78" creationId="{8BF25832-5070-06A2-989E-D2391B5A9F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79" creationId="{6D814A0E-530C-D76A-CC68-FA4A073F12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80" creationId="{1DC72CD1-7BD5-D539-C21C-47026A31F3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81" creationId="{E4F73721-3E38-B937-8D9C-F06DE847C4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82" creationId="{64B93C36-95C6-0199-4E92-FEEA1F5D09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83" creationId="{016FFAAD-77DE-37C0-5901-6B9A6CA933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84" creationId="{2106D309-C675-9725-C744-A6854A48F3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85" creationId="{3F693F9C-E9C3-578C-6A6F-CBADB4E0E6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86" creationId="{5878B005-0EDA-0930-2C71-FA0C6E400D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87" creationId="{FE48AF2C-6AFF-A436-AA6E-202254C614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88" creationId="{F631502F-413C-5946-9A77-0BDE93586A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89" creationId="{88A2C6D6-865C-D680-A4B1-C3C1A76F0E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90" creationId="{1498BEDF-9A14-6468-C2D8-84FD305E5F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91" creationId="{100C6830-5764-452A-71FB-CED6D90242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92" creationId="{2E5DF6B2-12F3-4623-9B5C-22E06D3759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93" creationId="{173FC37C-191E-E557-D72A-9F508C82BD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94" creationId="{C0B20CFC-4962-D625-CDA3-F20CC93FA7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95" creationId="{6326F790-08C1-7939-9AFF-E877FEFF30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96" creationId="{BA78B40F-65DE-303C-9B6F-E0301DB3F6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97" creationId="{B7E54F99-7068-8D91-A04A-A71CFCFF4F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98" creationId="{01DD2F1F-FFCA-FEEF-A581-F1F4982075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599" creationId="{98D06708-DFC0-F706-E9AB-C5E6A8F8BF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00" creationId="{957E5307-B216-1192-EF0D-FEF2D03451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01" creationId="{51897546-D7D8-11BC-118C-B19D8FB4B1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02" creationId="{0CA17AAF-F3CD-6C48-28F5-A2933B4E4C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03" creationId="{856EC2EB-6808-F37E-8E93-26C5641ECD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04" creationId="{808712E3-BD95-B178-D247-190342D7D8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05" creationId="{6DD31C64-7116-4201-E159-515E2E0BE3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06" creationId="{230FFC3F-ABCC-A58C-011C-602D2A817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07" creationId="{8105A6B2-7D51-E517-1760-2BF0A2877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08" creationId="{6F62EF16-5AA2-E3C3-FBF3-866CAFB58B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09" creationId="{C0AEF581-59EA-9848-B884-29B50C7D27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10" creationId="{2C39E444-CD89-821B-1012-2BFB9E458A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11" creationId="{069F35D8-1143-A9F8-DDB7-072BB3ECC1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12" creationId="{76FE5F6E-60D4-38FE-C907-D67191D6C1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13" creationId="{07F0CE09-F670-80F3-F0A7-0FD868EABD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14" creationId="{741FD350-740C-187E-3724-AA22678097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15" creationId="{F0FE305B-369F-2787-F097-8013604C8A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16" creationId="{25E55918-8044-3F96-8E59-3AD535B4D2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17" creationId="{0AD258DD-B3D0-430A-F900-ECE336E0EC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18" creationId="{3BD6704D-B45D-B0B2-A86A-71C2C34219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19" creationId="{23888E05-723A-D165-D867-0DBAF7F1B4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20" creationId="{1ECA47E4-1CAC-DB3A-563C-69EDBD7E20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21" creationId="{35B084AE-63DE-97EC-7086-E7BDD179E2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22" creationId="{8CDF66D2-EFD8-A22E-2123-2CAE494A0F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23" creationId="{24C2DAEF-5C1F-3562-9C3E-C6915A6B56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24" creationId="{DBB087E5-D5B1-3343-BA13-F433D711ED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25" creationId="{D13214BF-3B18-4CF6-8099-E45F096704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26" creationId="{A3443FC4-B300-6C79-713D-ED88FEDB33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27" creationId="{A8860BC5-C538-611C-8B6C-F7B102EDB1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28" creationId="{6E959A74-F4EA-FC1F-410D-3BBFC52CB0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29" creationId="{8A39FEC1-2D75-AF16-0A2E-2F94627C9C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30" creationId="{BB714566-82FB-7634-FFAF-2BC5F4AB3D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31" creationId="{11CBCF29-9A71-C7F3-A5C8-F488D0E3AE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32" creationId="{64436E23-6A44-F9B0-A114-49438673E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33" creationId="{8818EE74-B534-F907-64D6-7BB0BE1AB8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34" creationId="{0B6E751F-967A-F6D8-DB92-C08D963ED2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35" creationId="{8F2DEC36-CAAF-0170-BDC4-6BAD12B581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36" creationId="{A4C5A140-8CA7-4493-3E8E-2A29065CD7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37" creationId="{32C15025-8329-4DA9-A16F-2FD7F643A8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38" creationId="{86B057D7-F491-EE6D-8A08-04452A0B21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39" creationId="{8F87FC24-F0A4-D7E1-E9A7-0F19509AD6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40" creationId="{FB7E585F-C901-9A15-5891-17AC4E77D2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41" creationId="{56F170E8-4D40-1BF0-6F28-FEB748ECA3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42" creationId="{3AFD9F22-0047-1D93-9FD3-A6285F9A70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43" creationId="{EA5D8A94-03A9-2EBD-C794-EF3E410DD4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44" creationId="{665445BD-2F71-631B-FC39-633C4E25AF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45" creationId="{F636EEF5-0DBC-3D9C-4188-B3874071C9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46" creationId="{3E7B48FC-C384-36EC-BB6D-400D32742E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47" creationId="{232F8E5F-6272-7110-1C88-4C55D84882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48" creationId="{F8D62383-BFC1-92D5-27A8-A61627CC59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49" creationId="{0A289953-2B7E-0FAB-68B4-C2D489759B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50" creationId="{6929E9B4-B3EE-7B38-037A-302F7772D9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51" creationId="{292D6C25-C720-6F9B-8413-A4EDEEE816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52" creationId="{4977A857-5450-2457-DED0-4A96E9417F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53" creationId="{7EB41151-AE1E-AD06-B9A3-DE1D1C1037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54" creationId="{92C19C65-2EBF-AE93-32F9-115D271D44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55" creationId="{0191C2F3-FB09-E6D0-BB00-02ADB4EA5B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56" creationId="{64D07B4F-2788-AC7D-E859-09B92B37E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57" creationId="{7C7FF806-ADE4-CA3C-607D-9FFD14761F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58" creationId="{6FDB331A-3403-6976-A0EB-4EE0F2FDE8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59" creationId="{E1A18532-9B62-D731-8170-4C32871CD2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60" creationId="{444BB1C3-6ADB-D48E-EDF6-BBFB5C213B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61" creationId="{68B81D19-2292-03AA-F4AC-78668FC9BB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62" creationId="{C7D681F7-608B-022A-EA22-C5A6390246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63" creationId="{4D90FC6C-E039-3233-1CC1-CE3194F6CB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64" creationId="{398D1E27-9E0C-C8F0-EB5C-10FBAC44DA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65" creationId="{2F3974FB-E041-9EBA-C526-83F0BE5156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66" creationId="{D3D7318D-016D-5BF9-6833-01E3CFE9F2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67" creationId="{C2D54F91-34FC-275B-8A02-E7C58A6FBD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68" creationId="{87435F01-996E-7F02-579A-8342C9EC49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69" creationId="{6E9B090A-13A4-9087-FA26-3C3750DA3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70" creationId="{703BEFCC-23C6-E2F6-78E8-D55164C403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71" creationId="{216C5B6C-ECDD-E134-2A6C-AE4644BD48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72" creationId="{CDB16233-F4E2-7CC6-C79A-F60B27CAF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73" creationId="{A173D9C3-E46F-385D-F874-4E88ED06F8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74" creationId="{03856C08-8E29-B30B-43CD-893333C5B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75" creationId="{F7028913-DBF0-8C10-7DBA-8806C0E826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76" creationId="{01669501-560F-BDEC-BCB5-A122A62801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77" creationId="{52AE7E64-8538-41CD-EE52-94814BC482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78" creationId="{CB732D43-3010-02E6-9D0C-9A11A9B45F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79" creationId="{865DB94D-7DCC-D31C-8AEF-CFE4214BFC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80" creationId="{0E9F0E4E-FD45-E5AB-3972-CF3EE36356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81" creationId="{A4F53EC0-568A-D13C-C7B2-188B12EC40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82" creationId="{1D348572-CEA7-A0CA-B98D-0715E73EAA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83" creationId="{B9C157CA-DFEB-7C23-99BD-94FC7C2089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84" creationId="{AADB7980-A34D-19C3-7658-557437D546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85" creationId="{B4CD0E33-7DC5-4DE4-7AB5-140D324B56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86" creationId="{610E192E-61E6-471B-364C-89BBD3142D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87" creationId="{7B09385C-2ADB-4B3F-8761-C33D8079F5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88" creationId="{B6986B67-2204-4B54-24EE-F331E6D2BD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89" creationId="{D3A6204A-7179-A6D7-7F7D-63098527A7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90" creationId="{826C1B78-6A25-44C1-30C1-1BE2018CED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91" creationId="{B61AFB28-7316-182F-27B3-D4758EA3A4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92" creationId="{FAF5A7A5-9E92-F5D8-1A20-A507CF8352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93" creationId="{C5946674-49BC-3EE2-38CC-76224D2892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94" creationId="{3FAE8185-A29A-3BAB-9A7E-BC5506B38B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95" creationId="{A7B59113-CE71-D2A2-0DDA-F3CB442B23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96" creationId="{E5108441-86BE-4158-F389-3CB7AF1969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97" creationId="{F5A535A7-A61F-B88E-64F7-A73BA31561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98" creationId="{0C2B54DA-206D-960A-F19E-F371C56440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699" creationId="{203E30F5-2F5E-0162-362C-379AFF6620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00" creationId="{F509012E-60CC-5F38-EE71-AE10B02544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01" creationId="{12C82217-650D-343A-9129-53BF0DC77D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02" creationId="{460350E7-B62E-A52C-07E4-EDD35DDEBB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03" creationId="{DF90DEBF-9BC8-2253-13E0-46AA488467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04" creationId="{153FC2B7-D22E-E745-FF54-F8CA6D3E2A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05" creationId="{DC5F8ABF-7AC9-6BF2-63F3-71C46D7774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06" creationId="{956602E0-CC37-0FB2-81DE-738999540D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07" creationId="{EA0973F9-145E-5B6B-680A-B8A41E1713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08" creationId="{29B16F6F-66E1-2C38-00DF-2C2362D945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09" creationId="{915F34FC-4D17-3FBD-2D9D-662008B1F1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10" creationId="{35205FFB-03C6-0CE6-A0C0-BE1CB78CB4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11" creationId="{5E5EEABF-4E9F-CCAE-8314-28BECD1CFD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12" creationId="{6AC4A288-551E-BBC9-0991-B522EE9708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13" creationId="{C4B77FD3-186F-0590-0309-C922572F39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14" creationId="{46AEAD05-B3F8-0EB2-1C25-3C524D2D12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15" creationId="{5073A6B4-323A-340A-A236-36BAAF2A4F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16" creationId="{13924DE0-2C75-C330-BDBF-940676A909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17" creationId="{861FDD79-FB87-2AA4-4F70-64C2D3199F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18" creationId="{D456F202-A703-D064-5A99-87B7EA2439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19" creationId="{8955F3C6-7277-BA6D-B569-1D9327C027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20" creationId="{156F2896-62B8-C95E-E45F-FD69C666B8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21" creationId="{A8A5216B-F666-7EC8-95D1-1A685F7FCA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22" creationId="{82EC1CC7-B719-BCBC-91AF-65B26942EA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23" creationId="{2D47047F-F116-5748-04D7-B16A060AC1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24" creationId="{98615CE9-3DC2-1E02-59A4-97E20380A2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25" creationId="{E50634D5-C35B-81A6-27DF-753B574FA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26" creationId="{C70D3AFC-31D9-7E53-7D34-A4CF55E3BE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27" creationId="{133732F2-223A-EA0D-6B24-DE19B8EB70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28" creationId="{C8884B49-26B6-D5C0-14AD-F48878D60F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29" creationId="{8926616D-4A12-B916-78BF-442343C58F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30" creationId="{EE316BD4-41BF-F2DC-C7E6-F6A39797FF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31" creationId="{7C7D7068-9564-AB02-7822-D0FB566170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32" creationId="{5394E1F1-C88A-9E35-1EC2-7B110CD082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33" creationId="{D0AB00ED-ADEA-31EF-7DC2-D46A1857A5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34" creationId="{FFB2DB74-6A87-EF9F-18ED-76F1F98FB4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35" creationId="{5CD7C19B-7475-03F9-7CE1-0F3D5845DE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36" creationId="{B41BF646-9037-28A1-5971-F2651C35F0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37" creationId="{1FCB33D0-733C-C05A-852A-B4D822EEDE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38" creationId="{42D0AA0E-B9E3-8A87-9F8E-4DB6777B22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39" creationId="{09975D9B-3DDF-57AD-25D2-1D2106F03C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40" creationId="{EC4A306A-F7FE-FE31-08C8-1C4557455E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41" creationId="{72F80689-279E-E6A3-2082-053350A0AF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42" creationId="{A6C6A0E6-CAB8-14D0-758D-BE732A9570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43" creationId="{F3FD8FB7-2129-2382-1CCF-9EA9642A27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44" creationId="{ECD15361-00B5-C324-B830-390CE73495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45" creationId="{45D15495-774B-36D9-DCE5-755DD377E9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46" creationId="{8714D280-3003-8415-08EB-694EE71597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47" creationId="{9CFB7711-0133-4CAD-FC11-469CC965DF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48" creationId="{977A4801-3699-40A2-C3E6-CFB7F69BDE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49" creationId="{5C3873C4-2FA1-9600-0FF1-7310AA44A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50" creationId="{74CC21D1-1AAB-4070-1A36-A1C30123F7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51" creationId="{0A6456F3-32E1-F00E-ACC0-7969AF7E15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52" creationId="{309C35AC-5A26-B908-9517-E48F78232D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53" creationId="{6EA23413-7574-2160-22D8-76CAF95749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54" creationId="{D35D3F43-86C8-BB58-7745-9B4EA956BE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55" creationId="{723E180C-0E5B-9A0F-6E97-2443811E22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56" creationId="{44AFB2A5-872D-BEC1-9111-C32A1FA6BA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57" creationId="{6D63160D-F0A8-19B3-07AC-5175D97F1D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58" creationId="{59DE882B-71F6-7455-304C-DC4436179E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59" creationId="{3971F867-1406-709B-009E-B683AA0C2B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60" creationId="{4D42FEBC-3E13-D2DE-F0C8-767B1DD633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61" creationId="{3F6CBC56-A49C-5509-142F-AFC0F8B877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62" creationId="{F7F9EA75-2E11-2972-1DF5-B94CAA0762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63" creationId="{76A7A1EA-43A1-D17F-76D7-C6D18276E1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64" creationId="{32E09452-9B59-6A8E-DD51-8DF00177CC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65" creationId="{7A75A4C7-49CF-432A-57F2-2DB95EE890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66" creationId="{6D39BD65-FE8F-1865-653A-2EF7B46071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67" creationId="{61BD834C-488E-324A-9A28-D4E5B48849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68" creationId="{87914508-363D-F093-A156-CC1B21FB0A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69" creationId="{ACC5988B-16B5-0670-E75A-7A7B6FEE5B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70" creationId="{23B53E43-E08C-95FE-EC66-BDA08A6095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71" creationId="{1A72AF3C-DCF6-C851-1848-F2EAC1AB5E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72" creationId="{7D93885D-BDA2-77D6-DA5C-C65D6A2BCC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73" creationId="{F370BFFF-AF46-2003-49D1-3123B7B49D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74" creationId="{0EA6576F-9509-7851-8F21-91146592CB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75" creationId="{7E7FD51E-DF14-AFB0-8A35-14FCF4FF42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76" creationId="{F5D1BC4A-13F4-EC4F-36F8-DD481FDD8C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77" creationId="{6B37CDF9-119C-97C4-C51B-9E2053B30D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78" creationId="{B1392698-C291-AAD4-C44A-10BCE51442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79" creationId="{388848E9-A2B9-1BFE-76F6-609937A968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80" creationId="{6FD3B0C4-03C9-601F-E452-1E84E1D64A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81" creationId="{CD2769C3-2D88-23FF-0CDC-CC72C45058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82" creationId="{A8BFCD48-A76D-3417-4B78-3123A232B7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83" creationId="{7083D57E-76A6-94F6-51B5-45BFFA2CA8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84" creationId="{75E32BC0-447D-3B09-62BE-8B6156D028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85" creationId="{809ABC06-CB64-2287-C2E4-4666F271A2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86" creationId="{AEBDE204-996A-8F0E-76BE-0DCACE8203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87" creationId="{576970BC-1DC4-186C-4065-78DA57A13B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88" creationId="{28852030-76E5-DF9A-1548-DA2E81D7B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89" creationId="{185392D6-BB90-027C-2C54-6BC0CD41C1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90" creationId="{78307B02-A03F-7595-BFD7-8E14659528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91" creationId="{F98BDE78-2F83-8C4B-287D-B38B01E731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92" creationId="{6BFF5EC0-ADF8-D3F1-01E9-57E581F13E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93" creationId="{C09E6692-4C7E-E685-086E-702CBDB829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94" creationId="{1AD7D992-5B12-588A-102A-6F19E57300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95" creationId="{299A3060-3908-4603-2290-F990A2F4F7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96" creationId="{29A543D0-8AE8-E13C-D4FF-BEF4EEC61A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97" creationId="{4481CA7A-E862-4FBF-B625-06246606E9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98" creationId="{76A2CB6B-0CEA-CFA3-6D4A-3374900FB2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799" creationId="{5FC54B86-9968-1A99-820F-0A2E0FE664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00" creationId="{52DB1052-E576-4AF3-CA38-E9621D7552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01" creationId="{906841A1-7396-C484-4EE9-BF79578404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02" creationId="{23B40CA9-7E7C-7253-4C7A-DD16E4AC40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03" creationId="{37FA0510-9005-1884-40F4-0F1B90A314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04" creationId="{A02F1590-B00A-6CBD-8AF6-F7AAA052E1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05" creationId="{A323EED1-3B0A-52FC-8174-61AFA825F6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06" creationId="{31E34B62-F02E-8DF5-8638-E8C0754FF5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07" creationId="{1EEDDF0C-F636-CA5B-22B0-2205CF765C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08" creationId="{6B2727EB-F141-A304-53E6-83A0CC119D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09" creationId="{8CD63C65-C865-8896-FE39-13112E951E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10" creationId="{73634F5C-A732-1157-264A-5067698C0D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11" creationId="{FB246884-39C5-A9A8-F808-6ECF43F42D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12" creationId="{F6633920-47C7-3062-5A03-EE728D790A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13" creationId="{396480D2-3ACB-0B86-DCF7-6A9082F596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14" creationId="{6B5B8EAC-7A03-DBB0-7EB7-18060DFA25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15" creationId="{671C95B6-F71C-63EF-1755-9FE69E03A0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16" creationId="{C70BC392-1A30-D78C-86DD-BF8D84068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17" creationId="{3AFBF3E2-C19A-F392-1049-1A27B84986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18" creationId="{7F08A7A6-993D-6E88-97EE-79315D48FC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19" creationId="{CB7B8837-5691-02AD-3736-E6F798DC02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20" creationId="{528966EF-6E48-0232-9096-E5F7A2F41D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21" creationId="{39C01354-33D7-1B4F-48D6-A94765C2DC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22" creationId="{21CA8F5E-D3EB-CB5A-B38A-5211DAF845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23" creationId="{3AD660A1-7D10-F1C3-B725-E580C21FD9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24" creationId="{49DAC893-E84C-76A2-61F3-263A2F536D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25" creationId="{EE2DA767-D739-1476-536B-07DFEAC099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26" creationId="{880AFBF4-9DC2-DCA4-D38C-FCA004E08F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27" creationId="{6C647E66-D741-7E79-04EC-B1CA594D91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28" creationId="{8914E18A-0346-0BCC-8D2C-8D82D7A76B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29" creationId="{365DE5EA-F1D6-2BD1-15D9-376E925F8E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30" creationId="{09C12BAA-D995-EB9F-A09E-9EA6CE42A3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31" creationId="{7947C956-ECFE-1BE9-23CE-338D6FAD96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32" creationId="{67E1BB21-456D-84E7-43D5-07132C7523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33" creationId="{6109875E-10A4-52C7-FF4E-E02094300E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34" creationId="{0827A204-13CE-1E0F-FED9-4F8AD27ED0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35" creationId="{8C52FC29-DDFD-9691-FE48-DBFBAAE243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36" creationId="{F7C97B04-100A-CDE5-6FC1-6DC19BBBF4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37" creationId="{900303FE-5BBD-ECDB-B770-9CEA25C51F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38" creationId="{91DDAA4B-5040-B6A7-65E8-656547C47E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39" creationId="{A59447EC-8F57-3181-3F91-8D5CD8E9B6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40" creationId="{B1B4D0EA-25AA-870B-9C82-CBEEF25C08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41" creationId="{8895D3C3-B731-CCC9-341F-84A7BD46E8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42" creationId="{CEED67AB-AD27-BD2E-013D-EBFF0E84BE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43" creationId="{82B840A1-C818-AE85-6B80-384B712E83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44" creationId="{4C355C7F-829A-9D98-7CD2-5546A8014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45" creationId="{8BF05C78-CE7D-100C-A7CB-2EE5473BAD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46" creationId="{D9FA8CF5-2944-A6CE-8A55-D1A467E09C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47" creationId="{3E885543-ED11-D76B-AE0A-D9F9D423C2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48" creationId="{E114A05A-D1C3-4DCD-8F97-209E37B336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49" creationId="{7F3858CF-CC34-919D-9F36-BEF6DD29F2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50" creationId="{773AE7A1-ED03-C672-D454-9E55FEF432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51" creationId="{D9FDA415-6739-409C-2AF6-C6C9942E88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52" creationId="{1FEBDFF0-5B8B-74EC-4A00-62C1C33603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53" creationId="{FCE20256-34AF-75B0-2C8E-2CD244033A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54" creationId="{61ADA328-C89B-AE29-56D6-93A6B74653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55" creationId="{E0119533-D7C1-6659-E555-0C7795209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56" creationId="{2C96ABF7-95F4-C9CB-32C0-BEA43AC429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57" creationId="{97345BCA-23E3-C58A-4CC0-14628AFC88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58" creationId="{0489EC5C-96AC-7930-0D09-6E33307E95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59" creationId="{DBB9EF02-0649-2D21-9C32-AE902223CA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60" creationId="{AADAC120-8B4B-1313-C510-6C0E19A0E1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61" creationId="{CF49101C-115A-37CA-031C-7221B11AA6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62" creationId="{8124BA91-6EB2-2FBC-E95C-F07B6F6C39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63" creationId="{A8E89ABA-093D-8112-0BF8-71573CB085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64" creationId="{3D0C2A70-7E15-9E9B-07DE-E3042F55B9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65" creationId="{C65786CD-701A-6B12-9964-FE916B9CD2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66" creationId="{A5C44EE4-354A-946C-2434-029B9ABA03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67" creationId="{B3011499-86EE-2D8C-BE9F-E3CBF14A69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68" creationId="{B73EB68F-4667-D238-002E-7B8C0EF73F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69" creationId="{A586F6E7-1565-8BFD-B0EC-4DF35F15F7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70" creationId="{62B8AD5B-99B9-E2F0-0936-7D12329E42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71" creationId="{C3BB328C-F16F-FC6B-B88C-81A11DAAC1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72" creationId="{783C81D5-A90E-9AE9-CD01-565725C01A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73" creationId="{35C6AD62-A12B-6012-87AB-8B2E4D529F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74" creationId="{EBD93C2D-465A-7745-CBE2-6A41AC7339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75" creationId="{309E3051-1225-B34F-FC07-E355D1A341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76" creationId="{D2AF2B03-F9F1-39D9-72F9-640E7DFAF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77" creationId="{AE9541B9-0FCD-F3CE-3CF7-CCFB10F6BB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78" creationId="{CFEAA63B-5F32-0E2B-E436-149E6E389C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79" creationId="{FCBBF14C-F2DD-1CCC-1CBD-BCA73F57AB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80" creationId="{D151BDA9-E6C8-554F-9F64-35BDC2A92F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81" creationId="{A87BC1F9-5888-7389-3A61-340016B53A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82" creationId="{D62DBE8E-82AC-BEAC-34F4-5EA1197404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83" creationId="{83DC9BDC-D974-6EEE-09F2-B3A7778592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84" creationId="{7114A1D6-8D80-72B3-1DCC-354C7AAEFD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85" creationId="{C0E5BD9C-D2F0-7E49-6E0E-0A7D0AF26D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86" creationId="{C6F19E14-25BA-14BE-1940-A33E99EA62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87" creationId="{A76C40FD-7EE2-FA27-B239-99CC03B0E8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88" creationId="{23E81E53-BBDD-231A-E685-BA2730BB6B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89" creationId="{078D6F80-11D3-EEE4-1FF9-0F2A952232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90" creationId="{C9A1FA40-F850-18C9-5518-F2BBBB8A12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91" creationId="{32FC908E-3873-1272-80D7-F21B3C6525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92" creationId="{B2A6CD5E-9FA3-961F-5584-477F4810B2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93" creationId="{1B5F158B-2636-50E8-B378-1B1683CF49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94" creationId="{EADE5797-7A20-8C46-CCC0-304C00EB31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95" creationId="{59394B0F-B702-F186-5049-9C3BDC85A2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96" creationId="{A3445A4C-EC39-1538-407D-2E52705C5B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97" creationId="{9A0C77DB-3401-270B-D127-3BA725376E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98" creationId="{CE393177-9FC7-81C2-8CBF-1704780B23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899" creationId="{B3723B18-5A26-3A9D-6732-8BBFA5B0B3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00" creationId="{385774DE-E154-F087-B72D-F3FFB21219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01" creationId="{28DF4E85-3C9D-0F02-BFCD-87EFE12B27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02" creationId="{9DF38FCF-B415-0581-3B7C-26A6E73564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03" creationId="{321F7819-D276-9F0C-23B4-C020313A2F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04" creationId="{56EDC3CE-B088-EC9C-E70D-3DADE3376F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05" creationId="{A3EB0CAE-16E8-F18C-2EAA-CA01363B3A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06" creationId="{367805AD-6F11-CA86-C180-C37BCAB7A6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07" creationId="{4A607D49-873D-F638-8D42-CE215A8C39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08" creationId="{403DE75A-8EEE-CB4A-C7B6-CE6E3592C9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09" creationId="{9B01E505-F0FC-FC0B-CF88-EFC797118F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10" creationId="{26B665F1-8903-E057-E33A-814EFB2DB2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11" creationId="{4298B057-FAD8-0F25-0BC8-6571B206B2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12" creationId="{4A46E5D8-24E7-10F7-61C2-496B9D80B0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13" creationId="{211245CE-53F5-B085-4F47-F6A637C75D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14" creationId="{08BF36F9-36D8-9A3A-C824-0CFFC77B95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15" creationId="{6EA2958B-A403-5731-1D52-31935E7EA4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16" creationId="{2C850176-895E-0DA9-A49A-F223B2CC93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17" creationId="{4F889B79-2214-1F49-76B8-53CBB3CA6E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18" creationId="{5B68E4B0-205C-2979-9B75-F19213D9A5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19" creationId="{81F31ECD-0085-C134-157A-3E3C03A462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20" creationId="{D8707818-1872-99DF-0F72-1FC3493F45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21" creationId="{D72414A0-21CA-9F19-20D9-6BF30DC16C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22" creationId="{0C243A30-190A-EFA7-C4F9-6745E6CB82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23" creationId="{F9B62372-3538-3B4B-C1AE-852FD85819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24" creationId="{C04268F0-BA62-0742-5105-9ECF297455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25" creationId="{2825120B-1F6F-7DF2-EC88-8356500656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26" creationId="{E50D6461-37FF-DF5E-7458-AFEFF634F5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27" creationId="{585A3CB4-AD89-4213-080D-D8B7DFDAC2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28" creationId="{F005FA31-A0B1-0897-2345-95192D7082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29" creationId="{163F5AF0-B627-B645-ED36-5388371D71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30" creationId="{0B188B5F-7D1F-B10A-D405-D3D5542533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31" creationId="{1B80FFB1-23D1-6DA2-29E1-D616B67302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32" creationId="{30221D71-B2EC-C244-9C7A-B2B25E3BE0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33" creationId="{691397FD-2E5B-326B-A45C-0D965D5A65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34" creationId="{A2059453-93C4-AE92-BA64-D40B2ACC7C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35" creationId="{852E68E0-EEF4-C723-55D8-7B3F190D36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36" creationId="{29F31EE0-0FCC-32B0-8FC2-2D8F7D4A9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37" creationId="{A16D1D73-1FC9-F40A-6420-B672EB419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38" creationId="{526BD4EC-FC12-E305-7E94-232FB3743A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39" creationId="{ECC61285-7842-FCD7-8E89-E5E41B1577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40" creationId="{8EFE5F57-4C2C-E13B-4E08-49FECAEC1B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41" creationId="{C44753DC-D2CC-8735-530C-B746011142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42" creationId="{D4D2D581-3D7B-0F72-6250-D21C1B4FDB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43" creationId="{9F627F5F-99C8-CDEC-CC61-E88DAD3626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44" creationId="{2C8140DF-66AF-916E-E487-F4ADA51363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45" creationId="{70E2936B-D125-173C-7E75-90E4EE763B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46" creationId="{037B9FD7-AE7D-3A63-1C9B-551B7ADCFA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47" creationId="{85777CAF-411F-FA9E-3FB2-E7705C4AA6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48" creationId="{3E3A7BBC-E051-4201-870B-057D2224B4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49" creationId="{213A7539-7BC1-ACC1-EBF8-F0C526CDF6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50" creationId="{6BB6CA6B-232E-C15C-E6B9-BE67E24C9B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51" creationId="{679F5BBE-09F1-FDC1-9B78-13DB094AAE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52" creationId="{ECA4CCA5-9CB7-76C3-8191-4BDF209BBD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53" creationId="{3395022E-34BA-616C-B4BE-8DBD95769C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54" creationId="{D6C3A9DC-0FB0-F728-59BF-D61E2A1951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55" creationId="{F3F54C84-0519-88F6-1EFC-36ADE0E41D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56" creationId="{16CA6B80-7266-E12A-15E1-FF3A3BD496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57" creationId="{23EF367A-4CFE-F27C-3490-394D43B653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58" creationId="{F3A1BFFD-25C4-62DF-3406-2DD964650C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59" creationId="{580DBC95-35EA-1DEC-2F9E-455FF57128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60" creationId="{A4B1B309-F8D0-7128-3382-7E024939DA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61" creationId="{37BD475D-E457-1604-5A3F-D8B6D2FEF6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62" creationId="{0611786C-4912-BBA1-61B7-97268E5984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63" creationId="{EFCED19F-A07A-CFBE-BE43-D6BB9D93C7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64" creationId="{4400CB86-DF0B-7477-8D7A-29B31D86B4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65" creationId="{EA6F282F-B9A8-FC07-07E5-F6EB18D52B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66" creationId="{15E58DB5-0318-A7B5-6D6B-539005F031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67" creationId="{EBFF9929-3C5B-708D-C6BB-1C9CB5794B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68" creationId="{147690C3-A0CA-8E14-542E-6767595E36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69" creationId="{9CB12CC0-416B-AC75-82C5-1C071BBE81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70" creationId="{53B1A638-0082-8B7C-5CED-1ECE87D949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71" creationId="{748471A6-D52E-9C76-3339-07720C07AC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72" creationId="{6FD2B873-939A-D6F0-912B-717A568F74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73" creationId="{D36A9814-46B1-C855-FFA5-C4899CDF83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74" creationId="{F5368A6E-287E-8284-DBA2-9AF8A03898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75" creationId="{7F27A4BD-0682-84A5-6218-20AAF2DD61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76" creationId="{DC509A54-C5F9-BE52-499A-8105F8F03C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77" creationId="{078D2A09-8F43-FD64-ACC8-579C919237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78" creationId="{356EA11E-5712-97A3-F8FB-A706BB144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79" creationId="{5EAA0C0B-4967-3325-C2F0-B8CD6E2067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80" creationId="{FD543584-12C6-68F1-8BE0-E877A261F9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81" creationId="{5FE21A0D-52C6-5017-181C-217BB7EEA8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82" creationId="{96355BB2-DF48-1205-C149-D55B01DE74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83" creationId="{8E0E67D3-0E08-C3F4-682D-327C6618B4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84" creationId="{F9A77B2D-AB60-E11A-6A47-61FC983B03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85" creationId="{EC1AD2C1-4760-E3BA-387C-8614C56398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86" creationId="{7A200210-82D0-2400-C872-C14D391DD9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87" creationId="{17DFFA02-1CC8-B079-7468-A52D90541F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88" creationId="{869A9269-F350-0EF2-4A6C-BA874B28E0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89" creationId="{85A3B090-32DD-5B55-5BB0-9B4306F1E5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90" creationId="{E61B16A7-A057-4EB3-BE26-455DCC5358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91" creationId="{C99C8EE5-B129-F5BD-F108-A4F626E052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92" creationId="{5045E3ED-E3FE-6CDB-82E4-CDC18630CE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93" creationId="{9B27C3C7-7AB3-324A-272E-08E9CDDFB0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94" creationId="{81A874CB-6C4C-18EA-ACA2-EEEBF226C3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95" creationId="{C0B41161-381D-9A91-DBEE-882D604176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96" creationId="{4103E026-8E1B-2705-E94A-F30C5D557F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97" creationId="{A9273447-E4A7-A66B-D486-C355BCFF85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98" creationId="{5A7E27AF-8D3B-DE75-05F0-F38BE0183F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0999" creationId="{F485799A-4D53-F395-1330-A43FC586AC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00" creationId="{E30B34AC-FCC8-747E-DF4F-DDCD2C2081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01" creationId="{8344D480-F371-09DC-076A-C609D04560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02" creationId="{4800370B-928E-ED87-3AA0-47D7BC0AB9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03" creationId="{CE568119-CC4D-1212-44C5-4C8DC2948D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04" creationId="{09694496-81B0-F10E-20C6-B6A02399E4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05" creationId="{88448C1A-0EB6-9794-4DEF-B4BA7A6AEE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06" creationId="{464043C3-255F-4DA4-5289-1423E909A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07" creationId="{08B3EDA6-8ABF-8D50-6757-D481DC8AB0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08" creationId="{9309009D-951C-8F1D-69DA-79A494FA24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09" creationId="{A952B7E1-22D4-2C06-0A0A-2228943D5A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10" creationId="{E949866C-A954-E608-1C28-7C41F20E18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11" creationId="{BF8CD932-9525-E5C9-B0BE-6B2397D652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12" creationId="{82BF9BDA-F310-60D4-4E50-E9E4689DFF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13" creationId="{3B431238-3FA8-F591-E985-ADD9567907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14" creationId="{1A37B063-6DAF-E355-2DEC-27D542C55E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15" creationId="{2EDEABB3-071B-4925-C8F1-9AC166526F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16" creationId="{64E3D75E-4047-34C8-3E82-F474E12B12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17" creationId="{26905E34-1DCF-A917-0497-1C10EAF84F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18" creationId="{1A926AE8-C0A1-1176-E576-D951B8345D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19" creationId="{3785F93E-55BD-6C6B-D1EE-6B33447CC9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20" creationId="{FE978FBF-170C-E661-9DD0-2622495F44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21" creationId="{518AC8FF-7228-09E0-AF4C-63956A21F4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22" creationId="{F5BBBC79-D519-3FAD-E8AA-E78BC753D2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23" creationId="{0D1ECF9D-CE05-5870-2F7B-48394A5976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24" creationId="{47323751-A537-F762-F3A7-E3D1691F58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25" creationId="{E648D5CB-3813-A510-94D7-B66FF3F62E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26" creationId="{B30417B7-F9D1-C5D8-BECE-AA9FDE86C1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27" creationId="{A4061153-D049-F430-ADBE-7017C38934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28" creationId="{AC062D50-3516-0C97-717D-5FAEE6348E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29" creationId="{C9EBC08B-64E8-5394-AED2-F37F8E5965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30" creationId="{D6376F84-8F0E-EE9D-43DE-28B4CD1617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31" creationId="{F7EC6321-501D-7C63-ADFE-2F050E6C48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32" creationId="{A8C1F86E-1C72-4786-EAF4-F575DEAA01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33" creationId="{4FDBB386-D8BA-08E7-C885-8C79E592F8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34" creationId="{4D5BEA87-5B0D-EA8C-EAEC-898D297F58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35" creationId="{63F82BA7-0D32-64DF-73C1-22E42F260C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36" creationId="{C04A7B06-35AA-7C00-3886-DC26E7C76E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37" creationId="{8EA121D2-4FDA-A798-D141-C2F980FD77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38" creationId="{345FA5F3-C92A-5FE8-19F4-AC774EB2A5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39" creationId="{F514FD95-CF35-6DEA-6CA6-348E1D7A50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40" creationId="{2E30B705-786E-A942-74C7-37B0509F5B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41" creationId="{A025CC83-BCB9-E159-D922-28C75F13AB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42" creationId="{EB949582-2F83-0D2B-9A90-8F857E4A8E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43" creationId="{5994A928-AB61-A259-69A3-C9DEE2B0A5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44" creationId="{210B0A35-F591-A078-F1B6-CFC10189DC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45" creationId="{EFFB7598-0596-E0ED-98BD-C4881D9C63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46" creationId="{8186F547-4045-1150-8992-8A101CA578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47" creationId="{AA9233E6-F3C5-D84A-F8F9-D380F9CF7E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48" creationId="{F7FD20E7-02D7-7428-7FE4-ECEE822487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49" creationId="{FFF82737-E462-4C73-09CA-D32DE60E9E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50" creationId="{FD4DDFA4-0E93-1467-7B8F-489AA3075F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51" creationId="{7139D942-AE05-7B0A-7071-07A90CEA5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52" creationId="{339A0A67-D025-57D4-CF1A-9DF1C50FA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53" creationId="{0B8A5592-CBD1-E68D-4283-DAD4C5944C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54" creationId="{EB3ED4AA-C58A-9807-6CC3-575EEDA537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55" creationId="{D5AAC0C6-689E-BBD1-81AD-386052FB05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56" creationId="{EE2EA073-79B8-1644-3830-1C62118A31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57" creationId="{002CD5F6-82EB-DCA0-1ABB-CE61AD9314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58" creationId="{71E0BD67-E758-FFE0-F787-A9E69B1C34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59" creationId="{DF8C4E0E-6ED9-415F-4FB9-71A8F56BF0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60" creationId="{095DDD68-6CCB-9B72-2D5C-D3A33BDACA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61" creationId="{F5F2F719-AC25-0D01-0BB9-401A4CFDC9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62" creationId="{69B7ED3E-8E25-C646-663A-767F56BF73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63" creationId="{4F2F4981-288D-9D7D-D184-87E16C9237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64" creationId="{97159418-C033-8497-0F75-D99A1A047E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65" creationId="{6A61C485-A6EC-F63F-02BB-B2199A76BB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66" creationId="{16FA0D29-12C2-726B-F9BB-ADB7A0A7CF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67" creationId="{34CA44E0-7659-44B2-DA6C-2EF858A285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68" creationId="{00DCC335-E7B1-88DD-C1EB-4F828FCFE4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69" creationId="{6C43B0F9-455D-81B7-808D-87C4405282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70" creationId="{37E63F59-D01D-A95A-A00E-20F593EBCD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71" creationId="{DBEA57A0-F46D-E284-F1ED-D1A2E9A46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72" creationId="{FAED49FC-8F1F-C31C-E11B-FAA0D9ACBD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73" creationId="{8C416E72-C55F-A340-7CA8-BDBC7DB7E7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74" creationId="{87FF2E6E-30D9-A717-013D-4FE9F17F89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75" creationId="{8477887E-352D-EBEA-E0E3-25DB5102EC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76" creationId="{565B4BA4-4EE1-BEF1-A52F-6C4A96AF89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77" creationId="{CA03BFFD-C429-C68A-BCF3-A3423F7544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78" creationId="{3558CE0C-E3B9-5E43-75A9-1AE986573B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79" creationId="{66819C89-CFDF-28EF-C47D-D879607C3D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80" creationId="{9D26A759-F52E-9BD3-0E75-2A8BA00AE3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81" creationId="{6E23D293-07E6-9629-4A55-A710BBB302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82" creationId="{A01A53DF-71FE-4301-B3A1-20F75A5490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83" creationId="{39350C36-FAEA-01BA-794A-A0EBE34906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84" creationId="{FF710269-34B5-98CF-71A9-251227A4CE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85" creationId="{2D84CF4B-57D1-E12E-45CF-9D54027476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86" creationId="{666367A5-B600-4D19-BD00-F3CE0A3C05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87" creationId="{92781949-D656-1312-D088-C36A2EAC6D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88" creationId="{1EDA2426-83DC-5DBF-BC3E-E23CEA98D8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89" creationId="{2E8E29E1-4E6F-7F14-2ED1-756CBC2EDB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90" creationId="{848CD0C7-C7F7-892C-A674-4764E013FF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91" creationId="{DFA24936-ECA8-F573-9A8B-154DF4687B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92" creationId="{D08F3322-1D6F-B502-58E4-CF6441F390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93" creationId="{B9B4DB89-81EB-91FF-0927-7CF4FD0BF5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94" creationId="{72115601-4F45-6C65-7BCD-73C8E9501B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95" creationId="{471B7A1E-6EEA-91B2-E3F6-4D14ACD36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96" creationId="{CCEE12A7-7881-960E-FBEE-96543908D7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97" creationId="{5A3F4301-4F0D-3BAC-D022-820E3CB101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98" creationId="{096FDD42-E6A0-CF3A-07B8-15F099114D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099" creationId="{6E913646-9F14-B52D-2187-A20AC382B8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00" creationId="{B2CB2F37-5275-6967-550D-735A64C78B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01" creationId="{0894AE6A-FF26-B899-DD71-98995F5650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02" creationId="{0D41D52E-E373-3F32-D73D-AAEECD177B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03" creationId="{CB131F09-407A-2077-FDC1-D916B0F65D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04" creationId="{5FF100DE-B4B1-9D02-070C-01998772FA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05" creationId="{BEB5EBCF-DED0-ED4C-6821-0BD83AA1E3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06" creationId="{B872672E-F711-CB18-7B0F-72D3D1C3B0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07" creationId="{21259A33-3E68-A9C7-2E3A-2CEAA4B81A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08" creationId="{CEB38692-24DA-0CAB-8998-DC4B4ABA59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09" creationId="{346A99F1-C133-C128-867F-0B03F4D740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10" creationId="{A5F04153-CAA8-9F74-BE5B-097D6CF99E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11" creationId="{F06FDA18-1299-B8AA-A54E-44F56681F7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12" creationId="{01D2D070-8B97-569A-BA24-92F2474C08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13" creationId="{3399FD1E-2423-F6B9-7456-62277C7D31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14" creationId="{8EF718E1-B156-877B-95EB-33EB7E2784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15" creationId="{25FCE928-463B-9740-243C-ECFD681D1D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16" creationId="{207482DA-FC62-E7E9-FB38-CE71A97DF6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17" creationId="{CFCCA347-AD4C-C53A-BD7F-DA50D42951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18" creationId="{12F1B284-A219-6E98-F8FC-60640C806C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19" creationId="{ED6B3E96-DA29-C04D-4D86-A47FEA1F4F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20" creationId="{5576C20A-15EF-5EEE-3711-82DEC48CD4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21" creationId="{53F4B107-4000-60B1-49E6-42E0267A5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22" creationId="{47E950CC-B4B3-50FE-6490-35A375709D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23" creationId="{9C04B69B-7BFF-D7E0-927D-3D5968C11A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24" creationId="{E7A742C8-9BD7-1F46-3589-0234E2A735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25" creationId="{3D7796B9-ADA5-29C7-5FFD-E1F0BD802A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26" creationId="{87CA056C-1BB6-E05D-5377-84B31CF7C1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27" creationId="{4B20DECB-0E96-3532-332E-58141ABD86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28" creationId="{BDC982F6-CE34-7E04-79E9-18AAFFD28B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29" creationId="{86DD4430-F46C-F84D-2AA6-AFF5B601A4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30" creationId="{3C5F03C0-F560-C596-0824-31C612FCA6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31" creationId="{5297DABB-F5EA-7971-B9EF-804C480982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32" creationId="{063FB47D-50D1-F06D-7D06-D638D0EBD9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33" creationId="{5A05AF6D-772F-E52D-4A76-0832A0DCF9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34" creationId="{A8F77FCE-534A-8436-D7A6-8038283A24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35" creationId="{A44ACBDD-92BC-59FE-9B5A-18DF22D708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36" creationId="{1CF54D29-5E7B-1374-0152-2C3316B244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37" creationId="{41819958-1D92-23B5-00D0-DEA8E1CB46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38" creationId="{677D7D02-1069-0C1B-14A1-33B2BD5118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39" creationId="{3F5DEE14-1415-EFD8-666F-B525E23CD5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40" creationId="{6C03263D-25A1-B5C4-CBD6-C15D808F3E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41" creationId="{CF53755B-0D61-7562-939C-C841CAF1E3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42" creationId="{A91BC369-9DE0-C021-486D-F2E82E347D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43" creationId="{9A36257A-7448-0C17-0CC1-81E2C7D64E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44" creationId="{688C5202-8C5F-6C44-3413-79D550182D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45" creationId="{6430C83D-F7BA-B416-776D-FD75C07FB4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46" creationId="{0B9204C9-9B43-14DA-83AF-52E46DC7DA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47" creationId="{3B0604A3-C0F6-BF05-7DF5-DE22B69E31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48" creationId="{3F301DDC-423B-1D08-0E88-EE357F7C5A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49" creationId="{F8CF63B7-85A8-99B7-FCE6-B796EFD887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50" creationId="{F4E0F87A-3104-CF70-CDA7-858A8D881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51" creationId="{1D59939A-690B-A8EB-15F8-B28DDC94AC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52" creationId="{2CEC13CE-B93E-2D65-D49F-FF5608A656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53" creationId="{6B4FC8DC-B658-2930-A987-05C8A392EC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54" creationId="{365FB93C-CBFE-240F-F4DA-0B93A4C823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55" creationId="{18AA4B39-FFEF-AD05-F0D6-EB4A8AEBBF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56" creationId="{99375BEF-041E-641D-F29D-1A172D78AE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57" creationId="{EDF74DCF-15F5-0C2D-8AD9-6BD54C1438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58" creationId="{04E21EDC-8870-C682-6E74-04C23092A4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59" creationId="{DA1F1F33-6AEE-1AD7-6DF9-32742191C5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60" creationId="{A793DD59-1B90-5134-F735-551C7B7143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61" creationId="{6C51A2D2-2B52-531F-FA80-58E25B8760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62" creationId="{F0AF0A96-8842-3A22-B8A7-408DC97AB9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63" creationId="{E48B602D-09AC-0488-3939-E3D2185DB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64" creationId="{67D78D76-98CD-9B87-F7C8-DC461D2E76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65" creationId="{91959B29-1637-C2B0-5398-AF9FB1C3F4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66" creationId="{8C0606E5-CC28-3FAE-4B51-9B28740329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67" creationId="{E8EEDE20-7CDB-5C4B-95C3-2B74B893D3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68" creationId="{70A5E96D-FA7C-4AB6-8D6F-7FF53A5F6D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69" creationId="{55757AA2-4538-9508-134D-864F4B72E8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70" creationId="{98C737C3-A455-E476-57F7-9C6636CA11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71" creationId="{05ADAA03-0BA9-90F7-2361-87778D0FA1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72" creationId="{B8BEE078-5812-DEDF-D510-2CFEEA3203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73" creationId="{8AB51AE6-250B-73BE-A633-29049E69F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74" creationId="{1D233003-0C75-9871-5FE6-D931A7F718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75" creationId="{E4D4B190-E48C-D8C7-3983-DA840A805A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76" creationId="{B2CBAAFC-E18F-385E-8BA2-705A8B614C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77" creationId="{3E47A298-AADD-5CEB-011A-F88656593B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78" creationId="{EC778CFC-4D67-1D7F-E4F2-19309CBAEF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79" creationId="{66493B56-415C-C1BE-230A-37583D8DA7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80" creationId="{00135FF0-7C57-F974-ED15-27F304BB6D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81" creationId="{43C31AB7-44F3-2443-3A9D-24827C1CA6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82" creationId="{52CFD5AF-066D-D7AD-611D-224BAF5752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83" creationId="{74AB5D2C-14E8-9D1C-8FD8-17937C308C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84" creationId="{E3A0D786-D733-6A4B-B0E2-23411D6414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85" creationId="{194BE15B-8E42-9DDD-B97B-242591770B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86" creationId="{DA8700A0-F720-04EA-4BC0-EC80A05447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87" creationId="{F6F8BA04-900D-83BF-5E51-DA8CEDEE43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88" creationId="{BFE76DE8-0020-BB76-5C9F-F4DD9507FC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89" creationId="{72BCCB12-6CAD-03BA-E390-B8C2546AFF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90" creationId="{B17E38FB-D43A-F70C-6BF6-A95C234FED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91" creationId="{2F754328-3ABD-7A2E-037C-0F2FD13ECA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92" creationId="{51F69D73-3A0F-2D25-3CF1-82B75F583E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93" creationId="{00229E17-C791-5967-8963-5FF144B4C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94" creationId="{1163A203-E1E4-B5CF-48FF-5BF2625F7E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95" creationId="{7D34E41B-EE88-5325-A3C6-17BB0371E6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96" creationId="{D335E534-26EE-28C0-83ED-98F27E8871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97" creationId="{CE811972-DDD4-A92C-7614-5283E74FEB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98" creationId="{A84AB9E0-6363-49C2-87DA-A6A51A56CA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199" creationId="{4ACBA231-965F-11B6-B47B-28E99322C5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00" creationId="{7400B903-E74A-DC59-FE05-CBE73784D6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01" creationId="{26002DA1-9EC2-6BFF-9E9A-FDA3B02668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02" creationId="{AC6DED8B-AFE2-449B-FB41-6AB73628E7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03" creationId="{F1950378-8B41-F758-21C2-BBBD8E3976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04" creationId="{C6B6EEF1-B721-9779-76CA-F62572D54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05" creationId="{EDBFD065-A5B8-5A79-E1A8-9903670D5E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06" creationId="{9CB2E878-3025-1EE1-A6DE-720967D7B1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07" creationId="{F9A59531-C2AF-AFE9-38E3-4965F52CB6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08" creationId="{D974DE20-5876-F46E-D033-E63DAA1E4D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09" creationId="{3AF53867-661E-6028-B31F-8E17380578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10" creationId="{DE43CFF7-9521-00B1-7768-8EA19AC4F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11" creationId="{61D8FA71-FFA2-5C72-8CCE-57E0540E58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12" creationId="{362F72D2-7A03-F3E7-3A9C-A5FC3D81FF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13" creationId="{F81A07FE-6BCD-FAA1-75DE-7480B5D886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14" creationId="{7AFB20E8-0574-9AC7-55CA-893338CFBD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15" creationId="{0A9134AA-C4E8-8BD7-7108-35A598C9EF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16" creationId="{8EC9E0F5-4A7F-33E2-E9FD-7BAB94400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17" creationId="{9C8E7DE8-56BB-E834-8D47-7DEF903A8A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18" creationId="{872AE907-C9CD-DDB7-7BD8-6C734E31CB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19" creationId="{DDFF9E5A-95E0-5893-9ACA-927DD8FABE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20" creationId="{7F13FE95-AD69-74F5-80B4-629005E9AE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21" creationId="{F15494F5-62B9-6B53-A6D0-2D057BC4AE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22" creationId="{AF8D4D26-9C39-0850-2A35-3C1ACBBE1E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23" creationId="{D0C53BF1-2CBB-3CD4-82EA-452D151C51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24" creationId="{01C143F3-1A66-92EA-1E3B-2FB53AA8E3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25" creationId="{6542B5D1-6417-5220-26CD-4D77F5EF3F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26" creationId="{ACF576D9-F390-D109-0E3C-4762D6CA11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27" creationId="{5C7BEC36-D4B7-F26D-9195-84383A2F5C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28" creationId="{B9C87618-490B-3892-9825-D4A26A8DAA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29" creationId="{A1F79CFE-6363-F5C2-800E-AF5F5076D9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30" creationId="{2ADB3AFB-7983-5B9F-94FA-AB217BC8F6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31" creationId="{5FA5AC6B-3D40-65A4-0993-ABDFD4973B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32" creationId="{C28D721B-844E-4147-8FDE-66AD4996AA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33" creationId="{08D8F24E-AEC8-11F8-1BEC-02F11F72B5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34" creationId="{FA826E9F-4C61-2E0F-9D4B-E53C6A1B3B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35" creationId="{A1874EFF-69EC-6AF6-C331-4A51852AC4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36" creationId="{B89B0A3A-C8D4-614C-3E49-DE915A462D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37" creationId="{9DD189E2-5899-1048-B4FD-A0CABC7BE4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38" creationId="{687DA2EA-1F57-B531-C76A-3011798D36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39" creationId="{702FC86E-E2B4-13B3-A70E-B89D2575DF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40" creationId="{B7F785A2-E0C0-028E-2861-EDD8FFBCFD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41" creationId="{15E6E23A-E6B0-4117-38DC-3EF862EFB0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42" creationId="{1E25A5EB-8198-6D1D-5E49-C0F62CB325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43" creationId="{4D68DD59-EC13-9F9C-50DE-BE04D955DF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44" creationId="{0786ECDB-87AA-9B6E-3798-635664A945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45" creationId="{1A4EE0AA-2477-F714-1B99-0BE0BFE722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46" creationId="{884DA45A-A700-B7D7-A271-E0663CE5AE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47" creationId="{6E17926A-19CB-56B9-F50B-44D46C294A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48" creationId="{9A43C930-DCDB-667F-4CB7-8CE9FC81A2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49" creationId="{574E4183-469F-CC50-418F-C9B3CF8177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50" creationId="{E7D928F0-FAA3-6DDA-C58B-F277BE80DA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51" creationId="{A70DE6BC-89F2-D8E5-1E22-C4C0EEFD3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52" creationId="{D2A1F941-D8EE-277C-2FE0-0F12123F08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53" creationId="{318C728B-1B52-9686-AC38-AC6887281D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54" creationId="{10E6E573-C009-9320-F4A6-97AACAD660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55" creationId="{5B231026-B4DB-B365-1522-A50CD1EA67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56" creationId="{0620A418-1F00-EEA8-6659-85AAF7A93B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57" creationId="{CEB56759-9683-924B-953A-04B6A70EEA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58" creationId="{63343230-AA34-CE59-5E4C-604D3BEBC8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59" creationId="{03A2B500-D88B-4329-C2BF-0472222B19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60" creationId="{571FBC71-F813-D3F4-4A6B-141B34294C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61" creationId="{28CFB3D9-02C1-2FC9-95E4-6381093194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62" creationId="{E5332049-52E3-967D-3B1D-23641AD2EF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63" creationId="{CF493A7E-EC41-2701-3225-5D8738664D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64" creationId="{0143DA2B-1300-D9A3-05CA-B014DABA98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65" creationId="{C34B5C57-E427-CDC0-7279-4CD8F883DB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66" creationId="{B83D1665-C333-69AD-4222-A49773AF10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67" creationId="{00BE7701-B71F-5712-D544-991FDFF4E4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68" creationId="{038844FE-32FA-F7E5-35A0-2951C59057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69" creationId="{E0D2EFDA-4F78-0609-84A4-E816216906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70" creationId="{000D698A-D57E-9A70-2F5B-16CE4F8BB3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71" creationId="{83F29AFC-67CB-2C3E-1F00-4DF6C1C0BB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72" creationId="{9EF57382-91FA-796E-73F2-F2453681F8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73" creationId="{CD2A67D1-E80A-A755-45B0-F4B16AE861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74" creationId="{3D642C66-8DB4-933F-B467-2D0E04442B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75" creationId="{44CBEEC4-7ADB-C1EB-7087-19E3573CCF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76" creationId="{57B51442-4630-7479-20E1-D55F999BB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77" creationId="{349EA6AD-5783-92E5-B57E-318B84112B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78" creationId="{557B73FF-2C1A-7C31-7130-1C44BF6555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79" creationId="{A24F4F14-FFE0-91CD-768B-2550038E58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80" creationId="{0C8EE1DF-58BB-862B-4D7D-E5F7D259B9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81" creationId="{16317B9A-4331-8FE6-48A2-00D0927C1A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82" creationId="{A927AF4F-E852-515D-48F2-A8573DBA1E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83" creationId="{1D46614B-F9E9-79B5-19E0-C940C0A293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84" creationId="{240A97BA-18A8-E88D-6178-AB66AB70A2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85" creationId="{89F5DC58-0DFD-8833-CDDE-CD60737695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86" creationId="{8CE54187-0C6A-3E36-3517-7106986D55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87" creationId="{2F563AC0-C9DF-C227-E84D-12F4CFC9D4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88" creationId="{8F7AF984-79D3-F928-00BD-79E6DFD1F9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89" creationId="{A7AC40D8-60FA-6FB2-ECAF-F255475570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90" creationId="{1621E44E-8598-C3D5-A46F-E6FE80F1E5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91" creationId="{01C03C06-5595-D107-2ABB-C0A86A8822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92" creationId="{BC3817CE-3AD6-D1C2-5065-1841F575F0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93" creationId="{2F221FE8-C0C8-BAC6-0551-E2CF442F39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94" creationId="{1525C436-58AD-5760-D979-23DFBC8052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95" creationId="{6429621A-A520-3D84-E16B-EE9FA5A3AC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96" creationId="{1A98353B-B99A-F5A2-FE02-7284ADBC8A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97" creationId="{0C029910-E61A-2747-1F47-E2CDBF3974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98" creationId="{E6E17DFF-0E4C-E580-D060-C10BEF7D92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299" creationId="{351E1172-68D5-8A57-1E8E-F819BC0CB8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00" creationId="{83B99720-F90B-1A44-5033-7D9A3722BD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01" creationId="{727E4F80-F6BA-B3F7-877D-616D5A422C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02" creationId="{7682EBD5-6F76-814F-2DCB-4FC1F29B2E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03" creationId="{9B04AF0A-A8B8-9BB9-3D5D-5DEA21E707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04" creationId="{4B30D4FA-B9CF-52AD-3F7D-DBE954FE3D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05" creationId="{A1BB09A4-693F-3BB9-0141-E8A45A09A8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06" creationId="{B99871D3-F81F-888D-70CE-1496C241E4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07" creationId="{5AB20F9D-6FF5-0CF1-0403-D0A23556D3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08" creationId="{D126768D-6CB3-F19E-6E5E-3E25239AEB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09" creationId="{0BC27DE9-6D87-0907-DB69-429CB467D4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10" creationId="{90563B06-1855-BE94-C5C9-8386017764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11" creationId="{04CBC23E-631E-C552-433A-006B0749B9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12" creationId="{2E19A646-0212-7D32-6F1F-19B17505F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13" creationId="{D03E0CFF-F83E-51DE-2429-C6B6416BD6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14" creationId="{C13FCE0E-D65B-16A7-800F-1A44F9F41F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15" creationId="{1004324A-1D86-1F12-4812-D928EB8C24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16" creationId="{64BE8842-4A52-52DA-50DE-8B0E10896B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17" creationId="{EC732BCC-F657-1BC4-ADEA-9809E164B3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18" creationId="{4D9EF8B1-1272-58F4-2A29-D9AAE8B76D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19" creationId="{A68535BC-FA3D-ABA2-A2D1-C59CB1268F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20" creationId="{CD37250A-009C-C5B0-10B3-21C7470EC1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21" creationId="{61880F0B-7547-61C6-1FC8-492DC5A989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22" creationId="{6CD095E3-631F-DEF5-F1A9-D0E4079D4A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23" creationId="{A17A35DF-BD37-AFBC-1C6B-F45B98D31A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24" creationId="{D3C10AB0-8D91-30FC-62EF-5447C55AD8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25" creationId="{63CF738D-71D3-2C4B-4569-10E7F4909B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26" creationId="{76538456-0A70-B69D-606B-2EED6FB430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27" creationId="{08900CC4-C144-60E5-C9B0-CA1A58D502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28" creationId="{C39215F6-2970-FC83-4281-95F3B6BE50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29" creationId="{C8B9D02F-7FEA-248C-135A-1572D2A84C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30" creationId="{CD686771-2993-7E16-52EF-309E58B0B7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31" creationId="{9BA92A75-E0E4-0105-0E35-9E56EFA867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32" creationId="{B795B737-09F8-DBED-F109-96E30FEBD5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33" creationId="{89FD3B3D-A22F-0344-0E48-28F8C09AE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34" creationId="{23058731-C7DE-B831-162B-450C3C94D3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35" creationId="{DEFE9CF9-526F-040C-DFAC-CD02A0E967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36" creationId="{ABAFBD9F-191A-1F88-9744-8A80C05C1E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37" creationId="{CCFF7F34-9511-CDE8-D2E4-D787A53942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38" creationId="{CAECC89B-CD12-5EB1-6D00-55A92C3A3B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39" creationId="{4D50B48B-636D-8DD3-54F2-429BDF9E6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40" creationId="{9DF0290E-29E1-622A-1441-BAE1A114E0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41" creationId="{1EB2CB88-76E2-A887-888E-A2390D5042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42" creationId="{74F72580-82F4-1D0D-118D-5870532487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43" creationId="{73C072DC-F3B8-65F6-DFEF-27FEFDD474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44" creationId="{161151D6-C015-AEC2-1B01-C935A08015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45" creationId="{14DE2B19-1447-926C-0C6F-A5DF6FA74D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46" creationId="{52843232-3F39-BA8B-AEC9-DA877C587D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47" creationId="{922CE554-11ED-6A9F-C941-6C6F4C17B8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48" creationId="{3C20B993-3A65-9F40-74DF-8AF154DA6C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49" creationId="{E52D25EA-4BD9-B4CC-AB27-AF09136166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50" creationId="{91F881DA-C733-3299-D520-7634A94656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51" creationId="{415F222B-45B9-B8D9-2C5D-AF20A9FE15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52" creationId="{9E10C1B6-CA51-85AF-8749-543D46386D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53" creationId="{3C378D73-E5A7-11E6-9D42-88FC749B3D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54" creationId="{55AC4E15-BEFB-52C4-AEFA-F49A76B658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55" creationId="{D82ABEF2-BDA9-FA03-CD2D-524BAAA9A1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56" creationId="{46A1BADE-F2C9-340B-B297-90012ADCA5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57" creationId="{E6012A35-54D3-6FBF-E860-D27CB260D0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58" creationId="{3F25659E-9D22-1E54-12B0-352F7EEF68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59" creationId="{14732363-F4EB-932E-D7A6-F334F30595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60" creationId="{A4F52D0E-8FE4-ED02-9CBA-B09FF2CF63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61" creationId="{ACD75DDC-BC3B-A978-067C-EAFED1F8BE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62" creationId="{9B484E45-375E-7087-AA06-D60C3FBC79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63" creationId="{6EF35322-4C19-9D18-F205-6F57A64775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64" creationId="{BB862823-849E-BC32-82CC-60CA2ECBA8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65" creationId="{A7AC1D29-374F-451A-0175-01228D6262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66" creationId="{F7C5D093-70C2-354E-6619-BAAE7759D7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67" creationId="{39E6A8DB-D4CA-CAEC-04A2-F2B4B84DC2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68" creationId="{4FA1CF02-3FA6-DE60-C56C-D1C48990A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69" creationId="{CC5B0FF8-77BB-EEF0-D577-B4FAB5490F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70" creationId="{C378964B-32AD-FD52-D4B2-FBD9DF1456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71" creationId="{8C46E47B-264F-1AFB-2E0F-310A29E14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72" creationId="{814C523C-AF43-2785-BC55-6BEC816EB7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73" creationId="{0EAB25CA-B9E0-EFC5-0227-53103F5606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74" creationId="{1EB442DD-7ADE-5524-9BD1-68B754F28B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75" creationId="{8E141B98-533E-58A4-524F-F6161A3CF6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76" creationId="{CD6FDDC5-85A1-2677-2E3E-32565522A4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77" creationId="{DF60342A-22CD-34AE-2CB8-072832A12E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78" creationId="{4A9B08FB-35F8-A909-8102-6D3CC7E501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79" creationId="{299803FB-55B2-5693-A93C-0E133A42E5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80" creationId="{87B45F8B-AA6A-8E25-DA8E-24585D76CC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81" creationId="{5A2D7F43-F518-AFDD-6485-0A042D5175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82" creationId="{B0342CB8-C702-B04A-DF1F-A42C6FA4F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83" creationId="{1CC69B34-88D9-9633-4F22-3AA33B31C8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84" creationId="{BB073276-15F2-3BAF-E153-5D9AE31D68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85" creationId="{BD2C45A3-3209-EF57-3988-0B2EB583D7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86" creationId="{3A18FFF6-EADA-9A10-7597-DC02A0A010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87" creationId="{EF0287ED-BD50-CA5B-C13E-EF112C3576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88" creationId="{5A6B1359-42BD-6D10-3AD9-D9E97EB7BF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89" creationId="{104CF57C-A21A-2E2D-DC2C-39E03E5642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90" creationId="{8BB823F5-C739-213A-F641-E6B1B399A8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91" creationId="{5CA7286E-5139-0648-13A7-2613D4ED92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92" creationId="{C17F5250-5BC9-DA0C-588D-3C35353ADE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93" creationId="{E000F8BB-7485-FEC4-E7F9-9E614CFB3B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94" creationId="{3137734F-9FC2-33C1-21DF-553465AEE5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95" creationId="{26FC0219-2314-7C2B-996D-4D9B877DEB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96" creationId="{06370283-3325-E709-4F3F-59A741793D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97" creationId="{A8880732-B4D2-C1D8-58E8-38CC912D2C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98" creationId="{42AB8561-72D6-5CED-D1B2-DB8131CB5F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399" creationId="{90985E2C-FE48-CBBB-0E59-383C553022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00" creationId="{03C97B0D-A5EB-BC7E-12A2-7C4ECB81D7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01" creationId="{B72B391A-5A0E-BAC5-9D90-264D6E649A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02" creationId="{D201F02B-999D-6764-30D6-1C97DE6B73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03" creationId="{3603815F-D360-9F34-60F4-099E4223C6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04" creationId="{BF83AA74-363D-F865-EDF7-C1A18F44AF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05" creationId="{5CBADD8A-8BEE-F94C-7B48-722118E6D7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06" creationId="{001F7673-423A-3DB1-535A-97E392D41E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07" creationId="{CB91B487-424E-43A1-6DF6-142EDE3F51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08" creationId="{34894316-461C-BDBC-F7A9-A1C4F0D2F4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09" creationId="{AD8C2B96-DD4E-D6B4-6F97-FE8A8CA918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10" creationId="{D01BDAFE-76B9-52AC-03C0-205DF5186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11" creationId="{EBE719F5-C0A4-08E5-D68E-4426C3505D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12" creationId="{002971E4-73F1-81DC-924C-E06FD28DF5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13" creationId="{D90E16D2-CC47-D077-58EF-AC5B25BCB2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14" creationId="{40B1253C-0F53-E60C-DE41-8582E4D4F6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15" creationId="{5818FEAB-B9CC-FEC2-33BF-AD85FBBEC2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16" creationId="{0CDD7F60-E8F5-747E-8A15-BE924C3A4D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17" creationId="{3A043970-8204-E4F7-CF4B-19DD5EDDBA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18" creationId="{8FC55440-BC4A-50A3-869E-6BB358C077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19" creationId="{01963E13-7248-C8A0-AD21-415F01F56B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20" creationId="{73ACF061-1862-3703-CEFB-3CCF13B1D0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21" creationId="{1D83856B-0F46-D331-EE6A-209BBFB5C0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22" creationId="{15FDC985-2790-AB32-69BF-9BED7AF5EA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23" creationId="{81F4954D-6538-9CAE-3802-60DCD8CAAE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24" creationId="{348540A1-B012-24CE-50C0-AC3FDE0439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25" creationId="{9C50CE46-5EFC-F5D5-CABC-D2DB4CE351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26" creationId="{BD263BAE-92A6-BDDE-5EA4-BEA8B20A91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27" creationId="{6A318D11-9041-3510-7B2B-A9561D618A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28" creationId="{ACAED002-B61C-D60E-B03F-AD1A0912F4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29" creationId="{67C01CDF-EC01-E08F-2D91-851F35BFF5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30" creationId="{003E1A81-8E94-6F11-2C9E-A0540ED72B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31" creationId="{C212DC47-70FB-F291-3F32-F42CCEB265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32" creationId="{5B71FEA8-78EC-93C9-C3DA-5F9153205C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33" creationId="{FA8F348D-1C68-6613-1D0C-EE2BB7E561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34" creationId="{4EB90F79-0D49-BE89-F643-4B62537AAD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35" creationId="{2CFBF9F0-CA72-944A-DCA2-F73B2598ED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36" creationId="{1DC67348-B392-AD2C-521D-E8A3B0CDDF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37" creationId="{D0CEB337-B5C5-5939-39FF-7A230BE168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38" creationId="{520778C2-7DD1-5925-2EE3-D0DB91FE78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39" creationId="{2EE87920-CE87-FAB9-82C5-75A7795A29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40" creationId="{227319D3-B834-C38D-FB5E-FC346BF6C8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41" creationId="{91E26569-BC41-A948-CC60-BC310E3887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42" creationId="{7365ABFF-C23E-B818-DD1E-8DB7F1E1A0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43" creationId="{C0C518EB-9A63-8C4A-67CA-3B81CFC2C4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44" creationId="{D6EE0E69-8DF9-771F-69B0-AE454E01D8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45" creationId="{96FF57F6-B582-AC81-9990-CA273A3160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46" creationId="{C436CEEC-BC1E-B250-11E4-0DB7AB10FA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47" creationId="{A206D0A6-96EC-6BCE-405E-CFEF2C9488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48" creationId="{CF2E445C-7057-01D0-24F7-313ABDDDB4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49" creationId="{A7BC9E4E-5E47-3EB8-E05E-4FACD83781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50" creationId="{EFFE80DA-7306-07E2-A57C-A64B69ED06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51" creationId="{7474FC75-A743-8D4E-3AA2-B24450E509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52" creationId="{562FCD79-C8CD-B698-7C63-0ECC0A9FCB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53" creationId="{5CC0094A-3923-43DD-1A58-3FDF206F47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54" creationId="{1A5356FE-9590-7BE2-9055-2F486F6A41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55" creationId="{83F18142-E5E1-81E3-1678-250DF3ACE6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56" creationId="{0BB7AC3C-A95A-8EE5-AB8F-51E8FC342D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57" creationId="{08ACC766-49F3-533C-398C-31D6F080AA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58" creationId="{C50AB34A-4D7A-F59A-0B51-948286C8D3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59" creationId="{7DA2F905-F321-2D86-A993-62F27F3B6B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60" creationId="{28D10621-436A-E0D1-0BD7-AA90932DFA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61" creationId="{85B91336-F359-21A5-AEC2-B6B5A6F11D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62" creationId="{9A6F4C3D-E1DE-84E6-66CD-0523383132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63" creationId="{85750049-5BDE-7A15-3DE3-97689BA7B3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64" creationId="{D43538FD-C6FF-3DFC-CB5C-03C01B8FE8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65" creationId="{BC3D990B-B6F6-4F30-A7A0-3698D08C8E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66" creationId="{021BAA34-5BD0-AEF3-0E28-24463223B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67" creationId="{6A3CD6DA-8066-FB84-E18D-6EA83E24CF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68" creationId="{F937451E-39BA-79C3-9212-8295A70B3C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69" creationId="{9CB35A52-0D55-C760-717A-3B0432655E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70" creationId="{969E7C09-5B1C-9988-A816-A9D8BA40C9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71" creationId="{5E6C700B-51F0-AB36-51B7-86B4E44CDF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72" creationId="{024983BE-4F2A-0DDE-A2E7-822D35BFBF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73" creationId="{1AE9598C-D35F-72A3-EA48-C674C2B3DD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74" creationId="{25F2AD42-59B2-E102-1C8B-6955A3E199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75" creationId="{977109BE-AEA6-F28E-9ACF-EC4E816A85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76" creationId="{214E7925-8F21-69EA-788C-526B9DDB13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77" creationId="{4812EFCC-CB7E-0693-13FB-F9A91B24DC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78" creationId="{819E50A5-67D3-60C4-A8E5-F0B9855CF9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79" creationId="{431B1821-C533-327C-C09E-F9E7819C68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80" creationId="{FDA97C6D-2580-E0EA-C8F2-813043CCB2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81" creationId="{EEFA8A31-1B47-D3F2-991D-F192BE77A5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82" creationId="{F0AAEE77-A1D4-8110-DC64-EA9279677D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83" creationId="{A7A7C3A0-2323-0494-8672-4E3B3021DD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84" creationId="{056BFE6A-9E3B-BACC-525E-C746F099C2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85" creationId="{7502D806-9731-FD14-41FA-C3924F4ED0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86" creationId="{FE42305B-DB74-C9F4-A65F-871B8C8EBE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87" creationId="{F6CB4680-B8B0-C4C7-EA97-7F271F8D71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88" creationId="{B80FA073-1488-A801-1BE7-DA946AE480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89" creationId="{AD455128-B207-6C71-5A63-23488776AB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90" creationId="{0E8BCFC6-083F-AD67-38C0-EBA32202FE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91" creationId="{3B065B71-D3FE-8DC1-D858-823394E9E6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92" creationId="{45BD6C50-EB9F-B118-7FD6-3C1CDDD303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93" creationId="{184F85A4-3E70-A387-06D4-61B6BE5C6D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94" creationId="{3CDE60E6-8230-4867-DF0F-D1706FB912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95" creationId="{FAE35C20-B32B-0D26-84B2-FF0641AD97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96" creationId="{C98AC8FC-EC05-E4BA-560A-4A02D283F2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97" creationId="{9A7FA43C-9B73-083C-83FF-E924F4FCC9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98" creationId="{96EB5B98-28C4-E86D-0FBF-DAA7082EA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499" creationId="{397526AC-273B-6FC2-5418-929A253BC5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00" creationId="{E3534E99-3034-71EF-42BA-8F0872CA0F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01" creationId="{378997B5-E820-5F4D-9D56-A7439071F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02" creationId="{E8363293-ED23-8386-6F47-A7D86B3DD7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03" creationId="{AB0E8127-F6C3-B165-0FB1-0ACC689B09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04" creationId="{2220E2D0-2B59-4866-90AB-B8B7E5144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05" creationId="{6C01A96E-0A8E-D1C3-A493-2C7BAC59B0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06" creationId="{8EA114B6-A0F7-16C8-05AA-117F115B9B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07" creationId="{0FAD9277-6104-5F24-700E-73898F0154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08" creationId="{1B33B722-BC24-551B-895B-4B2F953F34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09" creationId="{F7598999-D4B0-E352-9D2F-2A4065374E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10" creationId="{8F13B359-D3EC-FF91-17DB-74E2F01187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11" creationId="{C21B4AF2-8C24-F540-0E41-4EA54295CA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12" creationId="{EFCAAEEC-FC13-3817-D345-862C55D165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13" creationId="{E027B2A2-DFE3-93D8-44A3-C2B9DFB6B4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14" creationId="{9874F4CC-4644-7C97-0481-21625ECA9A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15" creationId="{1331112D-FF09-0F0C-B9C3-1F317F46C5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16" creationId="{97751D96-0598-A338-44BD-E8E0E1511D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17" creationId="{EA38795E-9E05-7F62-11BC-11596ACC80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18" creationId="{746BFD6E-2BC8-AF96-8CA2-8838446A8F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19" creationId="{D6EFB4AB-61C4-9D97-B23C-D6D43FE929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20" creationId="{2695C0D1-DD4F-D531-9BAC-083A869209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21" creationId="{859D1A58-5239-36ED-0D16-3D25C83D8A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22" creationId="{F2FAAFCD-B2A1-FCAA-1467-4DB17CF606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23" creationId="{67EEF2DD-5669-9F17-3FDB-CA4E35B5BC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24" creationId="{4B53F8FC-4EC5-D6B3-0705-C436495E44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25" creationId="{819400F1-C73E-6936-985C-3D961D1C25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26" creationId="{3DAB4CA8-9AC1-0DD5-A645-5E877B0648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27" creationId="{26ACF568-F5DB-876D-2E02-923B248173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28" creationId="{2F6271CA-6AD2-E960-FE13-279B799AA2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29" creationId="{A6E43162-E0C6-38E7-8611-8B64824412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30" creationId="{8F734545-F7B2-83DA-9AE6-985A328DB6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31" creationId="{129A3DAB-27FD-810A-C69B-A132E5A1C4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32" creationId="{0B8D6AC8-0011-69EE-C6A9-767F73EEB8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33" creationId="{3CC7A002-5739-27CA-51ED-2B99FB60CB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34" creationId="{92A50EB3-9D3A-EAE1-04E2-2AF231F25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35" creationId="{407E0A3A-BA04-A28B-6BDC-7DB8D1A4C0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36" creationId="{E9CB51A9-D749-75AA-E754-7D143D7E6E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37" creationId="{0B3549DA-1A39-FF50-6FB9-A24890EA93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38" creationId="{16AD597B-4441-AE38-5008-77D39F67AB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39" creationId="{B23787D1-5554-38B1-6D47-A2C04A7D25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40" creationId="{24C72381-0278-7767-5DFD-B1751B58E3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41" creationId="{5EEB2A65-11BC-2CD0-D382-BD012596E6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42" creationId="{B865A7D5-3ABE-1AC4-5DDF-D874FF0158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43" creationId="{98E74991-A7AD-FE5F-1971-B6A8FB2671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44" creationId="{86B1019C-89B2-AAF5-9E02-E74A194439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45" creationId="{CF04B27E-54C3-5382-7B3B-6EEDD0E3B1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46" creationId="{FF45AE77-C71E-56D5-341D-CE558844EE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47" creationId="{47DA0452-D0B6-DAEF-3EA8-5A0E3CA77D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48" creationId="{4BADB21B-2FB8-E22A-75FD-B5007A5EE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49" creationId="{A608A857-7AB9-04F4-6270-AFE71A79A3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50" creationId="{1229F2E5-7D76-F957-E5C5-4F0F9C1943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51" creationId="{E4D84F55-2257-2465-4B92-2C8844BFF9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52" creationId="{F7A7DF88-02B7-D076-3CA2-263422F297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53" creationId="{482A5C4A-15E5-4745-BC42-09A198DE7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54" creationId="{235FCEE0-7CBA-AF75-C8EC-ED969554F0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55" creationId="{2D4D5F96-8C12-A8B5-EED8-816E4A077A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56" creationId="{4BD404E9-9AF2-1D87-3F57-74DAC38574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57" creationId="{A2FEEAB0-7234-F976-8055-F74C22566D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58" creationId="{E1596EE9-4D6C-B245-F041-3B1150DA08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59" creationId="{2F7EA8BF-944D-B5C5-1E6A-217525CB65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60" creationId="{20963EBB-D822-E4AB-55C1-D264E4B72A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61" creationId="{11C519AB-269B-2C05-FA58-ACD4F1BD90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62" creationId="{9969B80C-BCF8-0107-8FEB-D90607DD12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63" creationId="{9FAD8098-0BD1-27EA-CB33-3C19611D57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64" creationId="{08DDEB2A-B41A-23A1-00A4-75B53AA57A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65" creationId="{B3F92E9C-C218-0429-0932-D4467DA8A3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66" creationId="{41E132BA-3BE9-13F0-5708-AE21B7BA89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67" creationId="{982EF85A-DCEF-47BA-E5D7-9B2CAF1485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68" creationId="{B1348E92-5480-98BF-1484-18762D86A0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69" creationId="{340A6C59-C8AC-F25A-798D-A5C2E9FAB2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70" creationId="{91B6D7E2-EEBC-D025-94F7-730019391E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71" creationId="{A93DECF6-0A45-A2D3-0257-13727B3606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72" creationId="{5FC911C6-0BD2-78FF-5890-FF5296A1E3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73" creationId="{91808E3D-21C4-542F-73E2-66E2C6B99C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74" creationId="{8FA9CEB7-0E45-70D7-E670-65D9BC8FE0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75" creationId="{3418284B-F026-33F3-E41E-33F4962115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76" creationId="{BC536075-0F66-C763-D89D-5CD6CABD95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77" creationId="{6EC2C27E-10A4-F54B-CEC3-B291009401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78" creationId="{6F217182-B1CF-1425-3988-0CDEB84869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79" creationId="{F8872BCF-0C41-F029-D3A1-CC498700DE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80" creationId="{828F1814-D0BB-9AB9-7AEF-9C4CAFB892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81" creationId="{775229F4-8E70-7C87-6683-53E4F7CBA3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82" creationId="{79633BBF-1499-AD9E-1E44-7C8CA4FF01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83" creationId="{D10668F0-F7A7-76DA-70E0-D373062C7C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84" creationId="{70C0C7F0-C8A8-E3B3-F4A7-C1CC1199A7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85" creationId="{CE1792D4-87C3-D68C-8D6D-128160BF55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86" creationId="{87E739D2-29A8-6059-0F73-A21327D59D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87" creationId="{7CF582C6-BC26-9EAF-003F-41CC77AD15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88" creationId="{7BFABB0E-35A2-4F9F-B592-E0DAB9D659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89" creationId="{90A760C6-8D60-7E7E-E547-A72AFF76DD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90" creationId="{FF7CB812-E4A3-FAF5-699A-5F8231ECEB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91" creationId="{453EFB56-48C2-567A-FA33-47D0CB9134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92" creationId="{D2BE40E9-F4F4-BA63-C81B-EA86DE0374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93" creationId="{E0034993-6C65-AD80-C95B-C5A2DA0A00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94" creationId="{41363D56-4207-FD26-E040-A2B6CBE354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95" creationId="{5339FA5D-BE32-C0A1-BA24-F2E33830A0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96" creationId="{49448962-74C0-C989-8465-9CCE57F004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97" creationId="{4A79F6E3-8252-60E1-E104-92B688841A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98" creationId="{EDCAFAAA-F945-66A4-C7D5-55F3E47573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599" creationId="{564BA0AE-A569-2D77-CB36-4C63FA8D2D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00" creationId="{C24A2779-79C7-A8AD-0A1C-7E4657FC9B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01" creationId="{F0DA5D0A-2BA8-1059-4E7C-291D81A76F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02" creationId="{9EE32B44-2920-9ECB-7AC3-532BB76B6B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03" creationId="{6AD324BB-511F-E02A-5436-61EE855B43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04" creationId="{F0A5B046-4E1B-F918-47DA-DF50D9E9AF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05" creationId="{6FE8520E-97C7-C568-7DCE-4EF122CD32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06" creationId="{EC8193F8-7EF1-872B-21E4-5B3919E418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07" creationId="{7B552D9E-4744-6052-99D9-33C1FF15F1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08" creationId="{935FF2F1-9238-714E-B5A3-B7FAFCB782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09" creationId="{E76D516B-2631-990A-12C2-CF7930805F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10" creationId="{6EA9A22B-1D1B-8450-110B-984D2927F1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11" creationId="{188DABE4-92F1-A875-4669-B029934DFA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12" creationId="{BAE573E6-7EF6-03C5-1A35-44586E2A9D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13" creationId="{91A44819-FDB7-3BA9-90B6-E9A35F102E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14" creationId="{77B790ED-D6B1-6F96-9E50-7895E4627E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15" creationId="{5DEC76DF-8295-807F-7E99-50574072E3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16" creationId="{C6A38FC2-835A-556B-4C35-F18A3A2264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17" creationId="{2FB586ED-B9B7-95E1-FA21-7A8FA7EF70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18" creationId="{258F7C78-A943-84EA-5923-5334F7D37B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19" creationId="{8A56A721-F99E-F5EF-A77A-FE9A63612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20" creationId="{7BA60A52-7044-9ABF-0E08-948EB419D9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21" creationId="{A39C4138-96AF-2C69-AB45-BCAE581E89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22" creationId="{D8644079-C589-CDBA-C66B-9F9E6B9549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23" creationId="{3DE0209D-C1D3-406F-EF17-E06374EF5F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24" creationId="{B67F6987-CA87-4F39-FBFB-07037F7B10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25" creationId="{D57FAC5A-994F-409B-16CF-A47CBF6711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26" creationId="{44AA94E8-DE58-BD67-65EF-FC4029AE53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27" creationId="{66A58AB3-43FC-227C-2676-8D20025AA8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28" creationId="{37D02112-1848-3034-ADCA-A8BE10CD07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29" creationId="{BAFC31E3-376B-2AE6-5998-8DAEE486FB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30" creationId="{FA3E61FD-468E-AEE2-E784-CC5D655B91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31" creationId="{A5CE8371-D587-7B44-F0E9-C2B1BE0787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32" creationId="{2EB9C225-2C4D-76BA-A18C-E75F191305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33" creationId="{65E027F4-3A43-1379-B9CA-FCF01880E2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34" creationId="{406155FA-ED2E-BAAF-3C4F-B2D1B1BA64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35" creationId="{5E72EB4D-2458-7343-4B8A-FA5BD34C58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36" creationId="{70F81D63-F7DC-751D-3E38-0B4B623EAD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37" creationId="{10E0867F-3060-41B0-6412-E1BB22C459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38" creationId="{3469A92E-36B5-8C57-677A-20506D3A64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39" creationId="{6B3D3977-6CE3-9631-C988-C061D9BE6B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40" creationId="{B73942AD-3F38-84F9-701D-F556D643CC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41" creationId="{36A3EEB5-CAB8-C2BD-E0D4-9BCC17D4FB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42" creationId="{2BA39673-8228-8118-4A08-319B2965AE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43" creationId="{3BCEF1B5-8879-0B5E-FACA-2814D17083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44" creationId="{E579BE8F-80D5-52E7-CC93-4308C9D70F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45" creationId="{2F587444-0B0F-C454-A744-C13D57DD77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46" creationId="{025E1648-C840-FF01-E554-62603ADAF7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47" creationId="{41F9C936-E411-2576-0056-DB93665EBA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48" creationId="{4931CCDB-8ED4-B3AE-C10E-5665A20FA5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49" creationId="{A969CF1D-9F9C-A9D7-505E-53ECC95415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50" creationId="{171BA19E-C9DB-159A-F615-B8411CEC0B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51" creationId="{5A1E26A6-5A32-3B60-F24B-37FB38D383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52" creationId="{245675F0-4DEF-6527-1D23-C56DF386E2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53" creationId="{E7079145-7067-5A7E-3529-41D6BC6FA9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54" creationId="{FE76D523-0778-F3CC-33C9-21D92A9990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55" creationId="{4A2AAFC4-9527-76D7-9F91-780B4AB105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56" creationId="{0490DB56-8892-387C-87AB-38C9A8662E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57" creationId="{F3C891FD-4D93-52E4-CF8A-607F28D7E7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58" creationId="{2FDBEF9B-B286-EF6D-3302-906F73EDEF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59" creationId="{B8FF0327-E09B-2A70-E415-C657B1A721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60" creationId="{17B3C4AC-1236-7B10-0F84-BD415B5646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61" creationId="{BB6EA7D1-AC03-4C31-9921-15832DF19C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62" creationId="{432742B3-8504-B5E9-598E-AD9463E28B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63" creationId="{F3308B0D-BB10-A4E3-A98E-CA347F7EFC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64" creationId="{8EC7CDCA-895C-97BB-401F-E425A1C261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65" creationId="{B7720992-3BC7-1E6E-958F-145AC6DC8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66" creationId="{6401E651-3B62-5C6E-20DE-0769A767F1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67" creationId="{A2BD504B-00E8-C313-2BFF-737169CC34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68" creationId="{BC4B1559-A1F4-4455-65F3-E981F25650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69" creationId="{6DF7F74B-F35A-F174-D6CD-C3CB0DEE89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70" creationId="{04885C5A-7285-6F11-DB66-0283986E36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71" creationId="{DC3F9622-D002-3177-B9D3-AB69B1AAA1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72" creationId="{451F0766-3299-2266-D5EB-CBABDE4C19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73" creationId="{96570C15-5F40-0BBB-1592-EBC146FFC0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74" creationId="{6420AA7D-4C01-9DDD-6990-25A69238F3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75" creationId="{A3D42E18-9ABB-9923-2961-D6530E8BB4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76" creationId="{DBE5C86A-6142-C04F-AA81-40DDFE5E6B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77" creationId="{E3681243-CD86-11DF-9995-FAFB7A2181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78" creationId="{F40AC47F-4283-E7D9-B9C7-38B17CD313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79" creationId="{92E692C6-8572-AA6A-CE36-0B28E704E5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80" creationId="{3B679B76-9ED4-610C-0299-C6808163A6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81" creationId="{DA49A26A-E07C-355C-132A-CA960FB629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82" creationId="{0C026D7B-9F17-A410-998E-05971C8AA5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83" creationId="{4C2F9189-0094-20EE-C491-B6582658A7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84" creationId="{9A793C90-6F82-D729-4F70-A5F1B4D310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85" creationId="{DF59AF40-62E2-7C72-B4F8-D72F5E7C88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86" creationId="{1A503138-5E43-C767-6789-2961A9BB87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87" creationId="{19751246-7E5E-5AE8-1491-9347BC1E5A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88" creationId="{95E8D555-6C24-9DDD-7ED3-37FEE3AF5F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89" creationId="{B0265408-28AC-FF0D-B678-ECBA29F23D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90" creationId="{DBAA9774-09F0-1752-CABD-95C918FD9A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91" creationId="{9935EFAE-7311-BE6B-E710-E3A4EABD17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92" creationId="{EB547FF2-003B-75AE-C76B-8483D605C8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93" creationId="{CAB74B52-F786-9E0B-3062-6266EB8766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94" creationId="{F9E8ED08-7EFA-6101-590C-7E31C6AC0A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95" creationId="{FEAFE086-06B9-0F75-302E-03FE31AF41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96" creationId="{DD7F45A0-46DB-710D-879D-79C8247842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97" creationId="{83320B85-0954-1A47-41DF-1DFCBC1D8C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98" creationId="{CABCF707-200E-E057-AA6E-5FD6CF9F7E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699" creationId="{53721C52-C7D3-29D3-0E74-45AD160045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00" creationId="{44AD1CE5-3B47-A516-7A92-70DBC9EEC7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01" creationId="{35C3460B-3684-6C94-9E76-AF2B5383E8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02" creationId="{7423ACCF-CE16-284B-A098-573CF39549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03" creationId="{0D370917-1EBA-3A2C-0009-F9B688EB76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04" creationId="{F840D4DD-758E-82E6-FE17-6CE161F355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05" creationId="{572F4FC1-4395-EC6F-CB9D-C8951439B6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06" creationId="{A2E45F16-89B5-5B04-3FF9-B4C3EB79A1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07" creationId="{4B67DC38-A448-98B6-C7BD-09DEAFECA9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08" creationId="{466147D7-659D-3649-D865-7A3482274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09" creationId="{B9776845-6823-A000-89D5-7B221C7D90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10" creationId="{BE89DCBA-77F6-323C-261B-89FE76E51B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11" creationId="{A0CB1388-C03C-1616-3D89-CA4049B124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12" creationId="{97F19A57-DAED-ACA2-C8BA-8DB109DEF5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13" creationId="{A7F1BD98-F50E-4F4C-8FD8-462D0CB9B9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14" creationId="{E88872FC-7202-FFCC-12B9-6BA17283A2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15" creationId="{95E38EDA-B35D-1FBB-CF57-579E9405E8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16" creationId="{29159120-4CCD-EA33-B4E0-2A0835E94E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17" creationId="{A3C50657-3455-E05A-AD6E-944466BF1D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18" creationId="{A8BC02D2-EB7E-2C28-78B8-0BE3FBDB40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19" creationId="{57F04FD4-F37F-AC0D-8AA4-DA0CBF8B36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20" creationId="{B8A8F098-7AE9-920F-E865-852D53768C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21" creationId="{A73C5A2C-9903-DA6E-72EC-9FBE1F23FC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22" creationId="{414A0553-784E-F098-2F63-5409A61E17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23" creationId="{0C2B94EB-7EE6-2888-80BD-D58A409466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24" creationId="{F9BBF72D-4402-C989-E277-7A6AD12903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25" creationId="{3439D290-F468-F98D-6111-0FD6FBF1A5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26" creationId="{100F43B5-C145-752C-897E-D77918CE4C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27" creationId="{249DC86E-954B-B232-8AC6-617C33DA06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28" creationId="{1F0A762A-0646-2818-2D14-980E0C0A48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29" creationId="{676A1DF7-A964-6156-6664-D527B172B8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30" creationId="{806D2470-BD06-402F-9EFF-F87EA55C1F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31" creationId="{B654FFBE-FF4B-0276-55A5-C7CB35A444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32" creationId="{814086FD-590E-FBAC-7EB1-5E9C916C72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33" creationId="{19181571-02E4-F230-41CD-0D4D697810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34" creationId="{D3452A73-2D9D-F53D-6BA5-0EE392CF1D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35" creationId="{882FB320-A5F1-880E-C93F-27DE969316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36" creationId="{AA22C8A3-34CB-69EE-4FFD-388196B29B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37" creationId="{DDC4E18C-4946-05DF-FDDE-8052BADDC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38" creationId="{064FBE61-B35A-B7D6-0ABF-5602A5BEA5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39" creationId="{24EB2017-A321-AC81-0130-4890449629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40" creationId="{674E4E6E-44ED-3B58-7DB5-5F6045B58E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41" creationId="{03CF8EC7-87F5-596C-084B-FB0A252C6C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42" creationId="{752E8C93-D433-009B-213C-C0B686A2AE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43" creationId="{D12E6E31-B452-F7DE-ABDE-C4409CA620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44" creationId="{4893DA00-9EE7-091F-8EC7-D5D687AA5B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45" creationId="{18B492FE-AB87-F224-93FB-5B41667117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46" creationId="{2113F396-BDEB-C4F1-1352-00807C6DC8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47" creationId="{F3DF0DAC-FAEE-431B-DA25-FF76375617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48" creationId="{7036DB21-76F5-55F4-140B-6173FB2567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49" creationId="{A1CAD4DE-E004-9748-74F5-7E337C5A18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50" creationId="{21BA00E9-F2F5-1241-9876-3C17B2E695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51" creationId="{66A4EB9B-E22E-3315-2DDC-E01FD8FE1E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52" creationId="{8D41E8D7-255E-9F92-94E1-8A74BB64DD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53" creationId="{776FCC05-F390-7433-9DA9-6129E126FD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54" creationId="{5E26D6BB-3B73-663E-06ED-0E65BE3F2A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55" creationId="{AA8DBE6C-1059-4595-A92D-AA7C5C8F1E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56" creationId="{7E969A36-263F-0066-E497-C01E403EBD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57" creationId="{0CE9EB6F-762C-6741-8D67-C94B2505BC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58" creationId="{63FBEE16-B9A9-049E-D735-A1CE66DF21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59" creationId="{DD991175-31BC-DB4F-B5A5-364D7074A5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60" creationId="{E8EA7AD4-49FB-F892-182D-FC9E788A70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61" creationId="{C96F776C-D28D-D871-5374-95051A12D0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62" creationId="{785CD06E-EE46-4165-64F5-FABE2354EF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63" creationId="{F8E58E61-6118-F199-3D04-7EA1653BC3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64" creationId="{AAF78745-B91F-1422-08F7-5C61BAEAB8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65" creationId="{D1FC6F32-0B44-4C5D-0000-E292B9BD32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66" creationId="{9F0DCB4C-5D82-66AE-4E65-72296BBDA0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67" creationId="{7093AAFF-9045-0912-B3C7-4DBE8DFD93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68" creationId="{527CE918-203D-6C4A-C4B0-4C5DA7C93A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69" creationId="{75AA665E-B150-AD14-D561-9EDF7AF012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70" creationId="{12A65CFC-6280-D86C-4E27-0393732EDA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71" creationId="{9511E399-0AB5-C713-38FE-34F56F31CD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72" creationId="{820AD3A6-5BB3-856B-3B25-A6F3BE8784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73" creationId="{8FA2FFAB-93D0-773C-80CF-333FB4D8A0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74" creationId="{CFF5C2E4-C3BD-2EFA-2158-0E9E8A3AC2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75" creationId="{80C12327-B35E-8226-FB97-8EA5413389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76" creationId="{A78ECDE0-518B-1549-E205-049FDEF6D7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77" creationId="{335536AC-C147-9584-10DC-5BE9FD8153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78" creationId="{DC03095C-084C-1F5D-8E09-A176E93BFE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79" creationId="{F455569C-2671-0657-1E03-284A842A01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80" creationId="{19490B93-0620-C746-9227-DB02042E95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81" creationId="{FCB7CE5D-582D-D8D1-DB4A-ACE2F4E9FE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82" creationId="{D3A77298-BB56-6CF3-1500-802ED3219D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83" creationId="{787A0735-E328-3A62-BA63-A2828322C0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84" creationId="{B089547D-5D3E-04C2-ACCA-A6F5860AAD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85" creationId="{1D041A48-8985-58B6-73FA-D16E6672D3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86" creationId="{A54B0D5A-EB51-8773-AFCF-8F3DF79125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87" creationId="{075AB26E-B1C7-0649-58F4-A5F482E583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88" creationId="{B5038A93-A755-2478-FC73-42509BF07B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89" creationId="{2C66A4D9-C9AF-7667-DC0A-F84ACC6E66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90" creationId="{E8C696F4-1A8F-0F63-9E21-F005D04BF5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91" creationId="{F8D8FA72-6455-C8CA-0D57-1066F69A22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92" creationId="{BFAF907B-34A6-9EB5-0E74-1111D07B4B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93" creationId="{DCE62DDE-97B3-51BB-20B7-5B729CB56C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94" creationId="{03D52722-7A44-1FF6-23CA-867AC6F035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95" creationId="{9ADC8CA4-BAD6-7916-F6E7-7FE766524A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96" creationId="{2C0DAF3E-74E4-AEDA-32BE-DAF727B226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97" creationId="{4A07B06C-F57E-14BC-2F2E-6CC287B15D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98" creationId="{E50A47AC-35A2-C372-0BFD-1C5066A802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799" creationId="{7F137E04-1993-75FA-4E08-EBA47232BB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00" creationId="{63142EE7-1672-6E1B-3E1D-D67F22326F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01" creationId="{04123BD0-8BA7-FF5A-399B-C7E42B9A55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02" creationId="{6828B1E7-3CB6-63FD-332D-FB40D247FF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03" creationId="{E794ECDC-E857-B284-3ADA-D5014FD1B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04" creationId="{8CFD9E58-B02D-7296-C2F1-7808F011D1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05" creationId="{290F3FD0-23EE-7357-5FF2-15C3D93BA9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06" creationId="{189C8093-C35D-DCFA-7BCD-55DF7B1CCA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07" creationId="{473BE331-4D7D-34B5-28FA-5AC4728154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08" creationId="{BE9E0B96-88E3-1EC2-DF86-CD5C522C09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09" creationId="{1F6B1C6F-5CDC-7C1E-8C78-42168522BE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10" creationId="{75E61806-A942-9746-40E5-C943033F65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11" creationId="{EE5CA99E-85E0-BEA2-BD66-33C1C45074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12" creationId="{F5970A14-927D-BE53-ECE1-FCEFEB16CE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13" creationId="{5D96543C-D6D4-26C4-EEE8-2ADBE92DF0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14" creationId="{5A22B449-842B-DC88-2509-2F920EBD81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15" creationId="{BA94238E-3F40-0CB3-E7B8-84F933A6F8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16" creationId="{0618A12C-C955-7D0C-DC04-1651BCFB6D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17" creationId="{C71A5D98-B910-ACF5-9811-D5609323C0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18" creationId="{73C98FE8-D3A6-E7BE-3316-A360CC5FA4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19" creationId="{016F39D1-BD05-2576-83C5-CDA7054E5F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20" creationId="{974A757C-6FDF-2022-D891-0CADEC8E77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21" creationId="{787A8957-06EA-2B9F-5FDC-DCA762DF97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22" creationId="{D51A8D23-E67E-5D5B-C29F-D7D869601D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23" creationId="{90D18BD0-46F7-96F7-6792-6646B14064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24" creationId="{9A77EAB1-D94C-15F4-C21D-EC27FDC99D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25" creationId="{500F8AEE-4D88-59CB-EB3F-60C5C71450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26" creationId="{7ECA6A17-1782-DD1B-11C6-C51745C6B6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27" creationId="{409EEC45-AB4F-6888-186F-554E958BB7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28" creationId="{74831A4F-C693-6C1C-FF32-6FA48D6983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29" creationId="{8579617F-9761-21ED-340A-2E8076747A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30" creationId="{86CBB7D9-26B7-6F52-9741-82DB559EDD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31" creationId="{1E97C852-CF8A-62FA-7568-0BA9140EA6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32" creationId="{C65B0AB9-8789-80FA-99EF-446E811CF3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33" creationId="{ED5303F2-5CE3-17BA-4BBF-A7AADFC3CA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34" creationId="{A81A5ECA-F2C6-A4BF-CC8C-EAEC794201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35" creationId="{7DF580DD-9F40-260E-A1DB-4975E75E87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36" creationId="{1621E8E0-F685-1186-D4DE-51EBE1E0F5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37" creationId="{09001E22-B2E1-56B2-1008-8D3B7C297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38" creationId="{7395768F-2339-D547-B649-5C08E2E904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39" creationId="{B3CDEEAF-1FE3-9A54-C2B1-6FE7AF3D93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40" creationId="{9CA8C734-09FF-3529-870A-6FDC28ED27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41" creationId="{878F269F-536A-E316-D182-BEC2628DE2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42" creationId="{4B686C8E-9AAE-A64F-9BEA-19103EDCD0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43" creationId="{19092139-F097-4CA2-E226-56E37597D6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44" creationId="{5392F899-31B8-5D55-3C50-BABB12CD93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45" creationId="{FAB25BB5-49D5-76E9-85D2-F8CD54F2BC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46" creationId="{E143129B-B958-5364-59FF-547608CEA0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47" creationId="{ED4DB6E5-66B6-62F1-B97A-82EB215F40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48" creationId="{EBC8F464-6FFD-835A-CB0B-13F155F338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49" creationId="{180B728D-6E2B-7155-F1FC-D61F8F51E3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50" creationId="{15AEDFF5-B58A-797D-9213-6D261D3B44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51" creationId="{B5B392D7-4C35-725D-D59F-6603A199B6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52" creationId="{ACEA6033-44EA-366B-8DED-122603EF2E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53" creationId="{7499EA3D-D1C2-817E-7310-836918462C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54" creationId="{F5DFCBC9-264D-5C65-EA9E-3827A667C0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55" creationId="{4FF8383A-673A-5CA3-8E77-86F2FB0B05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56" creationId="{9F761718-4269-B6D1-7622-FC2169BDFA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57" creationId="{A4BF25C1-511B-1EC1-23B6-5BCE55AD3B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58" creationId="{E338FE04-8E89-E375-ECE3-977F413483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59" creationId="{D2788285-B348-C81B-0641-73071247F3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60" creationId="{262A3759-C07B-30FB-2D65-31C625751F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61" creationId="{C42B74BF-0266-62FB-9F54-DEDBD45728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62" creationId="{EA79C734-5EF9-F5E3-7C86-DE65C99005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63" creationId="{313BCAEE-8323-62CF-8EC9-432C841228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64" creationId="{CDF0AE27-DAEA-A7B0-9D59-545C9E13D4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65" creationId="{CD331BC6-E713-9250-731F-1F1E75D8F3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66" creationId="{B5301D25-7D55-1E77-0025-2FA05F9F74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67" creationId="{157F9F80-4FD5-E107-09E3-BE2CDF6FFC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68" creationId="{DB817CAA-2F1D-A870-9CA2-7262D28CAA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69" creationId="{BE9E04DB-874D-F8A3-E1B6-6892DD320D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70" creationId="{AA9C9C6E-80DF-7900-409B-7834E1C4FA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71" creationId="{4F79A66C-C6B8-2BC8-E3C7-82BFF3D52A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72" creationId="{74923C9D-63B5-57CA-85F7-B8E2D10717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73" creationId="{8E108012-7849-59D1-D565-B502BE64CA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74" creationId="{C337F428-8185-50FC-4FD1-BE8B024E2E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75" creationId="{AE71F15C-91FE-52F3-8571-597A25A51E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76" creationId="{B84078C2-2881-410F-1D9D-43BF73A966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77" creationId="{9FFBCD7E-3897-5A06-68DB-6B3112C430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78" creationId="{06059407-9E3B-D5DB-25A1-EB6CE06633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79" creationId="{4BF5E4D3-2771-9D0B-B036-CAAA6FCE10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80" creationId="{85422B72-D84D-4825-6610-BAB5679DA3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81" creationId="{28860DAF-4824-9CC5-CE25-092DFB7110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82" creationId="{FAC82453-4690-A825-2618-AD9DE629A9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83" creationId="{1B7ECC22-D71A-1D6B-BBC4-7BA03F547A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84" creationId="{2B4A5C5E-B518-20B1-F642-053CA86BA0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85" creationId="{C01CDE4C-8C16-D673-8648-2F7EED9F86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86" creationId="{65995F83-9BFE-BDBC-1C61-16E5AE3AF3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87" creationId="{F5B38342-FF04-744D-C9D5-51688C08ED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88" creationId="{B29839CC-EA7A-1573-C19A-37E02A666D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89" creationId="{47D0384C-53ED-A889-8B76-989B3A20AF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90" creationId="{D4A5CD90-5489-FF66-98E5-07FC1DC94C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91" creationId="{30CF8C24-67EC-659A-0FE1-3C52E2E5C9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92" creationId="{FAB9D6A0-C04E-F364-7003-909A444937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93" creationId="{DDBEB0BB-680F-29AC-C780-F42F76B897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94" creationId="{9D2C4745-40B3-82C9-FF46-102D921341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95" creationId="{564BC47B-82E3-E74B-E90D-26CBE69F4A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96" creationId="{909CD5D2-126D-EFEA-5802-B14BAB00B5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97" creationId="{D147E4CD-2EAC-8C1B-119A-87279D980F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98" creationId="{84832302-4AD8-CC13-FBA2-CD2E7DE309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899" creationId="{267EC520-0E98-81DA-2921-7856171057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00" creationId="{44BBAA63-3D99-AFB1-2A76-289C27895C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01" creationId="{CC3661FC-6383-1AD3-16DA-9BC98A4FC1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02" creationId="{1A771164-F4C9-4D16-E51D-0D4760408E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03" creationId="{B0DCE12C-7130-435F-E7D4-6501A2A8ED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04" creationId="{9A9DDA0D-62EC-4B89-D5D5-08BAF1080F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05" creationId="{8835228E-93DA-8600-F72E-BDED9C43B3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06" creationId="{C6740150-31A6-1247-E3BA-8B87879F61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07" creationId="{D508CA4E-F969-0323-58FC-3C67612F78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08" creationId="{69F1B06F-F84A-12AA-7374-D4686B47E6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09" creationId="{FFC938EF-C47F-57D6-5517-93A9A7D02A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10" creationId="{098D8CAA-FE92-558F-89B8-7798322F7E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11" creationId="{98F1985F-6F01-5E31-8814-E4D4AF4235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12" creationId="{0AF2EC11-C0E8-5991-0E81-7708B2F95E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13" creationId="{80BE2ED4-633D-4EAC-4F8A-3C69513105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14" creationId="{EE3937F2-54C4-FAAF-F854-7603E2EA9F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15" creationId="{A953E0FB-E783-8428-5BE9-1B957C17A6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16" creationId="{ACC95593-44FD-7B4A-C096-52EFFD9505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17" creationId="{D9E70572-18F4-78C4-1CBA-696A94EBCD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18" creationId="{5EABB773-CD30-DFD7-B512-A8A0069401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19" creationId="{D4CEE73F-B162-6626-EA56-7C24330A27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20" creationId="{3A23D848-136F-6189-B05F-48E4E9A0CE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21" creationId="{2FFFB32C-F53C-F94D-CD49-884497C4C9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22" creationId="{AF692639-F700-5F39-8EC1-E407B4340A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23" creationId="{03B37F34-AF43-6B09-A1F8-B0B22A90F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24" creationId="{1FAE3E24-7089-95A8-D173-F3D03CCECF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25" creationId="{E572EFAE-BA01-A594-23CF-A9EEBF6111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26" creationId="{83C804B4-2236-5D57-0023-0836C418B2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27" creationId="{454AF6F8-C76B-8DD6-CF64-8D226C9FD0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28" creationId="{BA936F9A-F353-647B-F387-5C56FAB907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29" creationId="{18C0EEF9-0F02-CC0E-B737-6080DAEEA0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30" creationId="{1F7A095A-10AD-B8CB-34E0-4FE8A4C347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31" creationId="{AFCEDDCF-C0B1-D849-EFFA-938202EA7F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32" creationId="{D746867C-6F77-80FB-4DFA-7656A95A2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33" creationId="{6570B317-7946-379F-AD4F-B3D126B2ED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34" creationId="{F7466B18-5929-940F-7B62-84E0399E3A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35" creationId="{73355F65-04F5-7E27-F249-78F00526A3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36" creationId="{84A31C8D-338A-5989-6BF6-CEC787A077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37" creationId="{82745BEA-C36B-D533-E909-378968D846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38" creationId="{260B4792-4D85-F746-AA9B-5285BBD234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39" creationId="{0177F945-1489-3F91-81B9-E6FA077734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40" creationId="{9CA049C0-B32B-2362-0B12-BAEF440FD2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41" creationId="{CCD16CD3-BA88-0F70-7A38-4BE724555E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42" creationId="{5CE56DAF-B6C7-C8B5-FECB-A811652BA3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43" creationId="{29BD235F-3930-FB60-54AE-9D00CE053E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44" creationId="{51BC7612-18E7-D8FC-5624-5A423639A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45" creationId="{9B8A23D2-85E5-B97F-FA18-39AC30FD84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46" creationId="{F75C610A-CC41-6262-B37B-D51FC59CDC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47" creationId="{D5994389-198F-5EC8-4A98-6F6091A248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48" creationId="{CCD636C8-6CCD-1A74-D05F-FD0019747E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49" creationId="{E05B46EE-92C7-8781-F0C9-2D30F9520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50" creationId="{FBC9F8E0-51A3-AE27-C8C7-76E90B024B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51" creationId="{1DC856EE-D76C-9C8E-EC53-B089FAAEF9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52" creationId="{92B923B0-D04E-F1F2-C4E8-5AFE63694B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53" creationId="{847AC887-19BF-4A8B-D06F-DE63D6EA79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54" creationId="{D7CA8A23-CCE8-12E8-21E3-A6A2A8061A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55" creationId="{52A61FB2-D8F3-57A6-D80F-0CD15C33CA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56" creationId="{1C2200E6-312A-688B-F5E4-38691BC580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57" creationId="{BB463042-8100-6B60-0748-21DC111D41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58" creationId="{AB94313F-6B25-BE5F-DCD5-74B0A54E7B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59" creationId="{754D127A-C280-737A-A7CC-68156EF284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60" creationId="{D748F4B1-E36F-DFA7-699B-A802902D06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61" creationId="{62E2CF44-D516-21EE-0DE0-0F21DC6A79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62" creationId="{F65DAE16-0890-7F55-2625-1629721C9B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63" creationId="{A93336A7-329A-928E-AEE5-C27F9976F8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64" creationId="{5505EC13-BABB-8A63-65AA-FEFB5F07ED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65" creationId="{F0881A9B-A6CB-1B29-7F0F-F78A8177B6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66" creationId="{415A12CA-6AAF-690B-2CC0-B56B2ED297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67" creationId="{7AE31233-7A64-C564-F441-3A3CB3D01E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68" creationId="{45CFD1DB-BAA1-A813-8602-F7BC5442DC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69" creationId="{0A7C49DB-C804-21BD-A794-41DE2BA7E8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70" creationId="{E206B969-9DAB-761D-07BE-610DCC3B55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71" creationId="{17BB0C6B-C244-59B5-B2DC-5E58D63F6A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72" creationId="{BDEAB8D6-E79F-A86B-8317-4DEE362207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73" creationId="{4D1EC72B-D60F-0DCF-80D9-AD335CA884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74" creationId="{45064588-AB6F-01E0-7557-6801A6517B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75" creationId="{851791C3-C9DB-D2DD-48F7-642166B4F6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76" creationId="{F8D48A8E-CCFF-E3E1-D74A-1ED223F408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77" creationId="{8C2177AD-90DD-86F0-8A0D-CD412FF6A4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78" creationId="{102C8C4E-93C1-D347-4E78-855AE2DC62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79" creationId="{A9A56FDD-087F-2720-59CC-F49AED5000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80" creationId="{6CAAE2F1-DD6B-685C-25EA-AD71F94B26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81" creationId="{4E4919BC-A625-4C7E-56EA-31D81516EE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82" creationId="{FDF38397-4519-003E-5783-6F67F62B83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83" creationId="{AA8AA291-F69F-199B-18FC-62C18B013A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84" creationId="{610D38C5-964F-AF09-FBC6-36471E1D6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85" creationId="{3261277D-9F63-70EB-8EA4-489781F725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86" creationId="{B23F16F3-1BED-1C05-1A52-4960FF9D72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87" creationId="{C55DC4ED-AD03-F420-63B8-B0F5CED3C3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88" creationId="{24512492-AE33-1E9C-E4CD-6A251D1E06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89" creationId="{C40BEEBA-B27B-B6C4-5978-6F9FB5DD40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90" creationId="{9652FD08-C627-28D2-4989-23B4387838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91" creationId="{FEE5F1AD-7761-9EBB-C3CE-E44341F5B4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92" creationId="{69917464-3C60-08D2-CFE7-FFEA276544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93" creationId="{687783F5-5D91-3D3C-021E-F684BDB64A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94" creationId="{CBABE2DD-20A3-5ECA-818A-14A92AE305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95" creationId="{2F4D7888-4C32-1F71-4DD8-7F12CEDB47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96" creationId="{A64A221D-0915-E965-D538-F552574322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97" creationId="{2F198876-4EF9-9407-903A-7ADB8C3494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98" creationId="{837CA330-04FB-1FEA-9424-5F29BEDBF7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1999" creationId="{EE487FAF-1962-23E3-76FF-F638454464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00" creationId="{C9136CD3-4074-D916-B07B-ADC5B60892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01" creationId="{ABE3EDF7-0CD3-F12F-F49D-737CF865B4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02" creationId="{8E1B9F02-AB3D-F2CD-FBC9-89D3BED4A2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03" creationId="{528EE195-DB7B-EF6F-9CA6-22305BAC07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04" creationId="{6581FBE4-AABF-F8CF-752A-71346817AD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05" creationId="{8AF962C1-6361-EB97-F3CE-EA7996E2EC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06" creationId="{4C675B0C-150D-27BE-FDE4-7B8E665648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07" creationId="{88E47F3F-D3A3-4AB8-CFDE-F769039306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08" creationId="{3CDDC9F9-825B-A5EC-52B2-B1E08C3FBA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09" creationId="{89072B29-77F9-6310-6346-8A1DA23262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10" creationId="{B62B783A-EC5E-BA95-8322-D41E49EB9A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11" creationId="{A9C06D67-8D70-61A9-C820-519BF19E96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12" creationId="{A7275B1D-19BE-C498-A330-D4DE30DD4F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13" creationId="{D9867D3A-5C17-819E-5F58-46D2830E3A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14" creationId="{B9E3142B-81D5-CDB6-218A-21399E2E8E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15" creationId="{8FC7AD64-5253-E7ED-BB70-BBB42368F3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16" creationId="{2DAAA72A-758F-7BFF-4DA0-D15710F34D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17" creationId="{3C558899-BC4A-5593-C99C-8459788E7E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18" creationId="{E61162FF-A286-5A45-50B4-480CD7A544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19" creationId="{575CFD84-DC01-81F7-F7F8-C9DB50679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20" creationId="{21D29DBD-79A2-B10A-5623-89BB52637E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21" creationId="{751FD0A2-C4A5-6928-7AFA-037B3196AC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22" creationId="{2890480D-8811-B783-BFFA-953E3A1A69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23" creationId="{44A61B46-B244-A713-403D-EFBB5E3374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24" creationId="{06694148-8CAB-06CB-14ED-4847FBDE57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25" creationId="{23CEA794-3F60-0502-A47A-AF9EEFEB9E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26" creationId="{A42AFBB3-2ABB-4AD6-7D73-A627DD0B53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27" creationId="{3389A361-3D78-790F-72BD-FA46C8FBD7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28" creationId="{A4989C0A-0239-C81C-8C6B-DED6AAED7D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29" creationId="{20733B73-2B9E-0625-3F8B-8BA0CDE1FF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30" creationId="{47C512DC-11A2-8C36-098F-7B05938F18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31" creationId="{7951DAF7-E74D-3289-2CD7-656F8B1360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32" creationId="{A25115F2-7E52-C2E0-AE2E-3411A13FDC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33" creationId="{3C3B82F6-8AC1-34C1-FA35-812AD73EF9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34" creationId="{2C9BAA4F-B212-56E5-B1B9-675A61E059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35" creationId="{8C667367-FEC2-820C-198E-5198158AEF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36" creationId="{2EAC14FA-4620-D949-2B6C-98D844D4C5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37" creationId="{56D7098D-B46F-1B11-8DC8-402B4CF4A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38" creationId="{A86F7E86-2CC1-8201-9DF8-A0C5192A7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39" creationId="{B505070C-5CE6-47C8-E47D-600BF3030E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40" creationId="{BA7387B1-012E-AFFC-F4FA-331EF35EA7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41" creationId="{6846ADF1-645A-CA52-FE9D-5297796EFB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42" creationId="{CB1939D0-00E9-DAE1-A45D-50A7230B7B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43" creationId="{EDABF0C6-B9A8-E195-FACF-397783B9E9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44" creationId="{4DC8843D-70CC-5DB9-C789-93CFE4434E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45" creationId="{4520E4AC-04E2-9EE7-A793-5B75E37A2C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46" creationId="{F3FBE3B2-7AB0-5C23-AC09-CEA91A4962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47" creationId="{53FFABD2-F723-C120-708E-8A75BEE64C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48" creationId="{2320DB3F-00EF-13F8-4EC0-845FB8421B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49" creationId="{67A4E895-7733-901B-620C-D105811407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50" creationId="{81915CE8-BF1A-42DF-6B7F-4B44D1CD1C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51" creationId="{58DBA1E2-2BFC-DB25-46AF-1719B205AE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52" creationId="{3DBE68C3-8F50-A06D-F7B4-9EDEB76BB0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53" creationId="{954075BB-6D81-36DF-A79F-A32EB90A41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54" creationId="{2CE788D0-64D2-2CFA-6BB1-28560447A3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55" creationId="{97E4EBAA-1A09-C1BB-FB87-16627A1E61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56" creationId="{A90B013E-9E1F-191A-0FC0-FA91DAD67D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57" creationId="{17DEE708-CA5C-1AF4-443D-AFA4376C0D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58" creationId="{96A505D8-766C-3AD4-6861-2AC07D14AB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59" creationId="{2EA98A33-9D1E-7D64-248D-4EECE6A178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60" creationId="{EBC60682-CF62-5D5A-29CD-0DE5B6841D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61" creationId="{3B1AC2E5-7505-1CC9-B786-CC60778825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62" creationId="{6109BDEE-B5D6-98A5-459B-7BE0624F68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63" creationId="{596D18D6-3809-3677-AE15-01832D34DF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64" creationId="{C004E633-E776-4931-E57B-60D99BDB06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65" creationId="{6DE95A6E-0652-6830-D04D-1B5B453E19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66" creationId="{79A5B364-918E-1B05-5DF3-A8D6DF08FF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67" creationId="{CA844D7B-E335-FF69-48FF-777888E57D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68" creationId="{C9F77460-C98A-40C7-D11F-B43DE7D29A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69" creationId="{2DA57213-8594-6C8A-524E-6143B18962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70" creationId="{B519D08E-74F2-AE26-ACB9-71A7D0CC64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71" creationId="{B72214B5-019C-DEC2-8AAC-969666C29D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72" creationId="{8A4EF360-4FA2-7717-0C84-A18920F990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73" creationId="{3271C29B-1120-9B8A-04DD-F89BB3A9F2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74" creationId="{2F36369D-CB1E-4A01-0F35-087C542109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75" creationId="{9E403028-9C2C-1376-9800-62D50D0150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76" creationId="{BE283A63-7726-491F-B8A2-35FA2BAACA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77" creationId="{4E03A5B4-7D68-5933-4E36-E4EE3AE944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78" creationId="{ABD399D2-D14E-4BC4-1556-5CE1A58DB4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79" creationId="{779ABF46-A363-3A62-0798-946C9F913A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80" creationId="{FBDEE972-B1BD-F3E8-CDA1-CD6920A936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81" creationId="{476C146D-750E-DB28-2CD2-FBDE55BC11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82" creationId="{BD75328B-CCE1-3F3A-0F60-8812F89479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83" creationId="{8CF8FDCF-DEE0-7936-BA2B-58E3C55B76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84" creationId="{9B8CA2DF-BDB1-AD60-8878-82D944B218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85" creationId="{DAEE53D6-14AD-6EB5-0D68-33E086D3E4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86" creationId="{2F6BFDC8-F498-DD0C-4AE3-069328A404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87" creationId="{BE6F1557-4A2A-57F7-9923-F956E4697D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88" creationId="{DB03E068-E5E5-5054-F8CB-79CC34D29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89" creationId="{0069218E-3111-5FC3-1476-F86E46CA91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90" creationId="{BAFC3436-911C-CCD1-3B04-53E8F2218A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91" creationId="{AA58F0A8-2385-2E7D-4075-3E63D52B80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92" creationId="{95DF6FD0-499B-4BE1-58F3-E69F3DCF31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93" creationId="{8382EE17-5617-178C-92A4-304532D220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94" creationId="{B430361F-41EB-E4BE-31F0-7F7CA745D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95" creationId="{DCD3DBEB-1F9A-42E9-8B8E-44CE0E4D99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96" creationId="{34F83FF1-38AD-F8BD-FAB4-D966A45F99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97" creationId="{6BAF9FAF-E438-AFE3-90E3-B0EC5CDC39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98" creationId="{91B24020-862D-135B-1471-AC6631D0EC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099" creationId="{E1A0995A-A0B1-5CBB-350C-C0E167D10B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00" creationId="{20537EBB-90FD-6666-47FB-5FC4478C3F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01" creationId="{15A09605-FBD3-8892-647C-1AD00C0B14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02" creationId="{1B3CC437-B646-E898-38A0-86816D2D4E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03" creationId="{EA647E3F-FAA3-A9C9-9E8D-CF3F468EE4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04" creationId="{9D4644CF-50F8-6412-F5C4-2036CD198F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05" creationId="{CD6EF052-8644-7E24-217B-6B7D3096F7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06" creationId="{512E7947-8D2E-621A-0B67-BB6B3D1C41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07" creationId="{1AD48471-2187-70EE-EF05-26ECD46F4C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08" creationId="{13111B6D-59D2-5171-CB15-6292CCD4ED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09" creationId="{861F4599-6611-37FF-8DE5-EFAED11C99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10" creationId="{B1C454F0-48C2-6638-1779-DD17635C3B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11" creationId="{6F1A6E8C-B1AE-BB05-686E-14305EC2B5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12" creationId="{965B7834-62A6-4888-F24E-D1E37C6B4C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13" creationId="{0A1DCCD4-DE9F-D3AB-6C5D-BB51B64B32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14" creationId="{D98E32E5-3CD1-7336-522D-C35488E6E2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15" creationId="{83B842C1-8D32-F106-C2AC-0ACCE67E06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16" creationId="{3B3C5944-E0F3-08A4-3FD2-F29540A767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17" creationId="{1C28127F-7EB9-7844-8ACA-0CB00965E0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18" creationId="{CBCD457E-5242-25B6-EE68-CB26B01F7B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19" creationId="{F3A84C6B-8702-CCB0-219C-F7B2AFA6C0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20" creationId="{519E68E3-5A7F-222E-B5AC-693462E745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21" creationId="{3A1B3279-31E9-F5C6-D3BE-5EECC7DA13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22" creationId="{F466D5A4-402A-6406-52FE-F4F911133A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23" creationId="{9B230C7C-09B8-064B-4B9C-F629E1F7B7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24" creationId="{7E528B8B-2455-BD2D-6AA9-30952C69CE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25" creationId="{ACABF666-8FED-7E01-3F93-EF4F6AAFEA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26" creationId="{48D77519-7222-3D6B-E7F9-76D2E6DDE6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27" creationId="{C277FB6B-7F1E-C415-4600-D948CC493D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28" creationId="{9034EB2C-98EF-776A-2073-674C468FD4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29" creationId="{E7471580-6FF0-123E-4E4A-087340BAF7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30" creationId="{E16AC0A4-202D-C36E-8064-A9CAA5F560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31" creationId="{60F3878B-45BF-102B-B211-3E18801BA0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32" creationId="{51C6ABC0-D4EF-DC08-8701-D8C93C3804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33" creationId="{ADBF6419-7E32-F160-D6F3-70D4378705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34" creationId="{EE6115CC-B5C4-2C45-3614-FEA5E3FAFE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35" creationId="{24FE6A1D-C231-E106-FCFE-3AC4D0CABD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36" creationId="{BF472E9A-B707-030F-14AF-D9B26B3811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37" creationId="{AEDBFAE3-404F-0F4C-8EA9-E438D29296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38" creationId="{63455481-1484-50FB-34AD-B1EE2F7E8A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39" creationId="{0F0D628F-2D6C-4AF3-1541-9A1FF34A8E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40" creationId="{E9ACB702-C126-F48C-B535-D6CDF1D4BF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41" creationId="{E358EF28-0536-166B-C7D1-6607F81A41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42" creationId="{ACDFFC4D-DA75-4E16-27EB-4C77242616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43" creationId="{B5FCF8CB-2E33-E25F-3D74-A5BD5CB3BE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44" creationId="{1475E915-1B73-1575-7CE9-80E901BD2C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45" creationId="{A95CB366-EEA7-D71D-9544-FB6A74D24A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46" creationId="{53980640-42FB-E7B9-6E32-BBBDC35C20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47" creationId="{874CC5D8-2846-450B-D3BF-F2B3643BF5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48" creationId="{C03383A6-AB62-FC7F-EB8C-F80BDBF9AE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49" creationId="{78F25A6F-97E6-F741-FFC6-7FC81DF77A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50" creationId="{DFA899B4-08A9-024A-A9EB-31161399F2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51" creationId="{7A8B8879-3A3A-04D8-92EC-5C1D478053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52" creationId="{65571ED0-3320-742E-F64B-DD3031CB18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53" creationId="{7BA54BC0-0B75-D3E4-DF54-492B7D4729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54" creationId="{F8E5B5E5-D034-E24B-6435-D3C38056D8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55" creationId="{C590065D-17EB-FB58-E5CC-56914F6683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56" creationId="{263F2F14-996E-4383-B018-2AA15C702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57" creationId="{D95518B3-F07F-1E1D-6AE3-7959B6C954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58" creationId="{19509254-EB15-B60B-A3AD-F3FB508A88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59" creationId="{F78549EE-3220-0EAB-05DE-3CBAB91655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60" creationId="{B8B993D0-F731-FFFD-337A-B9F5357406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61" creationId="{EC45D373-8F4A-D7A9-B46F-97221D479B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62" creationId="{64D06844-5EAF-E7A9-6311-3813C0F0C1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63" creationId="{102B3593-2D2C-FE85-DD93-3D66B1229E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64" creationId="{3FC263E6-C474-CE85-B78A-78F6D6BEB7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65" creationId="{1B3E8FF1-EDF3-7BAF-5A4A-573251FACE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66" creationId="{B347E052-45FD-961C-C775-639C2B71E4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67" creationId="{BC7B4041-3E5A-5EDE-1F68-F1F8908220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68" creationId="{ADFB37D6-399D-2A99-60B0-B15DA9391B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69" creationId="{9DFCB853-DAA6-12E2-AF3A-386224D5B4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70" creationId="{D68464B1-FC48-6B7C-6075-47EB6E7482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71" creationId="{6848EC92-AAC1-09FF-5928-0C6E3C2AAF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72" creationId="{75256BBF-A84D-1128-ABE4-5F4F72EC9C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73" creationId="{5F127008-B812-B07F-8467-BE9E8E802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74" creationId="{64019E0E-C8F7-A482-45B5-E6BE0628BE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75" creationId="{86277C51-5543-7019-3296-0C0ECF1888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76" creationId="{38412016-3625-2AE8-BD4D-2D3E1C8D6B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77" creationId="{49725D82-B3B1-839A-8EF1-B9BBF4046B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78" creationId="{D6F0067F-7A2D-4B83-13F1-76EC05A27A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79" creationId="{7C2012EF-9EF7-7B82-D3C8-2DDC7A2FFC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80" creationId="{633E0B64-0A89-9C1D-A405-B9C72BD2C5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81" creationId="{E994611E-09C9-5A4D-77A2-A4EEFB66AB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82" creationId="{A6529527-CF22-5036-3887-19C40CE29F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83" creationId="{85972AAE-B2D0-0E94-62B7-0F22A476B8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84" creationId="{8081D44A-7392-A57F-FC79-F67DC482D4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85" creationId="{A4FBF1B9-3294-5FC6-44D5-761A24B8FC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86" creationId="{6695C47E-60A4-A4AD-8728-2CC11DBFB6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87" creationId="{3005F25E-B8F9-CB6A-7944-87C3285D84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88" creationId="{6B644717-1B80-FA72-D6EB-ECACCD0092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89" creationId="{57AE6B34-E1A0-9AB9-D9ED-203851E6B6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90" creationId="{F442F575-1F8A-E453-8250-708B7D0119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91" creationId="{13F03F95-973D-9D39-6AB6-A88C43BF0B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92" creationId="{5DF38B9C-68C0-6529-A9B1-F171BE13C8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93" creationId="{25B24AB3-BA88-D0BF-C162-30C857A684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94" creationId="{8BBC7D0C-8F7F-D887-E6A6-F37D0CA66B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95" creationId="{AADF77A7-23AE-DD4D-1542-9621BEBB94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96" creationId="{7AB821B1-1999-6EEA-F283-30BE5717D2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97" creationId="{C0F3C5E8-BB7E-0256-AA23-CB56FF3C90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98" creationId="{0B062987-C85E-C339-4E33-4C8BECABB5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199" creationId="{11D6D0AE-69D2-1C44-9D2A-5E6711DE06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00" creationId="{7D515B5B-AB52-8DF2-917E-EB140008EE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01" creationId="{A903368A-6ABA-4759-7FD2-BA1E06D025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02" creationId="{F760BDC9-1CBF-0E15-BE26-5F0D403A1F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03" creationId="{60653BD0-AF1E-79B2-96D6-1A7A0A3986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04" creationId="{D99ACBBC-2B8E-C9E3-1C69-33D468AB30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05" creationId="{11533B2B-AC14-2668-D71C-8E46195262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06" creationId="{3CFD6C51-2E9F-2373-904B-527F352159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07" creationId="{4DE7FF77-8D60-28F8-1FA7-6B4CEC7307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08" creationId="{3493E5FE-06EA-9E09-EE8E-53FF975E71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09" creationId="{25CD3180-5982-367D-4DCF-60E423BB7F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10" creationId="{5F2F6E94-D5BF-26F7-9DB2-CC0A902334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11" creationId="{D50A7117-4ED4-3B52-F120-F4B7B836C6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12" creationId="{239D0959-0D56-0BB5-22BE-D848ABE7FC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13" creationId="{19E325E5-95F6-767B-8044-9045BDC1AA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14" creationId="{DB13E843-4481-9C9C-A365-AB8BEA78D9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15" creationId="{683B6752-70F1-905C-2A69-15C8DA7A2C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16" creationId="{6B0D3509-C489-9CFB-8F6B-A4B7600513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17" creationId="{528B1B0B-37FC-400D-4BA7-37C17CDE87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18" creationId="{33A2D828-E4A1-58C5-A2A7-4E6E533E8B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19" creationId="{2F6334A6-74F6-7312-7316-0E65C5495D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20" creationId="{D977DFF6-C6D4-1B2D-21F2-F4B6893311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21" creationId="{2DE91064-2C08-7095-A164-B6CFB09E26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22" creationId="{0F174F0D-ACF8-C237-EA3D-1B70EAA96E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23" creationId="{4D22FB12-226C-6F8E-0A59-E511109FE1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24" creationId="{D698895C-CBCC-72EB-8D52-F82A024269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25" creationId="{0B9E9548-FF44-7C12-B243-3AD9A08313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26" creationId="{53B77963-F9F4-D2DE-99B1-1159F4FA53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27" creationId="{25C4F6F8-C780-E29C-0B8E-87F93D3B4A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28" creationId="{29188454-D0AD-168F-C9C8-0951D89146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29" creationId="{2B9C5E02-3DA3-73D6-2509-0BA0A45176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30" creationId="{88C632BE-9841-A218-0C24-6BA087E60E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31" creationId="{9E5FF594-595C-E01F-BD9C-753B17CC63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32" creationId="{125F61AF-48F8-142C-ADF0-13507913FF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33" creationId="{37C40CCE-27C4-7055-A4DF-AA632E0D00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34" creationId="{00E35D56-5257-7D42-DF9C-B80CA49765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35" creationId="{CFF72753-58A7-0EA3-2EFB-2A70EB4F2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36" creationId="{4167F01B-6AF6-5172-C0D8-5FC6EBA0A5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37" creationId="{F1AF1066-6D57-4BAD-AA39-5839F778E4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38" creationId="{F918C6CB-681D-9A1C-5C33-D06F6944C8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39" creationId="{FDF4AFEC-B2E9-7578-5B85-68ED1A3247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40" creationId="{81E6377C-01C9-D103-42A9-CF81B56F99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41" creationId="{753807F4-EB71-3004-83AC-BB5194D419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42" creationId="{8996CA07-DBE3-2F17-4CEA-6D74E969E7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43" creationId="{E81E869A-DAB6-5A3B-296E-00B15CF982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44" creationId="{03DE20E6-6C31-5E26-93CE-B9D79836AD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45" creationId="{0EFEC3A3-A0A2-A624-E43C-633CA7BDB7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46" creationId="{4B9CA06B-424A-9F27-3478-EA1571288E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47" creationId="{F421F2AB-B189-885A-B42E-7629C0279B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48" creationId="{66A5018B-859E-AD2E-51A4-BBCE1DC8DF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49" creationId="{803F4F6E-DECC-1CEE-9B38-DD744DB17B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50" creationId="{646116BE-14E1-59B8-ED9F-0353E57E9E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51" creationId="{653ACB5A-8E91-C52E-6A74-BEE48660E2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52" creationId="{2FC1011D-1D9D-4738-9912-D1E46A157E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53" creationId="{F898D198-851E-4FD8-B686-8E1E11FAE8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54" creationId="{47F896BD-765F-12B7-C70A-BCAA01A71E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55" creationId="{25998AA0-F919-1922-A6C6-C05AC7369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56" creationId="{77D2AF71-A877-89EE-6212-C4A7EF422D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57" creationId="{1E82F49D-495F-DC26-D380-61F9416414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58" creationId="{0BFDBDCB-2210-CC15-0858-4B6E5D7236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59" creationId="{6ECC48C7-396D-6A66-046F-B3F9F6C740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60" creationId="{4F108B1A-01E8-433E-E7CF-9DDA3032B9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61" creationId="{2618CA76-CD85-4F44-E5C2-0404455DE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62" creationId="{47DA34CA-9F15-5D81-A9A5-9F74D05713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63" creationId="{AD10F126-2FA7-6864-D981-2B7D24E608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64" creationId="{85F9B241-A71E-B49A-8CCD-D5C88EF833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65" creationId="{E8BE8283-C408-D858-13AD-CC3EF37090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66" creationId="{637AF0BD-CB6D-184A-05AE-4E6C997A0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67" creationId="{069BC2AA-85DE-6B92-2AE6-07CCB3074F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68" creationId="{409E2A49-BF5F-F213-3E2E-223073D565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69" creationId="{90B99B73-4CC8-75C6-0E81-73C556E9EF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70" creationId="{5406EF43-759E-D5AF-B9D8-A3A59670AC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71" creationId="{5FCBCE07-CB2E-1325-1176-2C726D5C2D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72" creationId="{71872C2E-0BFA-895C-4D95-404E00D563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73" creationId="{A921D667-5343-5451-23DE-6A46D2BA63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74" creationId="{FFF6C15A-D787-6388-4FB2-BEC603E7CB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76" creationId="{4B0D1C87-1B40-C6DE-5E3B-BE8BE6D4AF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77" creationId="{7E1D4C03-C21C-E107-99EA-D8F7C77B0D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79" creationId="{BC3090C8-7A66-7254-D748-0195CCDA3F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80" creationId="{9A579096-BE54-3C87-B8C5-98060C76D7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81" creationId="{A2CB8723-4EC7-C9ED-1D93-A1CB3A421E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82" creationId="{6A75179C-7FBE-E41B-73DD-155B48FEB9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83" creationId="{E2EA04C5-447C-B9CD-A0B2-043A064136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84" creationId="{D06ABDFA-6F23-F5E0-AE22-6D423E2080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85" creationId="{5F42D535-0CCD-0B44-7A46-D105CB146C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86" creationId="{40184202-07D8-14DD-EC51-C390AB69F3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87" creationId="{844B630B-4AE7-B0F3-3A1A-C0A53C7A85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88" creationId="{0F59060C-2803-61ED-192A-5893E97CC8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89" creationId="{FB2DAE85-2A1A-6DCA-4CE2-DF568A8260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90" creationId="{7E2216D5-9FC8-532E-826F-14F25F657D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91" creationId="{198E0EE7-C0D7-C03D-048C-E1C2878BF2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93" creationId="{C711247C-01A0-B044-98CF-55AE09ED9E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94" creationId="{5D527C37-72B9-0B07-F5AF-844C69246E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95" creationId="{17247BED-DF22-F7C9-4726-656409938D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96" creationId="{7F32588A-698D-EDDE-35EE-6C75922F85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97" creationId="{BAF95E36-5ABE-EA9B-84C2-47C53E4B30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98" creationId="{096C0E04-19C8-A61F-7D30-E1EA0BA3F0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299" creationId="{B5D788AB-E4F8-A9A9-4B37-206A971715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00" creationId="{3387EE88-8830-5EF4-9C3B-DA54C5797B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01" creationId="{1EF269EC-E58E-F6EB-47CB-81C8374E2B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02" creationId="{B4AE6F69-B536-3E75-9DB8-C3C1447936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03" creationId="{F8BFABAB-03C2-8852-28FE-C529842CC9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04" creationId="{C64D9484-0A1A-8229-D3D3-D0AD517CA3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05" creationId="{A4B9E0FF-6690-90D1-CD42-4A4A56E1E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07" creationId="{24EDA3F5-461D-069C-8893-DCF107BD58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08" creationId="{7DBD7C23-F6EB-551C-F10B-5DAFD73110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09" creationId="{6B248247-F8C4-6EA3-76AC-D9B4383A0B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10" creationId="{3EEF0250-CBB9-B763-3784-5543E12FFC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11" creationId="{E5D3B9D9-7A99-7E16-392A-08247A01C6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12" creationId="{F031868E-EE5B-1CD0-0A54-8CECF70688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13" creationId="{6B0AD556-9400-5011-0FB0-6BF1F2BF2D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14" creationId="{9B99785A-A179-E7A4-A106-81F8E9FA8B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15" creationId="{07E4C1A0-D2F3-ECC8-625A-439D8025D2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16" creationId="{2E76D3A7-A7D5-74BC-C80E-3BAAB7230A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17" creationId="{FB47059E-5813-5A65-5AA6-C95105D754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18" creationId="{76D3F0A5-4019-E080-7052-2B94BC281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19" creationId="{6F27A5D2-C792-B8E8-C867-0DE037D94B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21" creationId="{DD39A4F2-C725-970D-4F24-F64CC19C4D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22" creationId="{4C512F49-2FEA-0DAA-0FAA-E7DA3F75BD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23" creationId="{13A546DE-EEDB-16A3-706E-24A4BC624E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24" creationId="{492879BA-FF9F-8540-646E-DD7D8BBF5F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25" creationId="{4C1E42E5-F768-73AB-A34E-8DE46E46E5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26" creationId="{F10A79CD-8CB7-71DA-2BB1-C6B444079E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27" creationId="{5A571E2A-4CF8-1B89-D028-A9A09317A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28" creationId="{0ACF8FEF-3828-84D3-AB2E-4CD753EDC2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29" creationId="{1B2867C3-1493-F507-3157-BC7B00AA39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30" creationId="{294BEF9F-44F7-7D2D-7060-B736FC3F17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31" creationId="{3D41F35E-0338-34FE-0A5C-31D7073FA0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32" creationId="{1310A53E-CA1F-B94A-29BF-175E21206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33" creationId="{A5CAB6D5-E0C6-5D62-0006-1336D91E56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35" creationId="{509E73C3-465D-C3AF-B7B4-81BE58FC3A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36" creationId="{6A9B42F2-C764-C4DB-2EDA-86CF816478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37" creationId="{74893EBC-1B5E-E31C-AEDF-196C4EF0AB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38" creationId="{D5F5DAFD-E5FD-F063-334C-6157412AFA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39" creationId="{E2F66220-91F2-D116-E48B-C3341D152D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40" creationId="{741488BA-D5B9-BD3B-B29A-A5D15B3E02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41" creationId="{3CCE5F4F-A2FC-104B-E3EB-3294BEB067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42" creationId="{A21C2664-FD52-EB69-61AD-50AD0C7655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43" creationId="{7A007D3E-EC9F-CB4B-6AD0-6F5466A0B6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44" creationId="{2DDDEC17-A53A-F829-9C21-487ED2DE80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45" creationId="{B8C2862C-8A5C-27D7-EBD0-DA6EC44619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46" creationId="{A989655E-61C7-D139-4DA4-9257699559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47" creationId="{8115FA51-0DB1-3DF2-C77D-90834A68B9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49" creationId="{D5A66FC4-71CB-05F0-F1D9-9826222B9A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50" creationId="{4CB0DD41-81FA-AB95-F379-4BA258D499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51" creationId="{D97D32F6-011C-2E3F-9C0B-0AF2FC8433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52" creationId="{CF38C2FB-B4A0-F5CE-2397-19812D35CC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53" creationId="{08D6080A-AB47-CA11-0D2F-698EF3D396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54" creationId="{1199F021-8A77-6BEE-E320-038C442E56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55" creationId="{B1F6A2AA-CE8A-B2C4-75CA-85F8D96C30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56" creationId="{7B4D60C8-CC24-F681-506B-2888EA5E0D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57" creationId="{9C9631E1-39BF-F8D4-57EB-E9BADAA865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58" creationId="{32FE4A09-048B-3C5F-A20B-6A2A854610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59" creationId="{EC799482-9266-9936-C79E-AB64F7497C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60" creationId="{D03F1AD8-A83B-A7DC-2917-FF15BEB3E5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61" creationId="{4A008993-9A4D-2E23-9DC4-77C32DBF11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63" creationId="{0D8913DF-1FAE-502C-BDBC-F6B21C8DDD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64" creationId="{9D619FA2-A82B-7D41-4713-70B54ACCD1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65" creationId="{4B3B2E62-18AD-0FBD-F453-A8620222F8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66" creationId="{76170CFB-F4BC-3F1A-8936-25EA44A566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67" creationId="{8FB1465F-EFE6-DA90-D40E-191ED1DE0A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68" creationId="{7FE5E53E-9AAE-2589-01C5-2D649E1CF4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69" creationId="{307B4B2E-65B8-411F-B3A5-1303998EA9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70" creationId="{278E840E-B207-3CE8-5A77-015A41B006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71" creationId="{CF0AE9D4-06A3-06E1-C9A5-865C7EEF8A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72" creationId="{13965CF0-670D-4C93-65BC-8561FE32C5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73" creationId="{E68AD8B8-4CFC-E32D-5455-A6B345D594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74" creationId="{3929A757-AA15-3638-3E3E-5B5FAE72C4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75" creationId="{01FCCED5-B532-971A-8767-B3FA7E6966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77" creationId="{35AA5B39-ED4C-101D-14D2-7B74DD424F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78" creationId="{E3A70D40-C15D-D5BD-3834-CFB2693DA1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79" creationId="{3C17959A-8DB6-380A-0DCA-5F62FB7EF4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80" creationId="{907DC212-2205-6CC1-9864-D46C7A151C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81" creationId="{695C2805-FFF3-E8F8-34C7-B15E033006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82" creationId="{EC110CC4-AAE5-F45C-B298-F3FAA89552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83" creationId="{42ABF49D-E66B-FCEA-F66E-E27F6F0404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84" creationId="{36610067-F066-B4A0-87F1-5B5CF3642F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85" creationId="{70A3DF15-DA5E-308E-B9D5-1EEA59DE58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86" creationId="{2E5F2B57-07A9-1E12-2D6B-04A4048B40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87" creationId="{128BEDB4-8F57-A040-E638-DAC6410CDA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88" creationId="{E68E8861-33C1-D6B9-E27D-DDBAED7357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89" creationId="{3CF27AB3-161D-0562-80C2-F40E74B34B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90" creationId="{06CF38FA-A7DB-825B-FD4E-67DB7784C2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92" creationId="{E0A0F30D-F550-1614-A6D6-2DDEF20E0E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93" creationId="{035592EE-2BB3-E143-A3AE-025C8D7DE9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94" creationId="{DDCE8D5C-F0B4-2A8E-FB0A-9246FF7F1D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95" creationId="{E01BCEB9-87BE-F36A-8703-F02BE9529D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96" creationId="{715361DE-C564-2AF1-86F9-6EB8516F0B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97" creationId="{C9B57F70-E4BB-AECE-8D09-CE9DFFC19D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98" creationId="{AC221A1B-4F35-AC99-5DA6-FE1C237E78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399" creationId="{C3486920-F54A-FAFF-0338-FDAD74ECAC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00" creationId="{2A400E40-70C6-9065-BFAB-15C4060B53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01" creationId="{A2D0A5B2-CF1D-7B2D-003F-90E2CE6B76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02" creationId="{4F7696FA-0467-D872-57E8-6F0B8B43B8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03" creationId="{66F35FB1-3362-9D4D-37EB-974A8D0808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04" creationId="{5871D7B6-A117-4270-63E0-88B2D9126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05" creationId="{622861DE-56EF-5F9C-6A21-3A79436CD6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07" creationId="{F66CD84A-530C-693B-6B45-DA42FFBA14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08" creationId="{34026CBE-6F63-72F9-77A4-AC670C9634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09" creationId="{5E4B30E7-A754-8141-6996-91B4B4EC3C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10" creationId="{97B7BB20-7EC9-E7CA-2F68-43D707044B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11" creationId="{43B8D55C-B133-3762-736D-60536C5975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12" creationId="{253B7621-8026-FE29-52BE-DA32054E7B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13" creationId="{C7169D6F-076E-C407-4319-548DE887E2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14" creationId="{B8FD8D8A-F6D2-D60D-EEC2-E8AE0BC36D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15" creationId="{87A5C7AA-6C51-DD25-418E-F879CC5330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16" creationId="{498D339F-59E7-C4D3-7E95-DBADC9D703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17" creationId="{8EC88505-FB5D-B751-4A75-21ACEDACFB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18" creationId="{8A47CDDF-FD90-A7E3-8F5F-71F443C702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19" creationId="{0B76B6FA-06D1-71A3-5DBE-EB27E7A686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20" creationId="{0603357A-8ECA-6250-D3BB-197EA844DF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22" creationId="{2110890F-287F-C056-5370-3F974D9FF1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23" creationId="{9BC4F847-E0E1-4B91-3C5A-24C021C578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24" creationId="{1D6EB21F-7CAE-48F6-7B7E-9337FF224E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25" creationId="{C3946CA3-C3DE-E087-42CB-5AA070A25F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26" creationId="{07E505E5-CDFE-FFC0-7478-6AE32774C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27" creationId="{2900652D-956F-FCD9-7490-729D52F74A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28" creationId="{68C07499-99D6-9189-6EB7-73C9A7549C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29" creationId="{A01FEA4D-D2A5-DAE5-AD6F-2BAD8FE1E6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30" creationId="{D52C9825-7CFD-FBB3-7D2A-7E44249ECE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31" creationId="{2C5333DF-C020-54B4-5349-CEC365F4C5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32" creationId="{68D45AC9-A42B-53B2-D9F4-5933F68458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33" creationId="{42DD044A-43E0-6D52-D835-3B745C5773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34" creationId="{A6F5657E-4973-3200-2A9E-769D31C2A1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35" creationId="{71A3AA69-46EC-4DC1-EFF6-E5E7C749D6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37" creationId="{3292F1A6-926F-3ECA-C5BB-A3A2DCF80D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38" creationId="{814D0423-44E5-6C76-37B8-F2156802B6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39" creationId="{2C221083-C247-4E95-0228-4C3B8BAEF8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40" creationId="{F736554A-A07B-0D8F-A06C-B18EAD3F26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42" creationId="{AE9F0017-BBC5-7717-F843-FDFE32DAB2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44" creationId="{D9902725-CF9D-8680-05D3-F2CE4FFC1D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46" creationId="{ACAC9AA1-C7EE-64A4-7CD3-4627EC6C8F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47" creationId="{2BA636C8-476B-06D0-D91E-301A3CB785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48" creationId="{625603FE-AD3C-7308-FA84-5E286641E0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49" creationId="{51F00CF0-A571-4839-3E4D-3A97E1C1E5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50" creationId="{B93D4463-773C-83CA-04E1-825F066F76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51" creationId="{540051A8-AA45-28C1-E36F-6644B71C45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52" creationId="{D966395D-8BCA-3722-2821-5FA3F05BF2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53" creationId="{609E72E4-97A3-91BE-437D-272ECAD79A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54" creationId="{D36AB2FF-14D0-432D-BEB3-358306960F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55" creationId="{47488626-36B8-5AFA-D591-47CD63943A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56" creationId="{9ED5CDEB-79FB-6E3C-2E25-2DD8C2DCE3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57" creationId="{7491B451-0CBF-A300-B3FE-B485E9E194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58" creationId="{51A3B1EE-7113-8561-FD32-13E940AAA1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59" creationId="{0D69512B-6B43-A92D-842D-40913A7303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60" creationId="{97DD27DD-FB68-6A6A-261A-CFE53FA7D2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61" creationId="{822C5483-97F0-BE37-5481-E89FD5100B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62" creationId="{325252D8-61B1-23AF-A9B7-C19B56AF6A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63" creationId="{10A57BAD-25C2-5348-E716-00F8287321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64" creationId="{6BFD3DE6-1F5F-4064-FF59-4C4FF24934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65" creationId="{BF2F4222-8F32-2AF3-401A-7FECF94A47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66" creationId="{30CCFA8D-C876-6DC9-E6E7-2387163FD5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67" creationId="{6BD08E52-FA57-D35C-2A7B-4B4EF6B940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68" creationId="{6B196F0C-635D-783C-7948-D15F0C599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69" creationId="{30D62BCA-ABE4-8505-44FD-D1AADF8AC8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70" creationId="{ABB40F85-C341-F56E-0FC4-3BF3D156C2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71" creationId="{F3E433EE-832B-B89A-464A-F9B66E90AB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72" creationId="{36B343DB-8563-4674-7AD8-85D0D168A4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73" creationId="{4C973503-CB75-8119-0F76-1C587AEA80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74" creationId="{B6C24D4E-ED15-5C87-3A60-A81094FCB1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75" creationId="{3B63A4DE-A7AB-5BA5-6FE5-159A07ED8E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76" creationId="{0A2E63F0-0B37-F4EE-060F-955C76D5CD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77" creationId="{2527D438-0DC0-D6E7-CC21-B20B02D38D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78" creationId="{2F57F2B0-BE4A-4C91-359A-8887B78F4A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79" creationId="{02F2AF7F-DF2B-F8AB-D150-74CA96969E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80" creationId="{CA5858C7-E413-35F6-A596-BEF74A3D4C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81" creationId="{41E4DAB1-BD0C-3B92-44DE-EEFA2C9AED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82" creationId="{364C0F7D-1B22-E9FC-21E4-6F141F484A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83" creationId="{574F9732-F34D-9A77-7685-F529CE88BC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84" creationId="{002F3BE2-079A-3FC4-D55E-13C0BE6F0E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85" creationId="{EC7E3635-A3DF-E0AE-B44B-07F2F75BBF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86" creationId="{E0B22DBD-F3CF-21C5-77D7-0B03A5697D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87" creationId="{006436CF-D2F4-EBE3-04F4-4D078C7FF0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88" creationId="{73341997-D18E-A3B4-B442-BCD4955914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89" creationId="{F2D669CB-7EB3-097A-0D85-C8C4729D53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90" creationId="{1E263469-3061-F71B-863C-903182AC11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91" creationId="{519D056D-37A0-0E7D-7549-AA01B0FFFE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92" creationId="{2D88E687-1A63-5399-03DE-B2D98AEBED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93" creationId="{3B045531-F655-B49E-1E0C-30B23415C5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94" creationId="{166B1DD3-B721-345D-C489-89A73A9AA9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95" creationId="{38DE5DAB-39BE-D38B-90A1-30890F6B00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96" creationId="{AAABA12F-A2D9-D8AF-87DE-FB3F9AFB57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97" creationId="{F92C2801-3E5A-ABF3-2BA7-D215BEF2C3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98" creationId="{64F6C7B9-199D-8307-7AFC-62D8238906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499" creationId="{327DF8E8-DDEB-7A43-7B22-FDD2760F73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00" creationId="{67EBB54F-4EF4-AAC8-C62A-3BBE126E28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01" creationId="{2659C4A6-373E-6127-5BD6-C03E4BB29E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02" creationId="{4CAB9D09-44C8-104E-5E72-2DBB87F96A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03" creationId="{2A046A77-B094-96ED-06F0-632FC5E5EE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04" creationId="{12783F9E-8A83-9A79-77E4-DDFD527AFB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05" creationId="{3ADFA0CC-89C7-71FA-205A-28EB1B400A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06" creationId="{9D4C6FAF-C0A4-D2B6-C164-B97AE1270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07" creationId="{EED84357-1852-484F-9AF4-29B4F4EA62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08" creationId="{05657150-56E5-DE91-6570-9BB8415FFC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09" creationId="{D77801CF-3122-800A-F8D2-616090CDE4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10" creationId="{D04415AA-AE39-10FC-580B-3B7676105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11" creationId="{106E8AC7-94C1-CC67-D239-EE37AD8D3B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13" creationId="{55236F47-1734-92E0-C224-D1F7462290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14" creationId="{1FC16737-3486-417C-AE8B-8214B9FD58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15" creationId="{22C3C349-2617-27C6-2AB9-272311CC36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16" creationId="{CC900951-C4F1-9216-453A-44E6F906B5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17" creationId="{DF243208-3919-57F1-56F9-599C4E0AEE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18" creationId="{C62DDAF4-F6B7-D1A8-26E9-989D58FEFC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19" creationId="{4951527D-BA34-4B0E-FA52-251ECEE24B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20" creationId="{C6FEB5A0-1ACA-288A-F775-01C164B76F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21" creationId="{D439AF1A-31F4-B0F6-0749-80A5CCA09A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22" creationId="{BD562C3F-F131-9F5C-FF1B-14690CD17E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23" creationId="{114A7BB7-BDD7-3D36-7099-5FFE240210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24" creationId="{7F1BD758-CD58-7F9D-1A40-807402008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25" creationId="{EE402E13-006C-DCDF-D834-AD9C41F497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26" creationId="{3EF7569C-3290-86F0-51D1-EF10BD6666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27" creationId="{AB830E8D-A3A6-315B-B67B-6EA61685B2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28" creationId="{39D3AE88-F8A2-BBE8-12ED-C0DBF7068A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29" creationId="{E334DBA7-6D79-C970-01A1-98290ECB52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30" creationId="{36DF9AE2-3027-97A1-F314-28CD19695A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31" creationId="{66476235-01CB-463F-B100-4EAD323158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32" creationId="{436EFD78-F56C-AA0E-53EF-814A9EBB44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33" creationId="{AE016D9F-1275-5F5B-1894-CAC46B2B31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34" creationId="{33D8E1D8-8B8A-D0D1-09A3-D9487236F0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35" creationId="{0349F795-C372-F08B-B928-F93262E6D1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36" creationId="{CFAC2432-589B-2959-4B45-E2CDAC2764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37" creationId="{51A085C9-B7F1-6492-017A-825AE74B56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38" creationId="{3DA4A63B-03D4-E9BC-2A69-995E4AFCF0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39" creationId="{929B2165-B8C1-F674-C685-7ECEF8E16C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40" creationId="{E7297FB0-125B-3C39-1985-CB2FFE5483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41" creationId="{4B6B41C3-967E-0E3B-004F-0B8F30D83A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42" creationId="{78EB5A09-0B1A-3BBA-1861-673663342E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43" creationId="{041B4487-8535-0E7D-4AA6-33B7A497BB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44" creationId="{35F28B9D-46E3-FBDF-2654-731A0EAFB2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45" creationId="{DA0979B5-9AC5-BE66-CA9C-8E3C4BB6BC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46" creationId="{E4B0D865-8823-7676-B861-E0A17F3898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47" creationId="{FD6A331F-A8C1-E0D5-7B1F-F0392AD08C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48" creationId="{8490EC22-DDF0-1777-5723-B258F4ACE5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49" creationId="{22325801-8633-3FEC-04A8-258E944656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50" creationId="{80B8C1AD-9014-9C4D-92EC-93E5BEAEE7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51" creationId="{B8854DFE-3D16-EA53-D5D9-8D5092A66A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52" creationId="{95F0B29A-1DFA-B53B-CB93-4280AE4BA0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53" creationId="{C2D2F082-9F0C-E9E4-64EB-4CA7BE3D99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54" creationId="{090F3874-1506-E913-6B40-C35EA0C43C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55" creationId="{E3D4DD86-041C-1E4D-518B-FCE99A26F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56" creationId="{C521F622-0816-F3C3-E8F5-12B09AA522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57" creationId="{CC4330DD-3933-9479-1E6C-44C42A0464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58" creationId="{9DB0178F-8F9D-8DCE-CC9B-3039B2F531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59" creationId="{675BF063-F44E-C3DB-43EB-040F30572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60" creationId="{EE78E486-872D-8CC2-F408-7B86005611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61" creationId="{15E9D144-7F56-5943-B8B0-2A2AFB83DB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62" creationId="{B387A662-F0F9-E5C4-1838-549CAFF25E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63" creationId="{CA629EDB-48E1-41FB-415D-A7AD8A4129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64" creationId="{5B30D0EE-017A-C75E-C2A5-3A179BC547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65" creationId="{FF15E038-6286-7EF2-7733-23C9492007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66" creationId="{2F15CB00-1BAF-546B-E27E-B17E78A513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67" creationId="{EEAB7BB4-9BFA-9480-EADB-E2FBE1C5F0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68" creationId="{DE013357-35AE-B465-4A90-7DBAF4F2F5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69" creationId="{C35AAE46-D646-4AEF-6BD8-83A466434F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70" creationId="{1667F5DF-E159-F479-20B8-3C7D7222DF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71" creationId="{1C431C42-6B1E-F0B9-4BCA-FFA6106487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72" creationId="{8A1C0051-E259-5772-B46C-A187AD6F73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73" creationId="{17D4518D-75B8-5EDA-EF81-48D47C0652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74" creationId="{4863AFB3-B2C8-FAF0-12D5-8C40DF40CD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75" creationId="{3F073F43-E937-104D-99A0-63A8BD8A32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76" creationId="{053602BA-D65D-80B8-6A80-21666E50FD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77" creationId="{E04A9C18-D535-F8F5-552D-1FD809E5CB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78" creationId="{B0AAB326-81C1-5812-6E86-71BB7E83C6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79" creationId="{4D91A8E2-7C2B-B266-9D76-303ECF58D1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80" creationId="{EFC4D7EA-9A2D-CFD2-4423-8515090563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81" creationId="{5EE82592-D707-209A-8A9E-E4810F5E69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82" creationId="{C8214490-5D2D-7492-4639-14608BE694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83" creationId="{8A748ED4-698C-45ED-AB6E-6CAF0D258A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84" creationId="{A074A002-F02A-E9B9-473C-E9F2CADA64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85" creationId="{7E465F8B-6857-7B6F-2C84-FDC9604733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86" creationId="{78F6676A-D56C-A716-6E6C-A0DE4A74F2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87" creationId="{FA97D85E-F5C5-F6AD-5D9B-07806BFD17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88" creationId="{8B5337A9-5170-B4C7-4845-674DB80E52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89" creationId="{6FDB8E3E-541A-3920-85B9-CEA9B9585F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90" creationId="{99C601D4-97EE-619F-D3B1-3D1ABFFEAD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91" creationId="{B4EE8E7C-2C3A-5BE9-C7BC-2D78C17EE5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92" creationId="{873A3602-A635-F900-4278-E61DD462A7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93" creationId="{4036FC02-A01C-0EC2-38E9-C0A360397C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94" creationId="{A05766D4-F45B-053E-8291-D601447308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95" creationId="{9C320422-EE88-4B22-1664-4AB50FBBCE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96" creationId="{3209C0F9-BE6E-F93C-374F-06DAB67A69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97" creationId="{C1CA99A4-7ED5-4124-5A43-7A17321D48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98" creationId="{7188EC82-CBED-8412-522E-95F84DC2D0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599" creationId="{491AEE5E-49CD-DE15-0D91-D1BDB3664B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00" creationId="{C8FBCD70-FC4E-7E2D-4A7F-931D66E221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01" creationId="{6A7B1D1E-0BFD-1ECC-EAB0-0C6C11242B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02" creationId="{2B68324D-07FB-3D1B-B3B7-6B74640CB1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03" creationId="{029376BD-831E-250C-81FC-D82EFEB73A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04" creationId="{FF56BC8A-42C1-DBC9-76BE-1D82027660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05" creationId="{7401B8EC-F21C-FDAA-3D62-A270D0A08A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06" creationId="{7AD14082-0F6C-88E4-6417-2D432B2EB5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07" creationId="{6F29FFEE-68D3-C1BB-320C-8F010A1B79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08" creationId="{8E61DF63-6EDE-0275-A98C-D9DDB1FE0E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09" creationId="{9B945254-9427-67EB-C1F1-DF375ED165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10" creationId="{4200412A-ED62-1726-DD04-385B5ECCB9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11" creationId="{E83451A0-C3EB-ADED-0A76-D8BF0E182F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12" creationId="{2C1BE23F-FB6F-2970-0E14-413534CC0F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13" creationId="{E434CA95-7B12-4EFF-2C06-4212E2CA6F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14" creationId="{3F098B0B-FE3B-59DC-6881-E77CBCA9F2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15" creationId="{5BCD6AC5-021A-1B67-BCDD-08543C9F2D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16" creationId="{677EE963-2749-355D-53CF-372205C214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17" creationId="{C5656398-A2BF-07EB-8272-7361C5165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18" creationId="{7787620D-5FFE-E2D7-3DC5-3A4AB88466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19" creationId="{1DE4BFD2-AC57-9ACD-C2A1-8FD16DEDF4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20" creationId="{DEA88215-CB88-E025-7E3C-6A3B267929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21" creationId="{F71033FF-6685-7D88-7A21-DFA8F51F96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22" creationId="{B43F224C-BB59-8EC3-5784-DCFF470E7E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23" creationId="{769BB6B4-0B5A-5A78-6CBC-CE330B2C06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24" creationId="{91EF2F8D-C95A-3331-58AF-14DC14FAA9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25" creationId="{97DCC86E-BA21-DF28-614E-34EE22B1A9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26" creationId="{2293C1E4-D772-1B88-B793-2D48D4387B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27" creationId="{6DF1893A-597D-9243-A677-7B8098B6DF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28" creationId="{AE318EF9-1665-C50F-5449-1A4E9AC766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29" creationId="{BEF91CFD-CEB1-59BE-7F40-ACF15F322A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30" creationId="{14D922C4-B510-547A-A354-2EA07EC570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31" creationId="{09AAF2C3-726E-9AF7-49D8-32A3E26C44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32" creationId="{1DB9F897-0E5E-F015-555D-93EC8BE3CC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33" creationId="{4B1DD09E-CE5D-84DD-E50B-6FBC6E74B4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34" creationId="{142D4F82-0BC4-A552-FBD0-2A3CEC9349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35" creationId="{6BF0830F-F8B1-0AC1-7B9E-E75B96F753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36" creationId="{65B05611-18AD-9FBA-4BB8-A1F8855FA1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37" creationId="{575699DF-57EC-824B-DF5B-E2FB16C9A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38" creationId="{CEA902F3-FEF9-F1C8-475A-1BFC2E75ED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39" creationId="{E63B31DF-3C12-986A-B204-354C55D03C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40" creationId="{B6D2B83A-AAD3-2327-C06A-1249B5F97A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41" creationId="{28EFAD81-B59B-887E-8BDD-35338B55E7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42" creationId="{CF5AA298-394B-401E-FB49-FBAE3FE051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43" creationId="{50F168E7-6106-3DD5-DA6C-EE260828BD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44" creationId="{121DD38A-D62F-66AA-D1A6-B46317E4A4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45" creationId="{764585AC-DAEE-4FEC-DA99-AC7E5D0D68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46" creationId="{66299AA0-FF7B-B304-750E-C0CE990FE6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47" creationId="{C960EE1A-74BC-BE26-D391-7BA4859E49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48" creationId="{4C9BFB5C-7BB7-BBDB-20F4-AB2532CF09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49" creationId="{C9B1CE85-CDF8-42DB-D87E-E5E50B2133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50" creationId="{04DD31F5-B706-EA3E-99E5-25BE1C8458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51" creationId="{57607368-EDE4-B1D3-7D5C-3DC291E26F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52" creationId="{83732DD6-6D5F-D61F-1D54-736C702AF4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53" creationId="{86DD028A-9806-51CA-5EAE-456639E15D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54" creationId="{195A1A77-0AD2-F0C5-E341-847E7BCF27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55" creationId="{E9B6C2B9-D360-66F5-02F1-012B7196FC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56" creationId="{C96896EA-B1E6-BCD5-946E-86389E627C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57" creationId="{D4382103-76D1-F7D5-4B21-FC8EE0FF34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58" creationId="{20215790-72CC-47E7-DE64-464B898D7A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59" creationId="{18AD4463-40D1-48A1-1AF5-8BAB467C1A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60" creationId="{EF9704C8-B107-D0D6-0763-38297A0B14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61" creationId="{13C417BF-880E-9916-9791-A6340A54D3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62" creationId="{625C4573-5260-B7ED-D520-B766A7B779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63" creationId="{92B00826-75A6-76BB-F514-27B65240B3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64" creationId="{C4B123D0-3B24-FE81-8045-64CB343F12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65" creationId="{E8029378-7D5C-1399-7435-0B65ACD432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66" creationId="{DD6D2A2B-D5CE-138F-030F-2C46B2C3FB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67" creationId="{E8F66D97-E64C-0533-C3EE-18A3B7E057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68" creationId="{F7E188A2-C97C-A4C2-C06E-5BF500B0B2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69" creationId="{E870A73F-3B15-2391-6550-9E9C9EE3BB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70" creationId="{6F7C71EF-6D43-DBDB-0431-AE9FAFAFAF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71" creationId="{34E85EB9-9D56-86A3-8A26-00719E30E1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72" creationId="{FAC8A4ED-25F2-FB43-4F51-21AE7DA975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73" creationId="{0C9A1F6D-6A72-BB15-AF7B-D6FFE79755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74" creationId="{20169B25-E7D5-E05E-2071-807A4FC2B5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75" creationId="{E1162660-2E37-C57E-4F9D-63630DE477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76" creationId="{F481E3A3-3E30-7564-25AC-DA4ACEBC9C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77" creationId="{3C7C876D-2F07-DC20-B24F-2FCFD64972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78" creationId="{46A1E8B1-E23E-59ED-524E-06061DB670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79" creationId="{63164607-3373-9A74-B089-549CAF53FB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80" creationId="{5D7C094F-CF2B-28FA-3B91-D872476AEA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81" creationId="{A14503C1-8773-09A1-DB99-9816039C24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82" creationId="{7DA3DD2F-E080-B361-B603-F80B3A0DF2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83" creationId="{6BBC274C-C8A4-000A-A84F-530CB96DB5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84" creationId="{9498223E-C902-9E4D-ADEB-915A6C472F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85" creationId="{6C49B0F7-13AF-57E0-4936-1CBD40465A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86" creationId="{6F176F01-C5AF-2C36-07F2-815BFA41A0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87" creationId="{E8178080-C4E0-951E-A7FB-248DD85BAD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88" creationId="{9635E932-6957-94BC-195F-2CF2FADA2C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89" creationId="{34178931-FB5C-7B9F-B66D-52D858DF24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90" creationId="{3F188CFE-E273-9B3D-6E4A-E7377B8842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91" creationId="{A9A75AC9-3652-652F-F4B2-FCDD5BC5D9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92" creationId="{F5092348-11A8-07D8-567E-9FD54AFD0C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93" creationId="{707946F7-5B6E-81D9-8CC9-DD0650E92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94" creationId="{1F5F5BEC-39B3-1132-A256-7F6F5D0B68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95" creationId="{ABC7B4A7-32B4-338C-94A3-9DBDE35D18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96" creationId="{4FC4A4B8-B6FF-F062-1DEE-222BAC317A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97" creationId="{6032BE72-4AA5-8B54-E7DD-0E21590283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98" creationId="{60C8D94B-B410-F781-100A-9867715D54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699" creationId="{05975FF6-BC33-18A0-70FE-9B8BB9720C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00" creationId="{F578A422-1E1E-835D-DE90-E17C87C488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01" creationId="{7D3DE2B1-114B-F537-FE61-B4B871B8B5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02" creationId="{AEAB018B-EA09-9428-85FC-F6A7007D22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03" creationId="{C5725946-C5E5-D652-896E-089D0FAAD2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04" creationId="{891141C2-058E-E3AF-F26F-5475721EB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05" creationId="{7452A5E8-8623-D38F-B198-562FF007C8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06" creationId="{17970C58-A1E6-6572-4D48-6C9689824B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07" creationId="{A96AC349-5195-C688-3B4C-86C34108F8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08" creationId="{D82CF048-26AC-31F3-21AB-A992D4055B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09" creationId="{4267B993-33B4-D1E7-8763-E2B20FFFBA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10" creationId="{1DC4C381-F047-91A3-A816-875D0D87E1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11" creationId="{A5386A1F-8AF7-2BD2-EAE6-94BDE6C729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12" creationId="{FDA6716A-3D25-9563-22EF-348B8AB350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13" creationId="{B770A75A-67BA-B294-25D0-942E74C27A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14" creationId="{7F9C45B0-FC52-2888-48E9-C296632146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15" creationId="{73A73BE3-0F36-96D3-7B5F-3E91472A8B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16" creationId="{AA622DD5-4492-7E3C-E6B6-C3FE43B97E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17" creationId="{FEB33E16-7E85-3B19-977E-283ACBE446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18" creationId="{165BB1E2-E7DC-6F95-F1E8-7157C15118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19" creationId="{B24ED464-1864-ED2A-FC29-1598FB78CA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20" creationId="{9D9952D8-14ED-EFB2-F135-55A7EB38DD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21" creationId="{C48E4E1D-5807-CC42-B786-D7F04E6CC9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22" creationId="{AA568579-8B0B-1162-54B4-82D1DF4597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23" creationId="{22D9DBE6-0D5C-0B19-3D4E-C330E599F8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24" creationId="{BC9A81C9-A1CB-935D-1298-F416120A37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25" creationId="{DB6D7249-8026-1C0D-BC38-DF349EA3CB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26" creationId="{96BB1878-4E11-8F34-3083-0FC2237F53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27" creationId="{EC015B3C-D26F-4FAB-04E8-3C4C111C28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28" creationId="{EA81B7A2-C8D9-858E-CB0C-AE374B7D53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29" creationId="{048C06E2-8427-B64A-9A80-8A5C455BEF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30" creationId="{6C09B22D-39D5-4EC3-9AF3-6DFB9301B8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31" creationId="{16C473C7-48BE-BFDC-888A-148CEEFF14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32" creationId="{7023DE3A-6AEC-B568-F916-C43E13A1B8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33" creationId="{A8A08912-2DA7-C51C-36A8-ECCA2FC33E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34" creationId="{28221B87-4968-5B72-AA72-08DC0BDFDE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35" creationId="{34EDB435-481C-EED6-1D66-7B217CDE57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36" creationId="{485764E9-466B-0D69-57BB-FF128CD97B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37" creationId="{A1C7D744-F87D-F590-6F70-242FAAE191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38" creationId="{D4D0E74E-B923-92E7-79FF-747A8C6D79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39" creationId="{A5BBBA68-4BDB-8846-4793-D6EE87CB6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40" creationId="{06FD6798-A116-3492-C067-FA5F53E8E9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41" creationId="{77ECAE1F-95A0-4D77-5BAB-04136FF1D1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42" creationId="{A1989F97-0BFB-1DBB-AE79-552D50A12F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43" creationId="{90982ACF-6D10-11EE-3E4B-0006EEA20B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44" creationId="{3A7EF31B-B33F-03EF-3185-644154F9DC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45" creationId="{DB7116F5-9A1A-C30B-051D-2F940B78B7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46" creationId="{2656315E-6014-FA93-2DA4-07FCEB360B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47" creationId="{971D2A43-B639-02F9-5414-CF705C6B65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48" creationId="{FBBB1BEB-B08B-52DD-9F00-DD3634214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49" creationId="{01FD7D8C-4F6D-F85C-9F67-D164474267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50" creationId="{8CB65505-768F-535D-E171-2F875F2960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51" creationId="{8C59A796-74B8-74E0-6109-D986549ABA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52" creationId="{5D353FF8-8957-31DE-306F-DDC9B98FD3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53" creationId="{578AB1F1-13DC-049D-2C5D-4DCA11CEC7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54" creationId="{B897DE46-FCB9-5F75-7AF1-A37D5EAA1E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55" creationId="{3A3CE5D4-2A19-11AC-0A64-08145FF520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56" creationId="{B2A37F66-A701-F590-A323-D732E25DA1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57" creationId="{C6F150E8-C2D8-562C-D510-E987987C15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58" creationId="{B1BA86AF-9B41-193D-F1CD-CD483592A1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59" creationId="{2F692923-F0A4-B656-ABE5-8D4A467BA5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60" creationId="{7B379472-C597-EE0B-8E5E-301537E1B9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61" creationId="{E5C61A4B-47A3-9588-524A-C0B4055CED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62" creationId="{FCF861D8-B911-81C3-0178-35AC71CF5F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63" creationId="{39B86F1B-BB87-6A94-2E09-77CF02DE0A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64" creationId="{5C14BD7C-1783-4C95-059B-FFA1527881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65" creationId="{B5331BAE-25BA-73D1-218D-0863FBB682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66" creationId="{7C205F4A-5BB7-B6B8-D130-0842F82A86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67" creationId="{9B199989-F43D-3847-9DB7-1D66032518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68" creationId="{7870CAC9-82A2-D918-93D8-3D72059442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69" creationId="{63CCE43D-97F6-16DF-A410-7DFDCB4690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70" creationId="{CF8E7437-AF5B-12F7-8888-5F295CEFBF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71" creationId="{3430DEC8-3F57-AF22-C608-C7FCE4A6B0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72" creationId="{95BAD258-B33D-6CA0-D1AB-BE851E858F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73" creationId="{452F2FC3-BF11-D8DD-1B24-3F2E415C98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74" creationId="{A644BB65-B594-6C1E-59DF-187EC9B063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75" creationId="{AA7DE69C-C60E-1B0C-D107-9237A92420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76" creationId="{0B69BA08-94C7-37FB-E981-741305503C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77" creationId="{CEB76293-BF2D-BE90-7D4A-56B813529F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78" creationId="{95C333C1-7750-3351-1182-F5BADD8136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79" creationId="{68731663-6978-53F2-1382-0D8989397F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80" creationId="{A6DBE9BE-9122-D250-AA31-505D1C0ABD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81" creationId="{427F6A3A-718E-17FA-74CE-0EB96E53FC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82" creationId="{4EBFA442-7AFA-7F60-92EC-0E57DD2669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83" creationId="{E990753D-6AB0-FF5C-4509-009B01CED1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84" creationId="{E1285A24-15B1-893B-1838-A1A5A61108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85" creationId="{050402F2-D858-60D2-2C74-05D2FDEF4D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86" creationId="{D50CAE28-C068-4FC9-6A86-3CF241A0B8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87" creationId="{C73E946A-25DF-742E-3BB1-6769F74C70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88" creationId="{90B673AF-BE10-CD97-9188-1B5072671C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89" creationId="{6F21F22D-CEAA-DCF5-35E5-7D30FB75D3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90" creationId="{C08BA789-79E5-2A80-4A46-5A424493E2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91" creationId="{17C05F8D-99E9-334C-38B3-440C7C7F6C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92" creationId="{76FF4C05-6BA9-1FC0-BC41-1C90E4CF07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93" creationId="{A3D22F6A-B186-0025-6D75-928C359951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94" creationId="{CEE0A717-24A1-BE22-422C-9B318705AF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95" creationId="{28E733DB-4D4D-AB78-5702-E5CB724756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96" creationId="{74E122CA-3799-813D-46EA-5387B3EC96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97" creationId="{10993F52-5A8B-E741-1EA9-2DFAB40C33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98" creationId="{8A45C8AA-0F4F-43EB-858E-063EBA06BC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799" creationId="{E8BB0940-7A7D-940C-72DD-68E1E93D87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00" creationId="{3BE8939E-E3B9-2212-64E8-67DC515E4E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01" creationId="{D32F5DDE-2F3B-CF6D-CBCA-B8E037E6B2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02" creationId="{9CDD3BB3-F8C6-F84A-616A-E7EF4799E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03" creationId="{A7D5F20B-28A9-A276-139E-2FBE715512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04" creationId="{280F644E-19EA-287A-D46A-84FAA95A4D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05" creationId="{1BD766CB-7138-61BF-4000-03A89C0CC4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06" creationId="{332D72C2-33A4-B792-D5D5-C1C026E244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07" creationId="{512BC794-856E-2E20-C045-0E91A27C37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08" creationId="{A2C130E8-3DC2-6E6A-0B1E-B862CDBCAF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09" creationId="{0E4D97ED-ACB8-1E0B-A702-8F6F633611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10" creationId="{E8032580-08FD-D5B4-D20D-F8C91B1339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11" creationId="{3848799F-E508-5D94-E0EF-AD48234E9D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12" creationId="{CBEB1E0E-CE95-01EA-2A59-894D5A5D07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13" creationId="{11F11955-A15C-C842-29F9-875696DC05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14" creationId="{E2F3370F-773C-1C59-6893-481E2793E1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15" creationId="{A9D222F3-32E6-4806-6F81-136953F546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16" creationId="{1E741437-0BBC-BD4F-FE6D-28A6A4EFD2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17" creationId="{15EFC87F-25D4-B608-AFAE-D12BE47913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18" creationId="{B43CE6E2-FE9E-2896-9074-313AD098C0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19" creationId="{C7991C5F-D89C-5B68-9507-46D613FD4B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20" creationId="{EF45AC1F-C4A2-9223-5D41-8214095BE5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21" creationId="{29A3A194-8B0F-A2BA-96E6-780128CAE4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22" creationId="{425CDBDC-BE46-AE3D-18E3-805274AC63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23" creationId="{E190CA51-3651-B695-0C6F-04763A93D8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24" creationId="{B843ECC5-83F9-B113-D7AD-B911FED310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25" creationId="{CE6C6645-55D6-1F38-1A7B-05DCB5D719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26" creationId="{285A070F-D1F9-74EE-38BC-BA0F6A3B98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27" creationId="{24A05011-DE73-A215-9466-DC88C8C9A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28" creationId="{276F1892-716F-6F08-B22F-8F17A67984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29" creationId="{C2A0D48C-E754-73E9-E9EA-56FBDEE62E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30" creationId="{FDF3122B-09ED-84FC-1A1A-39D61466DE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31" creationId="{05D5ACAD-CED1-36FA-41FC-00B138F275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32" creationId="{15097927-0894-D81C-698D-5365748947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33" creationId="{5985C792-D982-BCB3-D134-FC1B89F1BC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34" creationId="{190DD06A-0530-2374-0EC8-437CD9DE99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35" creationId="{B32E53E3-9332-0F06-156B-DCE74106BB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36" creationId="{B03C9115-0D58-10B1-B000-EC1AE5BDBF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37" creationId="{C571FB51-1A82-1E04-501F-17D96A6F60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38" creationId="{3EAF632D-5C5C-A8B0-CFC3-0D7983626F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39" creationId="{34E7B089-3831-C204-5F2E-321393264B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40" creationId="{223FECDD-6F15-3E83-9379-85AA95B4D3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41" creationId="{5A103B65-BD04-E685-592C-80CFB8A3ED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42" creationId="{5D31F63B-D8B2-870F-DEFE-7500DC68C3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43" creationId="{DF5FBB27-368C-1C7F-DD00-88886D1633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44" creationId="{D9FB24C6-5F8B-3482-D44F-D7C8A3D640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45" creationId="{79B5560A-75B3-23E5-DF4E-0C3E491397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46" creationId="{D22A82DA-B63D-2E7E-BE0A-B358DF45E1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47" creationId="{B4AF7483-B2EC-8198-DC3E-B7EEC0DB55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48" creationId="{D6EDA994-3516-854D-E525-C8E431E6E4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49" creationId="{A5372ADF-12F6-7566-76A1-4FBE6458BD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50" creationId="{64CB0FBF-5522-8A20-A756-A1BEB52CDB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51" creationId="{C4D31C22-F968-F43A-D20E-BE0D9F0040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52" creationId="{F7567C3A-A312-2EF0-95EA-47CE8FFD15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53" creationId="{B922FEDE-3CAD-D103-5280-2688173378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54" creationId="{64A2C222-F823-B9FD-5098-C86AFD4F49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55" creationId="{DF3628FA-0638-7754-8023-BFE7ECAF21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56" creationId="{2046C913-5F0F-B7EC-2CF6-22B9573956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57" creationId="{BCCC7199-2CF9-FB93-5045-FC5FFC4677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58" creationId="{93BFF1AC-C660-E17E-245F-96A2519B7F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59" creationId="{D688DB8E-5BD5-AEE3-D998-9E4EAF0ABE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60" creationId="{2CEB04E1-DF31-F94C-61A7-6A48230672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61" creationId="{F3FF33BE-795E-2609-EA4A-E565AC853C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62" creationId="{382FDA81-C0F4-BFB7-1C7A-CFB18BE279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63" creationId="{695E5E1D-009F-E9E7-9667-489B709A15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64" creationId="{70D4160A-FEA2-E3F3-7E97-2DE4845B41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65" creationId="{5E321981-00D4-F2AA-500B-1D327884C9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66" creationId="{55DC030D-D49C-9DCE-7C45-14065054B2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67" creationId="{76321A2B-45BC-F0A8-0434-A0EB19E1D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68" creationId="{F9C5C8BD-A871-D0A8-5F94-DEF8C842AC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69" creationId="{B45EEC8C-ADE4-FEC5-C7EB-882F650E56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70" creationId="{F2BCDF49-89F2-CF6E-0632-BAD359AEB7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71" creationId="{D8380C14-1AD1-6E7B-987F-771949A4DB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72" creationId="{1E74C78A-4337-8B42-F994-9EB863C85E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73" creationId="{D99BEE02-0FF5-51A3-2D0F-3B5EDD6A21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74" creationId="{D83E2DF2-53FB-28E7-45C6-33AFAEDA38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75" creationId="{0C15D998-F775-AFF4-7DEB-189B803923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76" creationId="{B6A16CEF-E1AE-1948-3103-470D0CACA4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77" creationId="{8EF88B2D-4A17-B093-4AC9-0EC3F0C74C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78" creationId="{C46D65AB-42D5-6FD6-98DC-D16DAD0FBE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79" creationId="{05865540-66E0-5782-7398-0CFD49C3BC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80" creationId="{CCECFE82-E29F-8B7D-8156-5C36777AB2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81" creationId="{3016EFCD-4DE9-72F2-7234-3BCEC241DA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82" creationId="{BCAB88D2-25C0-CD8C-1B73-21A2D23C68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83" creationId="{4CC5A8FD-BAF5-628C-4EF0-6C78D0E6E0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84" creationId="{FEB39BB3-55EC-7B9C-110E-44D65E188C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85" creationId="{5080967F-8AC9-15CC-EB38-97F885AD71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86" creationId="{5DC0929B-79E2-A567-D996-5BFAAD794A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87" creationId="{1A89CCB8-0FD0-7586-E243-CE6C4F7782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88" creationId="{DEE70888-9011-E87D-6942-B501DF1B6A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89" creationId="{216F98BA-B28F-A027-157D-810FD68BF1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90" creationId="{F67F1068-432E-BF58-188A-1D053244D1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91" creationId="{65199AED-37C8-EC28-8790-1EE3E43F5E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92" creationId="{FF99FABF-BC66-DED9-6344-9B62D65337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93" creationId="{062F2E20-0571-4C69-E583-066957EC68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94" creationId="{570ACC4B-D2D4-D0EC-7A99-EA99B8AD51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95" creationId="{59C24775-5709-E539-7283-8958305B11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96" creationId="{7014A817-CA47-BFDD-B475-87F10C4DFD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97" creationId="{897DE39F-D4BC-B30F-9BE4-8BA8BFAC18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98" creationId="{A894D39A-D402-9E02-D5F8-5BBC8A391C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899" creationId="{E2848789-DED0-CD0B-D97E-57429B522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00" creationId="{93A83A41-203B-EDA5-BACA-A2BCB17C27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01" creationId="{71551E4F-7F10-F3E3-D684-626D2326F8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02" creationId="{3804D4BF-32D6-66FA-6B41-2C2F5D4048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03" creationId="{15158634-1FFD-B1C5-F75A-F57E71D32D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04" creationId="{9FC26C5A-9E0F-175D-FD94-4B9854C25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05" creationId="{93985243-1645-37C3-3DE2-AFFEFB9CEA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06" creationId="{4F9918A5-0792-C31F-A924-A6D8EED8F4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07" creationId="{B953F452-5456-6698-071F-17F5D9F971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08" creationId="{5917A43A-8D27-749C-EC3C-2D2A0ABE03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09" creationId="{29801372-72AA-0831-A1F8-EA5B430631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10" creationId="{2ED0AC2D-D897-1DA2-ACBC-94A03C223A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11" creationId="{C3C19274-690B-7279-1FEE-ACF1EAADE6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12" creationId="{9DE37245-7535-A9E5-D6E0-446E37E555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13" creationId="{3949B9F6-E899-B895-3B5D-94E11145D3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14" creationId="{E5AD5B28-86AE-69EE-DB95-43F9D33A6E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15" creationId="{DC361B4F-3239-FC15-9C9F-B7E4C629A6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16" creationId="{ACE8C2E2-A7C3-9CEB-E5A0-0189D2A692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17" creationId="{29FAD55B-D16D-36FF-D204-7D7B99B3D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18" creationId="{5E6C196A-4815-C579-E9A3-3D13AD924B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19" creationId="{F174FBCD-9137-D115-2F42-335A2B2545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20" creationId="{759F8E11-D88C-5C87-2755-E76FD094AB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21" creationId="{8A8A51BE-69CF-EDD1-5C3B-4D7922C721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22" creationId="{88A4F27F-1BCF-6959-EB2C-41D1F395C6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23" creationId="{1B3EE422-7332-A7CE-C901-579CE51285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24" creationId="{3823AA78-AC62-E588-0A05-709ECF64D6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25" creationId="{4CB589C8-AF55-96CA-F760-690AF56609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26" creationId="{228C1C89-DC0F-C436-D856-0A9A76111F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27" creationId="{1C34EFD2-8449-02E7-A60E-AD3564DA86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28" creationId="{6BD46381-43BA-B912-F6F0-2F29129264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29" creationId="{C3E49ECE-B509-2719-E09D-9F62D64768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30" creationId="{A75144AC-8EFC-79B7-C34F-28333A0627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31" creationId="{D7144F2A-D664-D536-52AA-D42EB38B4E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32" creationId="{94262B73-E736-3A8D-52E9-54F9B7E647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33" creationId="{4F52CC0B-C9D4-CA36-94AE-1448415203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34" creationId="{E375F3DF-96DE-DE14-9B64-BE8D69AF12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35" creationId="{B860A390-F22A-8F2B-EB53-0E3BAC63BF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36" creationId="{531D1A11-3D0A-15F5-23BF-1125C5C783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37" creationId="{93837549-A217-419E-5A98-C98A4CED67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38" creationId="{B93192F0-57F5-43EB-2E29-972502EB72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39" creationId="{CE6CFAD3-A7FE-4B51-4C64-158FB3CEFF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40" creationId="{48E8BA91-F399-A264-AEDC-F575752C28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41" creationId="{7FAE3CB0-0BB8-1236-9D14-7C510AC70C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42" creationId="{2F4373E9-718A-0588-E54E-D65DA02C3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43" creationId="{6C96F614-2807-0A05-813D-9992DC41B9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44" creationId="{D4DAE6FC-E016-178D-BFA9-A24C0F996D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45" creationId="{DE012DC2-7545-4889-025C-A7ADBA2519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46" creationId="{99471F5A-9E93-FBEA-B498-F4407C2079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47" creationId="{A2115784-16EC-5B88-3ED9-56A4C7B921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48" creationId="{585E2526-51F8-7426-2594-937CDAB45D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49" creationId="{50B44019-5006-523F-6AEC-7B26BE2E52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50" creationId="{6BB6E8CF-CC58-F0D0-CA7F-764A6462BB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51" creationId="{4EC775C3-4469-A75F-8C69-4076B22AE1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52" creationId="{77B87542-F773-3C67-A910-FDFA3836D8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53" creationId="{D87B84FA-AF4D-DD81-F1F2-6A09A6278A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54" creationId="{BB61628D-4989-2E3F-1C57-924D637E6A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55" creationId="{7B16F398-BC69-54B9-FBE8-432363635B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56" creationId="{B07EC8A9-8C33-10BB-BE2F-771D4D607C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57" creationId="{8E35962A-EAF3-53D8-BB1D-77980F368F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58" creationId="{C6DFB4A8-F4FB-7313-9D0A-336BE0CFA9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59" creationId="{EC8D612C-645D-BA20-C6C8-8F08950FE2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60" creationId="{2EEC9F13-5076-87D7-F6D5-6E17AE3F97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61" creationId="{8F1700D7-9B53-BCBB-45FE-461DCCDB37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62" creationId="{42DD30C3-0642-E017-2B50-8C029D9579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63" creationId="{DF3A3A2A-48F3-3AC6-45BA-46DEC926BF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64" creationId="{1C631CE2-F424-5A6B-3B3E-D4C106602F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65" creationId="{7D3CD8D0-26C2-B61F-B81A-F5ECAF1BA3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66" creationId="{41ED67DF-FC01-14C8-044E-83739445F4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67" creationId="{0A28A6AC-C0BE-9889-F99B-2973F227AE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68" creationId="{695EE193-1C7C-DB59-E9C0-34AB7E80DA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69" creationId="{4B2D453A-EEAB-1FAE-2EF2-7E714B8621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70" creationId="{58C9974B-1C98-44BE-E5D8-F4523468ED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71" creationId="{CF0E650D-D84E-0F81-3E01-68D6A777AB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72" creationId="{8F64A965-025C-22AD-5A32-17AC4864B9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73" creationId="{E98AB216-1660-9C05-B638-2A8950B9CE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74" creationId="{42124FA6-13F9-A931-9B88-095D6E5A47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75" creationId="{A3DC7555-385A-90E7-2266-E1DA59CDB3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76" creationId="{1975FF0F-8C58-E73B-779B-4A2CB967C7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77" creationId="{8D4037F1-E87B-FCCC-A03B-AF9DFD475D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78" creationId="{D8A7CFDA-4FBA-5E92-324F-B12E925BDF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79" creationId="{560A89EF-DC7D-FBF6-1023-731EAFBCFE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80" creationId="{55967B7A-A22A-0270-A9D8-BDEEF49B29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81" creationId="{CC82CAE8-0106-ADE6-F0D5-88C2DBCA02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82" creationId="{34749CA2-2E4C-C981-88DE-98AE28EEC8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83" creationId="{2929705B-0DDF-AC74-286E-9E5DA73587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84" creationId="{EE19B554-4BDB-9BF0-A3BF-EF958E5C2F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85" creationId="{48062458-FB7D-8785-633A-09CB4B7E28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86" creationId="{8F865439-BDCA-3776-CCB2-76D6BF7A43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87" creationId="{B8F7843C-B6DB-25C5-14EF-2C22AEC98B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88" creationId="{B2CC7E70-6C4C-2C13-D5A1-7A13FF793A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89" creationId="{7AE7060B-8A70-97CA-0920-EA06D6F2E8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90" creationId="{78FB179F-8B16-76F7-FA14-F9D7A08010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91" creationId="{8AE52007-3C5C-C2D3-20ED-9AFB61B48E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92" creationId="{B7B5770B-9FD5-C66A-5ED9-131B517BA2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93" creationId="{1B47B1F5-F59F-E58E-CDFB-00D543DA8C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94" creationId="{9C8E633B-1A42-636C-44F9-3E8F88E00B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95" creationId="{21E7DD35-4BFF-5EF6-18DF-E972EC3F6C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96" creationId="{965C32C8-89E8-C618-79AF-917F775378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97" creationId="{11DCF3A1-661C-B9F8-48E6-A5672F244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98" creationId="{B5B8153A-8216-5E1F-10C6-620E946AC4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2999" creationId="{2EE1D0C2-B879-E770-0B2B-B0A376D691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00" creationId="{F795BD4A-36CD-29AC-B448-4E31AC1B16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01" creationId="{09EB3809-19CD-D728-8B54-3161B085D9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02" creationId="{62E19FE3-127B-1B7D-9753-B86B03B9EC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03" creationId="{859DF069-287F-A641-15EE-B5600A8085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04" creationId="{C1E2A8B1-455C-AC70-9C77-996A2D6A70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05" creationId="{16DCE2D7-254D-DE0E-31FF-BE17EBA535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06" creationId="{5EB03D90-12A8-1954-46CB-E442A4BAE7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07" creationId="{534E1A39-D3ED-218D-86CB-C01267738E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08" creationId="{D4B2817F-A9F3-9690-C2DD-E0B2F8F47C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09" creationId="{17087F5B-8C57-1D0C-4D27-FE08FCDFE2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10" creationId="{0DE7B74D-8B84-1F56-1489-E416B01DA6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11" creationId="{7927D08B-B824-FD83-FE88-0039DF7537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12" creationId="{2DEC2D94-A3C6-EF8E-EA59-A19944EE10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13" creationId="{64AB7BE4-069E-2184-9F8B-4C14AF9596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14" creationId="{C945FFF3-8559-4D8D-F7F2-545C9FE48C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15" creationId="{83560356-C9E1-AC50-31DA-FE81D37A07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16" creationId="{D241DCA1-30C8-935A-8196-005A93C0EE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17" creationId="{5F6D92FF-9F15-1721-EFE2-DAD980402F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18" creationId="{D4C53345-7C79-CB2F-A636-07E6CDFD7A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19" creationId="{BF6E50AA-B59E-744A-5416-0F86E18218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20" creationId="{5E718AA9-C2DD-19B1-3110-14B4F9C6B6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21" creationId="{37B42E8C-94E5-BEED-1BBB-94F8307224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22" creationId="{B9C86C23-5A17-4791-4620-96E3A64B98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23" creationId="{4060FFA6-E3A3-77A0-C292-DA66AF48D3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24" creationId="{E10070AD-AC79-CB02-1F29-B8F62DFD4F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25" creationId="{7ED95FF6-0ACF-5C7B-70E3-47E675C3EB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26" creationId="{38919886-BB85-9840-85A2-FDD86ED176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27" creationId="{CF11EA89-B56D-629E-0A02-6AC07F0AAD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28" creationId="{E50536C5-472B-D66D-6FC6-6C11A030D7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29" creationId="{46251C09-F0EE-A69E-2360-1DFE0B9114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30" creationId="{7E8A6B2F-713E-6286-BFC5-9AABD4783B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31" creationId="{65437E77-CABB-9F30-72FA-0B5B946626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32" creationId="{6DE2D288-E91D-34CB-E61B-802BDBA61A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33" creationId="{CAC9C4E5-EC4D-33D8-7447-3F357A6FC7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34" creationId="{63F717A7-803D-FCC5-9381-5C522D0541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35" creationId="{01B17DFD-18C4-FA0C-BF7B-A7D5D5A2F7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36" creationId="{5B636983-76F5-EDBA-1294-DC9C95CCDB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37" creationId="{FB434A6F-A0FE-F811-8160-F7E8A6EE4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38" creationId="{3937289D-5E0C-39B3-F016-1833011C3F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39" creationId="{4A8D3F38-2825-5119-2CB1-44137CE34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40" creationId="{57999CB1-3C10-9100-DAC8-D9ACC06DCB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41" creationId="{21F918D0-1135-C0F5-2991-4CB5498A1B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42" creationId="{1788BEA0-D55E-C57F-5013-5AC77EFF3C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43" creationId="{8484E115-6D4B-B997-16ED-960C9A5EB6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44" creationId="{D567FB2C-BD0E-2336-245F-2C9983B166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45" creationId="{3589584A-879E-5D1E-56F9-FB32B2ED68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46" creationId="{9BF91CDF-9DF2-3CF8-841D-6664C21FA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47" creationId="{4DF91663-5FF3-BA88-9B3A-1025493704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48" creationId="{89A8F017-276C-9884-4229-949C58265A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49" creationId="{17091BD6-44CB-CCEE-81B5-53A20799D3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50" creationId="{469E1897-F2AA-D6C2-8D6D-E94F583276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51" creationId="{E2DCDE25-E98B-07CF-90E7-D56B65C75C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52" creationId="{0B018CAE-E935-BEC4-7D51-9700306648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53" creationId="{69C35835-BDEC-E287-28C6-F01C83B179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54" creationId="{F1D9B8FA-005E-7449-3E21-A056EEF3F4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55" creationId="{FEE7918A-892D-B467-5847-BDBEB413A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56" creationId="{D80F7CE9-B2AD-8A07-82EE-24833422D9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57" creationId="{7A32A129-E3D4-8DA5-E5F3-4C9C1C1275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58" creationId="{EB6FAE89-397C-F92E-1920-30ABA0C749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59" creationId="{5653C397-40E7-F3D9-3686-933205CF38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60" creationId="{79797277-98FE-AA33-E776-4385332FCA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61" creationId="{14999ADF-5D2C-D08D-3A38-AD6501C556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62" creationId="{2AB42237-7ABE-A7AE-CD0D-C06DAD4556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63" creationId="{19AD42A4-CE3D-B76C-937C-198A54778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64" creationId="{EF6331C4-6F7E-79FC-A6A7-8119A15EA5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65" creationId="{08C0FACF-26DA-D6CE-119C-1CE8BDE2E1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66" creationId="{DE69496A-2C66-3CD1-4982-B118EC0C59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67" creationId="{19A6A2BA-13B1-6747-4A5E-3C002EEE45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68" creationId="{F5872169-2B14-2BBB-16BD-F02232DB28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69" creationId="{8D81C1B3-9A1D-B4E1-99D1-287B2AB727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70" creationId="{DF75AAB5-4E11-4F8E-AA98-BE949BD157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71" creationId="{E3E43D13-926B-23D5-F886-C195EB0D35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72" creationId="{EF737847-B190-F502-6160-FE59C4D47E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73" creationId="{F5A825B7-10CF-B2CC-8AAD-218BE29911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74" creationId="{F471D031-6E7A-2B04-5D17-DE90F6DAE2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75" creationId="{7CB9E508-4C10-361F-1B5A-C50223F6D1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76" creationId="{032E2E5D-0CA4-AF35-F70F-AA8A47EA9C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77" creationId="{0FBDB715-4776-A53A-1F83-5940571B3C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78" creationId="{FA2C22FB-BDEB-26F1-ACE0-A3B32066D3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79" creationId="{FE866600-1524-677D-CE25-2856A9433D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80" creationId="{A36E6725-7484-602D-7CE9-9692AC9575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81" creationId="{84B2A008-5370-2980-CA67-5BE3940F11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82" creationId="{68627EC8-88F3-269F-96E0-A6C9E39FF0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83" creationId="{7AC5569A-DB4C-12B6-588E-3713C722FA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84" creationId="{A6B3ED51-A819-4DCC-AAE9-BC9E7EB25D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85" creationId="{870ABA36-EE31-9F6C-5ED5-A8AF41C0A3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86" creationId="{85123B37-4C85-9C05-3A31-63F6143571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87" creationId="{A3C2DCEF-4089-D4CD-F8A4-958216F4C2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88" creationId="{903DD409-6E1A-1131-F96B-FD2B856D05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89" creationId="{613D37AA-49D1-6B5C-C300-BD840B6340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90" creationId="{0548342F-6A7D-A5FF-CE71-23CAC05939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91" creationId="{6C7DCE9A-A5D7-4CF8-DE87-5F1EE5022A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92" creationId="{1071B0AA-C838-F8DA-A57B-CA5A291CCA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93" creationId="{A0A896FB-94A4-A1B2-3711-D7094438F2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94" creationId="{201469EB-6327-A098-0F09-014FEE1EAA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95" creationId="{9500C48A-97D7-FA44-075F-E08DD8A836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96" creationId="{E2AEF032-EC4B-FBB4-673A-3055C5CE2E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97" creationId="{4480F912-E5EF-4FF9-15F4-8EAC14390F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98" creationId="{08C4AF2B-EDBF-B450-365A-4B253A36D9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099" creationId="{D50FC279-31BF-2650-1B55-1B5FBABA99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00" creationId="{70667FEC-7BB8-CBFD-7C2F-242BBA37A8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01" creationId="{FE28F079-3C26-540C-0523-EFEBA294D2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02" creationId="{62FB3BD8-6E25-3B95-B834-4CBCC2B9AB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03" creationId="{D516775F-4041-341A-B30B-90A94AC175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04" creationId="{42DDF37B-2324-989A-54F5-9CE84D70C5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05" creationId="{6DBE9C64-A354-98DA-8361-EC2A95A472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06" creationId="{5A555F4D-76C1-5203-6618-D2DD8C58FE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07" creationId="{24C93CA4-9AF4-AFC6-A7B4-C9048711B9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08" creationId="{1F0E6B30-01BF-B288-0789-C5AC5AE976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09" creationId="{F63CEAD6-388C-44F5-9208-98DEC6E519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10" creationId="{C4D64E2B-58F6-F643-9874-1CE67F9201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11" creationId="{AE468E98-0718-3B67-BB71-421C91EFF6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12" creationId="{B3BAF0E0-CB72-41E8-B328-6B41C90F8C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13" creationId="{8F2E709F-B5F0-5D27-60DF-D372C882D8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14" creationId="{ECF636B7-AB94-19B6-30DE-174ED5F6F6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15" creationId="{00CC5138-7D87-8A75-446B-EE5D1D0618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16" creationId="{BFA9CA7C-9008-AA99-41BC-C840C0520E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17" creationId="{B7BDCB02-F25B-CFF1-4F3B-CFE277D321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18" creationId="{C63D251D-AA50-CDE1-4E6F-7F5BD772DE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19" creationId="{6A59BFE8-8B38-27FE-5B6A-B005B00F40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20" creationId="{67623F7A-933A-0A3E-69D3-1C2C085941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21" creationId="{09D2584A-2C56-7D80-E4B7-3509406903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22" creationId="{E370F103-54F7-1FA4-0B41-8E07F21A0F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23" creationId="{433963CB-D643-8567-5C0D-C8CEEF1AB8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24" creationId="{19D5F241-2D05-870F-B1BC-2A2BB9ECB1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25" creationId="{1D6142EF-6224-042B-7680-FE146D1895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26" creationId="{DA5D2631-2C80-89FF-55CD-2EB0D25BAC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27" creationId="{0717189F-866F-6A64-D4F5-02FE597C88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28" creationId="{137013A9-4A17-8AB2-00DA-6F3457816D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29" creationId="{F7E355F3-0079-FF96-B09C-7F317FB8FF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30" creationId="{7B5E581F-B77C-C6FB-B5E3-E431CB7CB6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31" creationId="{9EA855AB-1728-1782-A76E-AE94289CB7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32" creationId="{842DFB91-5300-22BC-5956-FABCD44C97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33" creationId="{0B4AFE84-F5E8-B628-4B1C-5D54922089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34" creationId="{5EB3F372-EFF7-A4CA-AA6C-F7559610FD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35" creationId="{C4C4DA2D-C2E0-D60A-FD5C-9360D9B3AB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36" creationId="{40225329-3802-D9D9-EF7D-483AFEE552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37" creationId="{855788BB-382B-3102-7958-3592708D88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38" creationId="{74FBD0AB-04D7-B655-D989-1AF88142EA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39" creationId="{56FCACCF-114E-FAA8-220A-0AFBDCB00A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40" creationId="{9701B401-829B-2D00-589B-80BFAFA219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41" creationId="{F45B131F-0AA7-D2FC-84DD-BD6B1F2D7C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42" creationId="{DF33C00F-2B82-A3E8-6658-DC202974C9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43" creationId="{AE3F00DC-440F-C329-BEF1-BB8E1658D7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44" creationId="{878AC230-1813-07DA-9525-5E89CF1BF8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45" creationId="{06211828-B1C7-6F26-03A5-8AE226C53C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46" creationId="{0E852117-6DD8-E930-FFB1-C2DDF93B64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47" creationId="{E7DFCB43-E14C-6681-635D-077CEE7BFB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48" creationId="{2C28911F-ACBC-B0CC-CCED-2681DAFFDF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49" creationId="{871FE885-1435-DA76-04E0-1A1F741896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50" creationId="{D715498C-B1C3-1A07-8F38-46150969C3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51" creationId="{F16E3E01-9F69-729B-25E6-F7BAE6059F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52" creationId="{DAD8D809-2B18-5B34-6F54-4F864205E8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53" creationId="{857B8300-90F9-B5AC-7F36-D827DDCEE2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54" creationId="{BA6164CF-7448-5072-37E9-FFC1AA51F0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55" creationId="{A465D437-D0F9-EDF0-5C78-5961E0F898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56" creationId="{BF136C5E-65AF-FC57-20D9-1C516B7B2B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57" creationId="{8FF5589A-A798-D7D7-623B-65B4485740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58" creationId="{2D8F6DE9-C3D3-E401-8447-F8B2F5B2F4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59" creationId="{5A9A7681-B70F-CAFE-4EDF-374E20B448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60" creationId="{7384F515-E828-F894-2AA0-8884D79753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61" creationId="{CDFFF5D1-03D4-1B34-F2AC-DE68CC7DA4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62" creationId="{372FC356-ACB3-BC8E-B00D-8C4FAF4406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63" creationId="{8F11178F-98D9-8901-2BA5-044028D178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64" creationId="{E0DFA95A-3F03-2B37-A1F1-BA4F145D6C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65" creationId="{CFB08FAC-5FE2-79EF-06DA-A56BA5B3BA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66" creationId="{F27DB13D-6758-74DD-A063-15583DB7B0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67" creationId="{A5AB29BF-163F-ECCF-F2A9-2F3CA42E92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68" creationId="{B3ACC948-A5E4-EF74-ED2E-908ACC78C2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69" creationId="{8BB80609-6584-7DC1-611D-8270671EB6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70" creationId="{CCD0B6AE-9D81-53A0-3F45-6889EC6940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71" creationId="{44F2E999-C67B-EF76-9B00-837DB0A206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72" creationId="{6F504975-47C6-CAD1-A5CE-5E4C160DE7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73" creationId="{6516941D-863B-611D-9724-AF032F5CF4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74" creationId="{F0D94656-625E-863C-62D0-82A4E02370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75" creationId="{6DE7B01C-4990-B73D-04A5-05D8E6C3A1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76" creationId="{9BAB990F-EDDD-1B3B-E1C8-F274A26F31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77" creationId="{B56B543D-F17D-1D11-7F41-13F8EF9A2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78" creationId="{E7250D91-4CF3-230D-63F1-751F24ED07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79" creationId="{DB961F3C-B2C4-EBE0-5648-9B704AE324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80" creationId="{490BBA23-9B25-D4E9-02A0-AD4D4CC6C2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81" creationId="{A8EBE7D9-1E23-BE05-9A2E-E76F5A690A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82" creationId="{B4DD8E7A-93AA-8CD1-F9D9-CD35A380C7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83" creationId="{1C5B703B-43EE-13F0-85A8-FEE4838F41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84" creationId="{A6E77E13-04B1-FD5C-E6C1-D37AA97EC6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85" creationId="{B3F4E3A1-A486-0D92-F1EA-0C16FB3EAC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86" creationId="{64CF8923-C185-6AC5-77F6-FEF7E74321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87" creationId="{B2C1ABE9-077F-7030-60D2-81CE20545D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88" creationId="{868923BA-E1D0-3B1C-FD72-404A478336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89" creationId="{48E24C66-DFD9-2023-33C0-CE8E7489AB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90" creationId="{33CABA51-2797-1207-4D90-7A69793696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91" creationId="{3E86C05D-69A5-F2F2-3AF8-B14D28A5FC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92" creationId="{B7B79DC2-64AC-6D74-6E68-3B5E7DD673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93" creationId="{771A8CE9-3F16-5FD4-B223-C2697178C0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94" creationId="{8FC7E67F-870C-173B-3C83-AB963B56C3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95" creationId="{FF81E2E6-8A90-8990-B3ED-4142997AE8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96" creationId="{17FE6A5F-72B1-2ED4-A399-CBE67740FC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97" creationId="{9AE2A5F6-FD68-0EEC-3292-F839F26E79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98" creationId="{1F127799-6D11-0F72-76E2-7C7DFA00A8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199" creationId="{D55D413B-9AC1-4963-4EEE-1559376215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00" creationId="{7183129C-BB58-4892-4532-EAF6037F24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01" creationId="{B48E36E5-BB2C-9269-642E-A668818BD2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02" creationId="{3A417FBA-65EE-784A-9509-3FD20107BA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03" creationId="{EE6A21F0-B8BC-2AE3-84F2-20FF4027BF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04" creationId="{EC6DF357-4D3A-578A-F08C-FDBB7D906D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05" creationId="{B482B4DD-0A1F-F018-3757-20B345347B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06" creationId="{28DF4DF5-9425-64FA-DB97-2B61572600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07" creationId="{BE11A2E8-3DB6-08D2-277A-02B103B173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08" creationId="{92D9545E-F6D3-56FC-640E-C43277BEF3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09" creationId="{7B9C8311-1AE5-B2EC-BA47-1CE951896F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10" creationId="{3A7624DC-1E24-3574-DFC5-BA87C797EC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11" creationId="{A5D9CED2-50E0-E83B-DCA1-24470BD6D0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12" creationId="{8EBE37A9-1CDA-9047-1373-261F40088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13" creationId="{12FA5540-BCC0-8FEC-4BE3-864F9519EC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14" creationId="{33994B7C-4191-B046-FFC7-6AE9795DA3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15" creationId="{FB32BF40-5378-B638-06F1-BB9D4B8FDB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16" creationId="{137AF74D-9B53-0196-033E-F9FC1EA15D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17" creationId="{C9CEA3EC-7E55-7FEE-F146-4EB5EAB20F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18" creationId="{9A10F05C-392B-330E-8884-385B640DAA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19" creationId="{060E7C02-7B72-FBED-ABD2-9C3ED72DC9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20" creationId="{8A852F5D-D3A0-6543-0A97-46C253009B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21" creationId="{E0B23C56-D8A0-6A31-B53C-BC905B89AA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22" creationId="{4F44962C-A33B-277B-28DF-10B15AA2B9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23" creationId="{10085E88-16EF-59BF-DD7F-34D52EDF3C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24" creationId="{854CA2A0-BDA2-60F4-BD78-66EB0D7262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25" creationId="{709BC61D-2A68-45B0-231B-001C919AF2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26" creationId="{DF9AADC1-6170-E398-1347-8C4D51CE9C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27" creationId="{E73615FB-7F6A-F88C-BAFA-FF862BF6C7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28" creationId="{398671C0-6213-EA43-CAA5-5934EBA0D1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29" creationId="{831A2A47-4351-D5F7-A99C-3E80404ECD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30" creationId="{E30C286D-BB2D-B4F1-D1BB-CD2FF8AFFD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31" creationId="{E67813A5-9E43-0C98-118E-33BD1BA15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32" creationId="{85956EFE-44B9-E11D-0E9A-AD4426F8DA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33" creationId="{EDD66FCE-978E-3528-CDE6-D032CC9DAE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34" creationId="{C57074F4-8962-80A9-3184-B765ED76A7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35" creationId="{4307CB26-9E45-2DD6-0976-0861950C01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36" creationId="{75B07299-7A94-3ECA-F5B2-77FFBC7F19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37" creationId="{A5A3CADD-7588-2AA8-24BA-3183E382C3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38" creationId="{7FB32B53-6A86-86A5-97FD-24D0EE078D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39" creationId="{956A227A-CEAE-38F8-A806-92B5B52940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40" creationId="{3A0CE647-9DCC-7E6F-2964-2A4BEDD6E7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41" creationId="{D4E1CFC6-89AE-B42F-5B0F-F0B6B26658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42" creationId="{355C43C3-9E87-4A3E-001C-C8E1AC9C85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43" creationId="{11C15670-E133-4B38-5677-540D7431A9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44" creationId="{8BA0CAA7-63ED-0239-96F0-1DA7BC38BA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45" creationId="{1E8B2F0A-3177-50D1-1388-E4C717E0E1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46" creationId="{259C8A1B-2896-275E-4509-1C0F517512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47" creationId="{FACCA50B-1F55-0B6B-B982-AD631F737A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48" creationId="{FE967164-0347-8001-D4A5-349E50E282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49" creationId="{34084319-FD82-7EF4-EACF-E61EBB36D8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50" creationId="{7E10762E-BEC5-7B54-F353-1D7A785657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51" creationId="{DF69D3BC-167C-419F-0F41-9DFE3B44BD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52" creationId="{08EBCA89-6E44-D4D0-2E5A-D58285D6D6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53" creationId="{C628E898-1716-F8DD-CA5D-C82C62AC19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54" creationId="{ACE65ABB-6470-ACF6-B0D6-8BF4ECB3C7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55" creationId="{0B168CC6-686A-2CE5-4EFC-F153ACB306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56" creationId="{687771E6-9B67-A143-B4B2-B1243C7EC4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57" creationId="{1BD53192-5CD4-88BD-36A9-68883B7E5D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58" creationId="{52DE8B7A-A65B-0BD2-6ACB-143497FA94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59" creationId="{9C8C6878-91BA-B83C-8386-9F93861489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60" creationId="{826484E9-01B2-C71B-BF0E-F79C9E2F18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61" creationId="{14447C38-5783-656F-535E-5D71D7E8E3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62" creationId="{3D744AF9-8A03-BF38-762C-69B4D14276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63" creationId="{29B63709-DD53-8E9D-C0A5-A37ABDD360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64" creationId="{150DF536-CE64-3FC6-F56E-5D15321244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65" creationId="{EBF5BEBD-A664-D66A-0397-01A462F5E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66" creationId="{542F49A9-47B4-7428-3689-5D05127DD4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67" creationId="{F1B9174C-56D2-0040-D7DD-A2ED86F622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68" creationId="{928B757E-7C2F-3A44-B298-611EACA92C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69" creationId="{FD975327-BB96-3295-BC41-CAA9396059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70" creationId="{BC6DC177-717B-8D5E-7310-0EC3289CB6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71" creationId="{72FFCCDB-AD66-722F-4619-C789062095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72" creationId="{CD7B5923-57F2-E1E3-F59B-DC1DF4EA36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73" creationId="{5C14A807-4718-DCE3-0F14-8F61E89178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74" creationId="{B5E55DE1-41D4-5ED2-C9C3-E2A68AD7C7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75" creationId="{22256AA6-E060-80BD-2054-69B2DCA8F2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76" creationId="{9F3C1B59-7255-BB82-859A-BC46BFE5AB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77" creationId="{A7EE8064-8A74-53EF-B0DB-60041424C1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78" creationId="{E62D8181-A41D-696E-B0D1-0B919EBF9F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79" creationId="{E10BD55D-4E4E-5410-502E-69DE0F7BAF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80" creationId="{D1AAC3C8-6F10-FDD6-E704-4856E1B404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81" creationId="{34096FFA-B03D-B8FB-B625-3416625584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82" creationId="{6BC3B853-FA33-9895-2244-8EB95789E9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83" creationId="{1FA77A6D-C352-C934-AF21-C6956263A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84" creationId="{1AB91BEE-49B4-73C4-ABF0-8A9EE94708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85" creationId="{DE91A639-E9B3-69C8-77CA-EC34534B90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86" creationId="{926E5E75-CBA5-5968-1F7F-D2CA2DDAEB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87" creationId="{928A02EA-7C7F-2F13-9D2E-49E5E823FF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88" creationId="{06C7902F-88D4-41E1-043B-C753C015FE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89" creationId="{3E15E7DA-E071-7015-6423-6DF767EDDC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90" creationId="{4D6FAA54-83D5-32BE-A7C9-1FA615D8FB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91" creationId="{F8093833-48CA-0D6D-FECF-ADBE08628A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92" creationId="{F22CD754-D8DD-D819-2493-F3760106B2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93" creationId="{1A21ADEF-A096-83FD-5F91-BDD60D5439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94" creationId="{C31E7DEE-78F5-B7D5-F6E5-917173390A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95" creationId="{EEB230E0-009D-E632-4780-672D1A287A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96" creationId="{9CDAB73E-E8E1-4825-A87E-3E4B17FD30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97" creationId="{138A367B-35F6-B0BA-0D89-3BBAD06E3E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98" creationId="{095CA65B-CF16-F2BA-19DD-63EA56CBD3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299" creationId="{BE412152-3FC5-4A89-5B25-8A828C1D69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00" creationId="{137EC930-40F7-0A42-0DCC-2D30FF45E2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01" creationId="{46429AB8-0858-41A7-F113-42D68038DB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02" creationId="{00392CE7-C454-AF4C-E2C7-B883F15237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03" creationId="{5816D33A-C972-7192-19D7-0AE260CA51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04" creationId="{DA80CE98-5447-B6C9-CB36-0591880791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05" creationId="{803E1605-31DF-0178-B162-FCCD3E062E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06" creationId="{44B4903C-388A-0E5C-1FB3-5A5C582C7A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07" creationId="{C7A12899-8016-43EE-F3F0-C30C0E4AAF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08" creationId="{77463FCC-87DB-B8E6-3823-EBC740ADD5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09" creationId="{55037DF8-D754-CA9D-F934-2D86B80484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10" creationId="{59687118-27BF-802B-8E44-7D1F978571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11" creationId="{24E72382-02A5-321F-C1ED-51C1BD8981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12" creationId="{5D682B60-7CE7-650C-EF5A-90D74E8992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13" creationId="{AA937969-C50B-7039-39AE-EC97CEAA80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14" creationId="{4DF2599F-550C-2BB0-2F3D-965F452BB9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15" creationId="{4887D96D-7A22-A1FC-0D03-F3CB4EBFDF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16" creationId="{AA1BF3E9-5473-565D-B6AE-4AB45D0F44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17" creationId="{A41FC446-FCC2-3FBE-7627-BF2C9C18F5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18" creationId="{1CB0A1F6-2DD4-2BC9-2059-0FED290383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19" creationId="{6F6DCFE5-6570-9C3A-09DC-981D0190EC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20" creationId="{20EC8F2A-473D-8384-7653-D45D75EDA9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21" creationId="{54DA351F-7CD1-C24B-01B5-AF3424C7EB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22" creationId="{D33DF5B2-E259-03AB-2F7A-7EBB824177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23" creationId="{D5B72364-D1AF-686E-B20C-A578142B8E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24" creationId="{0D259875-5B21-58B2-7380-6C4C8DE48F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25" creationId="{B48B2CF6-B126-FA60-C564-006FF97BED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26" creationId="{E73DB251-B21C-C4F3-83DF-D079740FE3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27" creationId="{1E1CB352-1748-0BCC-3032-DE3AFA77D9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28" creationId="{CE260728-2EDF-1049-C06C-40AB27BDF1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29" creationId="{5DEA2AEA-C923-A5FD-C823-77ACF1EE21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30" creationId="{F2A6405A-C688-BCD9-FF21-73A22C91A2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31" creationId="{A588C369-1EDE-EB5C-C66A-9854AC5841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32" creationId="{AA390B01-3CDA-F2A0-D8A0-92325977EE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33" creationId="{48052B3F-A9C3-9A7F-61F7-C2E2403E56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34" creationId="{30B5D922-4082-0CBC-4CFB-860223A822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35" creationId="{EE90364C-49D1-4CFE-2919-149AD1EBE8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36" creationId="{559ACE99-C1C9-AF19-8EA7-30464038B1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37" creationId="{42E028FA-2A13-7465-7EC7-03526AD575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38" creationId="{C589DF3C-83A0-119F-3588-BB85800087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39" creationId="{D092934F-CCB0-589F-980B-33868E8BD9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40" creationId="{4867613F-FBF2-575C-4589-2BBB489A76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41" creationId="{DA2DBECC-4712-4C17-3503-ED20EFF553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42" creationId="{9E671540-9A19-659B-D41B-36FA0B475D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43" creationId="{7FF76BEE-D7CF-9838-AC56-2D7F2C6ADC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44" creationId="{947B464D-0D18-276C-026B-139ED9D0BD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45" creationId="{9BB36A56-9378-D221-E019-807132B22F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46" creationId="{CA232137-12F3-4BCA-F76E-C68EFCC823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47" creationId="{A74FF2F9-997E-38E6-951E-DD7FCA0898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48" creationId="{166634F0-5FD4-A32B-1E45-60AB9AA299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49" creationId="{6F1F8092-4AB6-D2EE-E8A7-70ED3EE638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50" creationId="{600F76AE-2B8B-1B7D-BE04-9F323A394C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51" creationId="{35BDE7DE-9D09-E3BC-818F-AFB616BCAF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52" creationId="{B4B5F6E5-D92C-BDD5-39E9-56CE1BF863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53" creationId="{F6A65293-F0A3-7801-B565-EEF063382A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54" creationId="{FF5BF380-C2EB-7EE6-FD60-C2417639B5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55" creationId="{E47702E9-9F3A-C964-C4F6-0DD586B9D4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56" creationId="{A5E002B1-24B0-0CAC-86F9-099A13FF11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57" creationId="{BA0D150B-51A1-6266-0728-027EB87D52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58" creationId="{14A5297D-DFEC-08F1-2F3A-025331A994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59" creationId="{FCB20E7A-6C15-6C08-E229-D7FC4CF307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60" creationId="{83EF78BD-1206-506F-FD1D-BBEC0ECE5F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61" creationId="{828241C6-7840-452C-826B-5D6375B1DA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62" creationId="{5F4B03BD-C63E-3B5C-1811-EAEEABD86A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63" creationId="{A50BB8DA-6904-8BC8-AAB1-2DE4E87284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64" creationId="{24CB3479-F5F8-B89F-D1E9-2589CD3A97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65" creationId="{CB549F2C-0B0E-5B9C-E4A1-354EBA60B5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66" creationId="{4A014B1B-1D79-BDB1-E375-9087A5F02A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67" creationId="{A0C2C01E-E35D-EDCF-640A-4996BB8066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68" creationId="{92D9DD80-489C-CA2F-445B-858CF02E2F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69" creationId="{8F479F81-CB5D-994D-C0B2-54AE7A248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70" creationId="{BB64FF7B-19FF-F676-CE6B-593CB999B8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71" creationId="{99616BDB-D597-612D-A3DB-74AD1ADD15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72" creationId="{76CFABF7-39B7-CDD1-E188-F08FF24CD9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73" creationId="{D96AF5A8-3AB3-3439-714A-24AB519A03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74" creationId="{7595DA1C-9A73-F04B-808A-5FBA625053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75" creationId="{BB9AC387-34A8-D0B5-E2EC-80E7045C0F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76" creationId="{F81C500A-24B7-AA02-F60C-24A5EA4304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77" creationId="{04D6D793-750D-A57B-AC7B-6527C7174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78" creationId="{A72E6876-8F21-C71D-53F6-5227AA9057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79" creationId="{1C732596-666E-0D0D-4281-F8A52F5733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80" creationId="{6323B2E5-6F27-595B-4DBD-2341EB1A71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81" creationId="{1CE5B102-A15B-A453-2A03-97B3B33DCA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82" creationId="{CEBF0264-9CD0-C381-8D42-BB07F3983F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83" creationId="{7FEA6F4C-5004-B5FE-8E45-F8FE3404B0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84" creationId="{3D606309-EE6D-BCA1-ACF9-FF69717399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85" creationId="{EDD037A2-3750-D2AC-725B-5206CF348B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86" creationId="{AB1BD1B1-1E1B-E7CB-67CF-DD6EF8F146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87" creationId="{D32027A9-EBFE-29C5-E566-8E3823F859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88" creationId="{7CFD8FE7-19CC-23E9-0E10-55B8C35178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89" creationId="{113B8D3E-2C95-0D26-238A-01ACB05EDF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90" creationId="{C517CEB7-AC12-F3AE-46C9-488C43FAD1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91" creationId="{111EA909-6C7E-7BA2-B2B8-9528D833C2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92" creationId="{02CFA255-1580-FE19-DF45-5C7CE65534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93" creationId="{28F92204-17FA-1053-55BA-A05A4B4B88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94" creationId="{CC736ABF-6933-F05F-EEE2-A0067999D6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95" creationId="{0F94FC15-56D4-5014-5211-0539E22D80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96" creationId="{07FDF5C2-AA37-88B0-D88F-42DFDDCAF0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97" creationId="{A9A57BE7-2E14-94C0-896D-02CAABE530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98" creationId="{7202E624-BEA2-8494-EDE7-43D6681992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399" creationId="{34EDB1BB-5D01-9A68-3AAC-8D107C60EA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00" creationId="{7C057F12-8040-20CD-9366-522EC25FE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01" creationId="{8815F603-77BD-13D9-0D13-537D52816A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02" creationId="{0D70E458-0393-D034-9EB3-5A7E26596F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03" creationId="{C89F3A5E-1829-288B-D8F5-0840EE3BE6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04" creationId="{A99E99D8-3DAF-D78C-B762-6D01EE2979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05" creationId="{F99AB53A-1867-3742-F268-D0C5FAD1B4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06" creationId="{73E58B73-B7C7-4121-D07B-9C914EC20B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07" creationId="{B43D6A57-7F5C-E4DC-9CF6-D58ADACA32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08" creationId="{EF09460E-01C7-AD32-C99D-3C90ED0D8C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09" creationId="{8CC9F2A3-4BF3-2654-8299-7EB129937C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10" creationId="{4F5F614B-6128-A3DC-738F-45D2C88CAB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11" creationId="{A0FB6CF4-0E41-0A58-5E05-94DCEF320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12" creationId="{46959B30-39D3-77A0-BADC-547FF3DEBD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13" creationId="{3CE7E834-C0FC-0B12-A01D-AA0B79C4B2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14" creationId="{0EF769BE-65AA-9013-23BB-A640CB9A4C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15" creationId="{C442B665-F629-7CC5-D34A-287DA4300C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16" creationId="{2E9C00C7-492E-6424-7098-F87DEA319F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17" creationId="{D463879B-CE77-67DE-4A98-680277E4B9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18" creationId="{F5C08EB9-CEA0-D437-FBAA-AD51EF74D6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19" creationId="{7CC0406D-C6A2-C99B-060A-A532BD1FE5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20" creationId="{252D3AC5-B674-B64D-AA41-2B005DFA65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21" creationId="{33534DBB-5D44-947B-E8BA-60516FB161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22" creationId="{460915BD-D2CB-8D52-4F71-90A196B8EC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23" creationId="{9F989646-23E1-55DC-291A-6757117140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24" creationId="{E5B1B7C6-D12F-2788-17F6-99A4D962A4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25" creationId="{14FAF2DD-B60C-6FEF-49DC-3072A57470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26" creationId="{5C45F1C2-7A67-6DF1-92EB-28600CCCA2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27" creationId="{41AEF24F-9FED-6310-B16D-25166E44A8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28" creationId="{9039A3E5-F2F3-F169-72EA-15E8A11EC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29" creationId="{6B8C9DD8-E900-FB56-65CC-2980D9B4E4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30" creationId="{ED4C40FE-8AA4-7309-6AA9-7AD6C913BF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31" creationId="{0A0A0DDF-D752-12F2-9B9C-9AD90711E8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32" creationId="{71BDE756-8BBF-90CC-92FA-B36C5DF77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33" creationId="{55538E73-3C2D-F9C4-D826-21F5C17DB7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34" creationId="{39879B21-CAEE-8A3D-5DAA-12AAB84F41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35" creationId="{E2BB16EF-F16F-2EB6-C0B6-67A4C3F492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36" creationId="{CE5FF58D-50F1-AE21-80D3-CCE747D549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37" creationId="{9A0AEBA3-6437-007C-47A8-6139F30B01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38" creationId="{582C4AD9-85E5-8437-8CD5-3E837B6D97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39" creationId="{737FD071-A719-3812-F53A-91E8DF5C5D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40" creationId="{5761BB2B-DCAF-C46B-A391-124A5D694F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41" creationId="{031B1B03-8F3A-917C-A18B-0F5011E74C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42" creationId="{7DDCA55E-31F9-3988-E37B-5DAA8CBF29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43" creationId="{FE4170BE-DECE-B58A-64B6-B5610E5660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44" creationId="{12537922-8970-FB04-5508-0F13746DC9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45" creationId="{34055B34-BE8A-975B-05ED-C138D1CECB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46" creationId="{36D8FC96-76D4-487B-5908-BC44102417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47" creationId="{7A1C9C9C-5E2E-E327-E3BC-F04969D9FF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48" creationId="{0BFCD896-A836-17A8-A398-D507F129C7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49" creationId="{6ED36EF0-0F57-27EE-354A-3E2391453A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50" creationId="{D9C4FB2D-3AB8-8C4F-6D6A-111DD06E99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51" creationId="{855499A1-4235-24BC-D11A-7EAB99AACC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52" creationId="{DF3FF29C-C1CA-66AA-CE4A-DFA023EAA1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53" creationId="{B79A9C28-A39C-804B-2103-51060015AA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54" creationId="{5D266D46-F857-372C-5477-66B9F6C8C4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55" creationId="{1A0535FF-F90F-3689-FA5F-B12D2C7C13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56" creationId="{737A0417-9FFC-2F8F-4149-67C94637AA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57" creationId="{FC5D5BB2-1B24-4326-191A-AC080F1754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58" creationId="{F1BB433C-B32B-A493-E928-01A8F039D3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59" creationId="{9C45B9C8-C332-1E2A-7D35-DC00F5203A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60" creationId="{99A664AB-4A73-69CB-537D-FEA30C568A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61" creationId="{DA1F58C2-9BD2-C5ED-BA3C-0DC7FD2200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62" creationId="{695B99F9-8CA3-6086-989A-7C57DB1FE8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63" creationId="{4761AB93-76C5-F3EA-9AFA-81CB915196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64" creationId="{D0F000F5-0578-93B3-241A-F9CD14A8CF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65" creationId="{98FD4257-8780-F80F-2C93-1CE6EAABFB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66" creationId="{8D59B4E7-49D7-7D6C-96CB-CDAB32C5A8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67" creationId="{CCA1345B-E67A-64EE-7A87-B92D416848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68" creationId="{41811397-5075-6783-91B9-8891151A85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69" creationId="{334FAA22-9C6D-5931-C270-7CBAEB62E3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70" creationId="{A50D85B9-391C-339B-3B43-1771C113E3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71" creationId="{CEE029FE-64DD-9BBA-041B-1349F15AF1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72" creationId="{E9BE653D-9756-AE05-3F7F-17B46B2746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73" creationId="{2E529921-33D6-DED5-EB5A-8311B5B48B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74" creationId="{2E5B48A1-D9F4-AEAA-266D-364BE4F6FD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75" creationId="{6EDA57A4-E147-4961-5899-21D6BB0E4F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76" creationId="{6DF901B0-F0E1-E651-E1C3-47ED11A995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77" creationId="{7C777F0E-8A8A-34E2-6673-B0745A4207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78" creationId="{F544467D-715E-6EBC-D45E-70CA2A4312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79" creationId="{4B71F053-6854-F597-0D43-4EC6CCABE6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80" creationId="{265862F1-B11E-D6A2-C14F-F34FD0E1BD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81" creationId="{7F45C6CA-F698-CC2D-D36F-59172D2D87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82" creationId="{1942E590-0388-D3E9-3E4E-DC2379945A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83" creationId="{BE856F2F-94BB-649C-8BC8-C89B9A7875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84" creationId="{3EE916CC-40C3-B9C7-8F84-CDDE9F124F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85" creationId="{0FD1C1EA-D2F4-0EE0-C23A-596D67EE12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86" creationId="{35939C1D-2BA7-3110-E80C-FF3AEA1519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87" creationId="{2C7926BB-B27E-638F-14AD-4786EB9B9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88" creationId="{30CDEBCF-B66C-2C1E-D18E-AF1D170022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89" creationId="{BDAC7ABA-5DD8-D9B2-8DE4-27974029F2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90" creationId="{1074E9CB-49B9-B3B7-C5EC-B595DF92FA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91" creationId="{FE5F66FD-2957-31CF-92DE-675DD9D1A4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92" creationId="{37A66DFC-765C-291E-5386-84ECDE8717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93" creationId="{C9DF8FD8-1F96-7BBB-393C-83D51FBD5F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94" creationId="{630471C7-A043-AADF-1650-B5160AD876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95" creationId="{384A08B8-5A55-7516-B57E-4CD76A44F5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96" creationId="{545EDAF2-436E-96B0-B544-EC6FDBE7CF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97" creationId="{B2260B96-2EE1-5C25-098B-657C0EBF57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98" creationId="{791BEBEC-0591-C891-B0DF-63EC040245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499" creationId="{1B9DA506-FE3F-7B33-0C47-CB5CD88FCB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00" creationId="{9B644DB4-2D31-9FE2-741F-CA16A164AE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01" creationId="{AEC5793B-FE0C-7389-6FC1-CFD4FF5D0A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02" creationId="{4A36C938-7528-6A38-BA20-AE063D47E1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03" creationId="{938867ED-97E0-DAD3-48E4-20FC270854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04" creationId="{EB6942D0-1096-828D-E317-6DD52272E8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05" creationId="{9B9982B3-0BDC-E951-456B-69EE737986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06" creationId="{B4D5DC7C-63E9-0446-48B1-ED81D7E298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07" creationId="{6C2F1581-CC7A-5B97-5BE4-A2D2A12369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08" creationId="{F8FA4515-752F-24AB-6C98-07F75BF252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09" creationId="{D1B06A73-C1D2-AC6D-A733-8F4CE4574C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10" creationId="{ACD83EAE-5040-C9D3-C2A0-4A6D2DEF1E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11" creationId="{686EAD46-3D71-2D8A-4D58-5F36AE68F6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12" creationId="{D7901CBC-6DEE-EACC-A168-C4C76787A3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13" creationId="{EE4DF65D-9621-6316-1AC2-A9D12AF9B1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14" creationId="{E37E3648-817A-1AE8-8D4B-C3B2738C97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15" creationId="{0730C3E7-1A82-4851-C2C2-9EAAD2E4FF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16" creationId="{0FA1828B-A0F1-AD4C-0E54-642BE9BCB1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17" creationId="{3A4D9938-2E4F-FCE3-E071-135DBF655A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18" creationId="{7D6F3E53-D79B-6C16-D221-22F742F61A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19" creationId="{9C08181A-BFBA-5431-947E-0F5C2E473D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20" creationId="{7A5BC193-F8DD-F9E4-AA4E-07E00542A0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21" creationId="{EAFE13F6-9D2D-ABD4-67B2-447799B203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22" creationId="{C360D3C4-80B0-4AAE-1200-527F914CF7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23" creationId="{80BAE757-84D3-619B-FF02-8F957B300A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24" creationId="{6ED98113-2BAA-9800-9516-F2771925F9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25" creationId="{03B2264A-301A-6E26-1509-F9510239E2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26" creationId="{CD67F497-8AE2-9BF9-FC06-271BCAEAAD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27" creationId="{45EBE4F4-B07E-AEB4-32E2-81C4B99532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28" creationId="{77C5973C-58F4-C9DF-4D81-AB6AA7A006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29" creationId="{03D3E87F-838F-FDE0-FDB0-22A5A890D1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30" creationId="{BAFB42C5-6967-750F-5FE4-6945ADFF2B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31" creationId="{19A6B1AE-C778-AE08-7B7F-E4734D2F9F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32" creationId="{B76B3F99-93A5-10FA-9E91-42ED3BD0AA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33" creationId="{115991A8-91D2-B0A6-9E12-71EA144838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34" creationId="{FDE17D6E-D4D7-D3B7-F49D-94859CC6AD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35" creationId="{4031D3E9-A291-5797-647F-083D2A0E8C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36" creationId="{3FFAA213-6759-A50B-3A6C-60D1827889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37" creationId="{A063ECC3-086A-51C3-7CB7-BB9105D6EF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38" creationId="{4244BB33-606B-18DB-747B-500B3A49FF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39" creationId="{6542DAC8-C272-5112-B280-69298D7C30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40" creationId="{8BDEBC92-5BDD-BD2C-5B23-BC560591A6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41" creationId="{088D758F-061E-4F25-55C3-042B7EDFC1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42" creationId="{54B7DE6F-5091-DE5F-174E-FE5C71987E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43" creationId="{48C5D289-5862-D962-5F3B-918C68CC3D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44" creationId="{1E986CEA-504D-C026-E69B-85EEEFD0D5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45" creationId="{9445F44D-3304-00A5-D000-D654A22AB7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46" creationId="{3030F987-B864-59F1-09D7-B1AE96C5DF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47" creationId="{0172244C-EDCF-FAF5-8B54-0F0A4EC15B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48" creationId="{5BA47264-46E7-B863-8BFF-86B5A463A4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49" creationId="{629D3D81-E1EB-5C86-0C96-719CDEDD06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50" creationId="{354BA99D-29ED-2B82-1683-6C8C099983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51" creationId="{1247229C-EB92-2CFB-8AE5-EE7B9E5532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52" creationId="{814B0752-95C7-0F8E-3B2C-3668D9D56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53" creationId="{953DE865-8B6E-8D6B-745B-F31341DE96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54" creationId="{6EE97304-9200-0224-BFC4-15434D0866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55" creationId="{7D3A7245-30E8-1E62-F8B8-CF2C62981A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56" creationId="{A06A5E46-2DC0-16AC-751F-B773CA0CF2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57" creationId="{0468B057-576E-0554-C0F8-CF28079FBF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58" creationId="{0FC4C633-EC19-A832-3901-F35ABCB976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59" creationId="{00C2CEE2-A8CF-6A4B-4E03-6A9003FECA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60" creationId="{D253212D-8CBA-96FC-C8C2-BD6D763760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61" creationId="{DEE7CDCF-E6C7-9CC2-0885-C1C068A67F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62" creationId="{5556E915-697B-9AFF-9399-2629BF6D10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63" creationId="{B2881FB1-D522-F13E-DEBB-99F0D2159D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64" creationId="{09D11CD0-F820-5AB9-C32F-0756A9590A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65" creationId="{099978DC-25E9-D09A-031F-3DC8286949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66" creationId="{DAD0FF54-6203-2877-2B5A-BB84999AA0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67" creationId="{5DFC7A4B-F230-4823-D122-679B768CB5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68" creationId="{D95381B0-FB76-3C06-1FDA-9816C4DCB8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69" creationId="{BD9000D5-B638-A959-31A0-A3EF83EB3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70" creationId="{C7245345-AC6F-3E47-517A-35BD88B0C2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71" creationId="{D4A5AAEC-797C-125E-FDDA-43CF25DF50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72" creationId="{6B39452F-3373-BF57-9D09-B01488FE05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73" creationId="{11846277-FEAB-4DD0-7D73-AA88B4C59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74" creationId="{01700C66-16BB-D0DE-63B9-3C1AF0F86E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75" creationId="{F70C3AFA-5826-81A3-9F56-6D03D9AED8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76" creationId="{7390E5AA-B8FF-100E-991F-35D032576D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77" creationId="{48157353-351B-36CC-7467-992A0668DC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78" creationId="{A360910B-DE68-B9DE-C978-CBD9180EE3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79" creationId="{0060E6A7-7C80-4DD4-8E5D-C25F823E39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80" creationId="{782BE39C-2A6D-30AB-310C-FEDBCDAD5E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81" creationId="{B9AC4D26-C242-DDF1-A642-C89DA9AF54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82" creationId="{FA56321B-BE22-1B1B-1B2E-FC5506E75C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83" creationId="{8B1011D6-CCA6-6521-F175-130253D33F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84" creationId="{443EF90A-1258-ECEC-50B2-8B83315D3B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85" creationId="{B2170BAF-2D34-EB72-B8C4-A9561CF87E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86" creationId="{FE05A9BA-154B-0B0A-B414-A9E2644F7B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87" creationId="{5B498A54-3F94-1BF3-9DE8-65F7AF0F00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88" creationId="{A8BB761D-81EE-316B-AB1E-9A656EEDBF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89" creationId="{2F57A005-0D09-C824-8DE4-A7C9C14DFF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90" creationId="{C812321A-DAD3-9484-E3AB-1AC765BB6B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91" creationId="{59BEC5E0-6E2D-7F8B-E091-3213F8D4C9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92" creationId="{75A25FE0-858C-4E69-8390-6A9A156BC7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93" creationId="{0C41D8DB-582C-4F6D-944F-BAF642065F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94" creationId="{A6B1DA2A-AC1C-CDDC-64CA-EE9206ED4F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95" creationId="{5D523768-5981-96C4-8850-E75AE89ACA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96" creationId="{FBDE92C8-B47C-3895-A21C-3C8FD9A586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97" creationId="{E79392DC-C8DD-3D1F-3617-6DA3DFF2A4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98" creationId="{4DBF2369-4E06-275D-B1FA-B41F09944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599" creationId="{4A0DCDBD-AE87-7C35-9F16-9B39448774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00" creationId="{AFF9A308-546B-A56C-5F7A-F8FFD17D91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01" creationId="{7DA1D9B1-43B1-9965-A76A-B424D82B06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02" creationId="{C1A41E34-F885-C052-6FA8-AA7CFBA8D2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03" creationId="{3E2ED8C6-51F8-9CA1-C88A-1BACD10994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04" creationId="{73E6CE6B-2C01-D00E-DFF7-58A3E75D5B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05" creationId="{970375AA-CB45-9A7C-55FC-881BFE9C8C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06" creationId="{F78F4DF9-757C-7F13-8192-F8DEBB89D9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07" creationId="{A8491077-A542-586E-0771-1A998E2A35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08" creationId="{FE5094F4-2F53-0982-6152-367FE6ECE9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09" creationId="{61008CC6-5B68-CF55-4664-7FC5458AF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10" creationId="{B11D8AFE-205A-FDC6-40C7-505ADAA785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11" creationId="{1FCBBFD3-9ED7-FF98-D4B9-725B72685C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12" creationId="{2D4B1147-0CEA-62F8-CBA1-28ED940E56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13" creationId="{303F36DE-5A38-270D-BD76-5C8D8E5379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14" creationId="{4A6B629D-A770-1BFA-3457-B685B5F79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15" creationId="{4EC789C4-A4E5-5934-0E55-8CE67D4544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16" creationId="{30502A63-A66B-C1FA-F0C2-1526DDC2B9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17" creationId="{0A44690C-E65E-6991-13FD-AFBCEAAB88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18" creationId="{D13E1C49-4B26-5C68-C40B-9AAB8A21FD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19" creationId="{26F31106-5A9D-3F49-0520-15AF2DDE56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20" creationId="{0362C47D-6ADA-3E20-FC94-B82641CA32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21" creationId="{11CC9105-3E53-F9E9-C192-D771F369AE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22" creationId="{D4FC743C-95D2-CCDB-410A-49C617E981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23" creationId="{46669AF7-5896-8850-52A1-63B00A63E4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24" creationId="{A0EFFF0C-9692-97E6-94E4-97B1DB8C45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25" creationId="{3918557A-8843-95FD-EFDE-8D09F829C9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26" creationId="{57C6C6A7-DAEB-8C5C-0023-D5B443A757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27" creationId="{8E611CFF-2DBE-DB88-910A-AF6A542E5C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28" creationId="{D80D34AC-0E8E-A648-6054-5AC322A108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29" creationId="{B7571DA0-5986-CBC0-3681-760E75DD63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30" creationId="{9C9C252F-91C9-F3CB-4913-F44D16A8BF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31" creationId="{1EE16813-4C37-02E1-211D-F5E74F0C4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32" creationId="{2295ACB5-0EB4-3EC8-0643-DDEC30ACCE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33" creationId="{2C18FD46-4CB6-82F7-DCF3-E56E95B856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34" creationId="{3F2482BB-B700-242A-21B0-376704B35A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35" creationId="{8A2C0227-65DF-3037-C785-41F956E486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36" creationId="{B6DF70C9-1511-F99F-A4CC-5E991C1F5D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37" creationId="{0E25FDF7-54CC-DFA6-3C6F-A63E476DB0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38" creationId="{91212753-AEC1-7230-217B-78C70C6FBD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39" creationId="{96D95199-EAB2-AF83-C178-AD611DD49F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40" creationId="{88528835-6515-BAE9-2739-9DE2F10203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41" creationId="{5DB7992E-6A30-4BEC-AF9C-2C0F7DB2B7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42" creationId="{3229C647-9150-23DF-A75D-7AD5BD61E8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43" creationId="{8769EBEF-D1A0-2F05-EBA4-03C4A43A69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44" creationId="{1E359A08-C333-FCA6-F2DD-014FCEF8BB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45" creationId="{3D8CF4C0-2BC2-D4ED-6D97-7CD51E78E2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46" creationId="{251F1434-2D39-AB86-09DB-3C790C73F8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47" creationId="{E92E382E-F45D-8C27-1228-900609D26E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48" creationId="{CD4CAEA0-C93F-3BFB-3C96-F669CA229D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49" creationId="{05A59BEA-EDFD-34E7-6D48-0652053CF7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50" creationId="{82E6F425-57D7-F243-D9E7-2A538DB09F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51" creationId="{50AE41F1-6655-DCFA-25E5-0A8613B39D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52" creationId="{AC51B18F-3D07-428C-D1E7-44A7CC4DCD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53" creationId="{26D09000-468D-82BB-77EC-78D9F6C88F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54" creationId="{00F486BF-F5B4-FFB1-BA2A-22A5E91152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55" creationId="{76E6592D-2979-3A2F-A898-F85E263E03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56" creationId="{9B578E69-8105-D837-8A8E-ACBF42C9FD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57" creationId="{E6ECFEF9-2275-BBA6-F7B6-1485EF737E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58" creationId="{11DBB48A-A5CC-6D33-DD1F-06D1BB5E21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59" creationId="{7E0EA5F9-5791-A59C-9422-8EEDE665BB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60" creationId="{9399839D-3594-1D13-EBDA-005A08852E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61" creationId="{28700B1C-3F81-DA04-8850-2A741DAD33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62" creationId="{AE665B6D-7B65-70A9-6A53-0D1061E03C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63" creationId="{20631FAE-A61D-1089-C7D5-4254137B44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64" creationId="{02C15BC2-23E9-63C8-945B-8E607C6B18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65" creationId="{FB595012-CCF6-6D90-FFA8-170D3B0FDC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66" creationId="{56185D5C-E09E-0E1D-2287-584A65B701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67" creationId="{44FF0194-D7EC-D137-882D-85B9FD6917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68" creationId="{66DAE1F6-52B0-43C7-913E-4301C48314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69" creationId="{E018CB7A-4EB7-F849-63F5-5F7E140B8D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70" creationId="{EB5CB1D9-5CC1-4FDA-9C50-63AF8E5C55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71" creationId="{A7B31F9C-5722-E9EA-BA0A-6961F7B0BF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72" creationId="{D2518D93-A048-0407-2028-75523A50F5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73" creationId="{2F575D34-2992-66E9-EE96-64BC6D587E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74" creationId="{5C6F583E-DC1D-09B2-A4A7-ABCF17A21D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75" creationId="{B2D4C0A2-1CDB-E9F5-6B3C-6F2DE5D29D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76" creationId="{A20CC7F1-874E-2FA5-8005-B06C39DCEC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77" creationId="{34A8996E-4CF8-FB86-BCC4-D52679BADD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78" creationId="{34DF1057-EE25-EEB0-94C0-DAB30FD196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79" creationId="{09932313-5790-96D7-BFB3-D1784AB819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80" creationId="{43DF2942-EE2A-62C7-AED5-50746A90EF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81" creationId="{899723E1-84C5-F0DF-CF79-229A01DEFA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82" creationId="{752537E5-34EE-D4F7-5131-7A48456EB1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83" creationId="{17485BB4-AF6A-1A0F-EBEF-D023D664EB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84" creationId="{30DBFD56-20F1-5391-CF67-4E4CDCDA34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85" creationId="{F2975547-8C0E-219D-DACA-5BA6DA6B38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86" creationId="{0C143DA8-16D8-DB8A-2397-326679D373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87" creationId="{B9AEFCC6-FB16-44D5-98C9-DDBEBEFF4B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88" creationId="{B72656EB-BB66-0671-2358-4CD86FF800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89" creationId="{52A323CE-D29C-145A-D8C7-7A20636C4B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90" creationId="{55FD6A93-A554-CB8F-EDFE-A7AE1A4C4A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91" creationId="{0CD6936B-081B-0543-F9EE-5093D792A0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92" creationId="{889C32DE-C4B1-DB3A-DA5B-7EE0EF2213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93" creationId="{182CA593-925D-80D8-AA93-5B99F0CC50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94" creationId="{2AA43A9F-2F65-62A7-10E9-8F8799567D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95" creationId="{4ACD8930-9F38-5E55-E76A-B2D1C1CDFB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96" creationId="{1EB7C3B4-BA33-0F35-9922-31978447F9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97" creationId="{AA77F2EB-9E4D-2EA8-4A39-2FD0B8576E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98" creationId="{F636847D-C3D9-5DC1-4048-1F998AF45F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699" creationId="{4D8F58DB-65C0-3C2C-02D4-893218243B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00" creationId="{1B7D0BA0-5021-0686-B7CD-CCB9E76A6B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01" creationId="{91E72478-B247-7B9F-8310-CDD7E98163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02" creationId="{5E6E06F9-C25B-C5A0-5089-4F8FE68D96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03" creationId="{B6C6326D-306B-DB23-4E4B-86B42704C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04" creationId="{5D288F03-F333-5714-0288-0490A80BB4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05" creationId="{89AFE38A-98BC-6515-F1E9-DD2FFC1EF8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06" creationId="{DA558EA7-D76B-C95B-489B-1CEC4610FA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07" creationId="{BDE159FE-C182-CB48-9CB6-07BA4FF84B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08" creationId="{E4004E8A-20B4-6D7A-6138-024AE764A6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09" creationId="{F69D0721-3352-B972-F64D-42A955A7CD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10" creationId="{04E48F23-0E86-6E2C-9EC7-6B26AEB8FC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11" creationId="{37FDAF71-499C-59F2-A5F0-573F1C8A2F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12" creationId="{D951B983-A457-933B-1E47-BA7304F0D4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13" creationId="{084EFA03-80EF-CF34-19E8-3C5D8BF384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14" creationId="{FB77EA8D-3784-1DB5-F24F-9CF9B17413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15" creationId="{D3318454-870A-862F-EFA7-1038484FBC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16" creationId="{7CEBF8C1-EAA1-4461-712F-455379609E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17" creationId="{D8144BA1-85AD-0CA4-9B83-7A176D9BD4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18" creationId="{BDE72D21-5741-F8E5-ACC7-89418E46BD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19" creationId="{8D72C6BF-5143-336D-F27B-E6FFE44075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20" creationId="{E35969AF-19AC-9C21-E41B-10C955654E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21" creationId="{14C0847A-FBB6-E486-E909-E28AC2A6A1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22" creationId="{12C18F94-C857-6FF7-493E-4B6BEBFD95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23" creationId="{901772C4-6A75-2FE2-0A33-B1463F40EC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24" creationId="{7C6B9436-5E5B-7C2E-30B0-B7E804CA19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25" creationId="{7EFD2770-D5C9-FF7A-26A9-2420E1214F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26" creationId="{ADB5C9EA-F5A7-E6A6-8EBA-A5C711D63D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27" creationId="{2178F034-A3AC-A715-CE61-A8A4CD3414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28" creationId="{EC340EDF-C4C9-D86E-9C39-E51CF18CAB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29" creationId="{2F2D6F27-0DBD-F23D-8453-A8C882CDB0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30" creationId="{563926C7-412A-C3A9-E1DB-F197CA41A0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31" creationId="{CE5F7CA2-B52B-A144-BB8A-3E0D13493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32" creationId="{F44670B2-6901-4375-CCCE-F7C846813D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33" creationId="{DCAA6636-DA05-B49C-A90A-E0B26CFDCE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34" creationId="{7D5B12E7-59E6-7C67-7674-1772AFCDA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35" creationId="{BBBE6075-ADEB-A8DD-4462-0056BE6686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36" creationId="{B54909B6-7C3E-C9AA-E616-7B728EAA1D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37" creationId="{7E3C70E1-E403-DF37-1F0C-4420C9BD9B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38" creationId="{30DC168E-C5F2-C3E3-9622-F5A98F088D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39" creationId="{91DE21EF-727F-9704-F82A-FB480A6A90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40" creationId="{D60A0FD9-F650-A11F-DD0E-FB2326D2A4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41" creationId="{D456F26F-0026-A715-A978-F0F4E176C1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42" creationId="{9AF93467-482E-C767-9217-0632ECCA3E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43" creationId="{A9AF7CD3-50D1-E462-6D4B-B4BD44537A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44" creationId="{941F0EA7-104D-E015-CF21-FD929DDD35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45" creationId="{CF3C8C8E-00FC-46A2-00C5-368B1BEB4D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46" creationId="{417D2ECA-E019-5ED8-4F62-E2B76651FB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47" creationId="{F0AF57B9-FA93-FB16-794E-AEAB081927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48" creationId="{347E56DB-2AB2-6143-933C-A881C5D574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49" creationId="{6B1D440C-E128-D017-C563-A217DEE9DE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50" creationId="{A5A97640-7A0C-5206-9241-049434F10C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51" creationId="{0F6179A9-0154-5BBB-B8C7-7B8C099E54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52" creationId="{329F27BE-E0EC-9B74-F16A-234FB10F55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53" creationId="{814BA108-3D4A-E212-5899-061A0A87C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54" creationId="{F3962357-8DBD-9477-EA85-786AA3B268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55" creationId="{CCBCA2C9-BF7A-1022-2C53-1CBC2DB3DD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56" creationId="{F4DEE0D9-03E1-9DB6-6E1E-DCFB9F23C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57" creationId="{1EF0BFE8-1189-AD60-16BA-7CCFF7464F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58" creationId="{C9CCE6EA-3E25-024D-FA19-BD4AEF28A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59" creationId="{71315F52-DF45-BC24-AE2C-CD26BDC0F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60" creationId="{6E5D9191-4D5B-E9B6-F204-CE8BDD0E31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61" creationId="{4BBC683D-35AB-F45B-B98C-72296B8FC7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62" creationId="{393F6DA3-A448-A02F-0E2F-4B190654C4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63" creationId="{CE602FDE-06B5-BC04-4C5F-359CBDF1D6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64" creationId="{D1B06EC3-F545-D125-D003-19D1976D4F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65" creationId="{050AA2C0-E2C9-6075-F102-9AEA3160BC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66" creationId="{ED4099C2-BCA3-B48A-503B-BD7164A57A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67" creationId="{DCE4876A-D3B7-8367-1F79-801C01F7E8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68" creationId="{9272AF3B-010D-E4A1-9C6A-4871EA4D67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69" creationId="{59FA6743-57B7-FF1D-9A3A-F228145ACE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70" creationId="{E4F0F846-4920-5328-F6CE-D9BF60B0F4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71" creationId="{46D6D25B-0609-B537-D2E1-54D9F6B28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72" creationId="{FE981897-24A0-A1E3-A0C0-EB7A26B754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73" creationId="{E111695A-BF64-40D0-1746-40AD1D0CD8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74" creationId="{91CE784E-A2D6-661B-4B34-8F91C58B43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75" creationId="{57B02A6A-286D-1C9B-976E-E97E49C6ED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76" creationId="{2D97357D-1D49-E248-CB15-279A055700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77" creationId="{88D2A101-0C19-27F4-6722-B690BFF3D3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78" creationId="{DC4DBA23-7144-C906-70B8-40339067E1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79" creationId="{65B776E5-3639-3ED8-E416-3520BC3EB6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80" creationId="{1FA76CBD-D9F6-11BA-97BB-D1F9450919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81" creationId="{F0E30273-F654-CD26-4543-87FD6F0447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82" creationId="{36F671CE-F9C3-CEF1-B19E-6D81E6F576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83" creationId="{87395079-B63B-58A5-F0B3-AE05409652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84" creationId="{D49ACA57-0723-587A-A35E-7AD2EF9465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85" creationId="{5475B51B-FF7B-4D79-624F-C99F7CBB35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86" creationId="{275AE7FA-1F82-42C6-BFCD-F4AD8DF594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87" creationId="{EF930ED5-E99D-D4BB-A69D-CEE293A159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88" creationId="{9C905684-7B1D-A82A-CA52-903E4FA669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89" creationId="{C50A615C-2DC1-0D8B-72CB-0C5E804E09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90" creationId="{2138DC1D-9894-25FF-FBED-39468A39CE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91" creationId="{0DBD5DFC-08E3-6446-066F-32507DB7BB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92" creationId="{1758681C-B109-59FB-D53D-A426D4CF8F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93" creationId="{9CDB3BF3-3E59-3A8B-6263-17B2AE24B2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94" creationId="{03EAAC58-C289-FF5F-3A87-7B2299ABDF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95" creationId="{B8779DB9-369A-F758-852B-13BB12FCD3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96" creationId="{C43B9D34-6B60-1585-960E-FB6D6B2413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97" creationId="{98BC6BCC-CA6D-6033-2ED3-398BC42361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98" creationId="{7CA9286A-083A-2584-36D0-F24DE738DA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799" creationId="{775485F3-882B-681B-43AA-7A82FBD8D8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00" creationId="{CBCD92C7-58A3-ABB2-8D75-E53AA82D08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01" creationId="{B38797CD-74C0-5BB6-EB7A-A9F6117F92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02" creationId="{2E9BB23E-7BA3-C1E0-8AB6-AF4658C1D6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03" creationId="{F3E47523-7E26-4A1D-78DA-02F2ACF717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04" creationId="{F4BADA86-9E7F-1512-A0C3-BF576AE57C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05" creationId="{39A965A1-60FF-9E67-9545-BB789F4C85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06" creationId="{C7528986-BD25-B757-0FB9-FBE3B59D57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07" creationId="{9577E1C5-8E8F-CE43-D4BE-41E6683EFB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08" creationId="{307208A3-F488-7296-7FEF-9F2A7F5B56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09" creationId="{32FC7619-4E0A-7547-188F-ECEC4B3E37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10" creationId="{62051FFC-AEFC-C55A-0D5E-F10709E0B6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11" creationId="{5FE462E0-C944-B1FF-6EB5-E107B61022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12" creationId="{C53EAA9A-4CF0-BD44-D023-BE4FFB572F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13" creationId="{1F3AC3E9-559A-72A6-B17C-AF081BADFE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14" creationId="{1494410C-81BC-D770-2C43-3D1F92CE05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15" creationId="{7B57219C-D3D3-DB66-CC9C-92D807573D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16" creationId="{4E337AA2-12DC-B23E-98E9-730E91EF0E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17" creationId="{9FEDD5B8-DA31-8F3D-7330-5C8CFF9BDF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18" creationId="{FCD1468F-F718-5807-1CC9-85288EC3BC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19" creationId="{AEFB7323-62B5-5DB5-6EF7-13D164DAD7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20" creationId="{BA42954A-B3B6-A26C-C5B2-09DAC5566A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21" creationId="{B9688183-FB06-A806-B6FB-670E611EE6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22" creationId="{7663E669-BA16-0B63-A08F-96F10550B0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23" creationId="{91F3DA98-6B69-F82D-48E9-289146EFE7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24" creationId="{10CE0908-48FE-5F1E-80AE-BF6DB6F0E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25" creationId="{88CE4A4D-EE80-B669-77DD-F82F1DB887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26" creationId="{C882302E-9B17-F963-8415-3A6958B707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27" creationId="{248E2959-B434-2F6F-5595-7CA9F3F8F0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28" creationId="{A78B4FEE-7898-A08F-B708-C430254E9C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29" creationId="{91C3789C-9F22-6708-9C13-094CC9AAB1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30" creationId="{371CAA8E-6630-7969-F649-6BE63E7241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31" creationId="{D096E4BD-5542-610E-2594-4A7D08D06A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32" creationId="{B9575CD9-3B04-FC8C-CA9D-41BA849A2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33" creationId="{E6B0D89B-2C6D-753E-9046-4075D54E2D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34" creationId="{0337FF95-ABA6-0B89-6384-4FB1B8227C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35" creationId="{3BF12546-4128-341D-B2AD-23F301AE7B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36" creationId="{41D6001C-D491-53F4-2E8B-45A1509D4B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37" creationId="{52ADD907-C2F5-F414-A114-AB96B11CEC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38" creationId="{B23C5EED-6CE2-9EE4-B362-056ADA845E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39" creationId="{D2149604-E210-AB3B-6ABC-922403C1BB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40" creationId="{7684F4A4-BCD0-8F1B-D6A8-C1251ED1F9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41" creationId="{75586990-F778-7BD6-34D3-C22107F404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42" creationId="{BF480BA5-E473-0468-C271-AEF886A80C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43" creationId="{173969E5-9E4B-AE5C-285B-AA9F9A912C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44" creationId="{C9DFA409-B8CF-983B-FB52-1F40D18745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45" creationId="{B732F5D9-C6AF-30F7-A404-24439E4E0E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46" creationId="{DA5FD7E2-1F16-E036-DB5A-CFADAFF412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47" creationId="{8BB64FB6-3C06-48CC-1FE0-8112723921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48" creationId="{4492EAFC-4248-AFD5-2E06-41E005260A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49" creationId="{A99CE9D9-8281-23EB-801E-6D71F09367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50" creationId="{FBE7A3FE-8EB9-904A-D170-E02FCF73FC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51" creationId="{77C624C5-2C3C-AA6D-12D4-80F75CF900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52" creationId="{97A9BA8B-F839-F273-39FE-858B3D5EB3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53" creationId="{6BBA2D59-CEFB-0CB5-1E80-F914540CF9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54" creationId="{50C1A4CF-7F4E-BAD6-6035-2B4A8A42C0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55" creationId="{8984B7D6-573B-72F0-9DBC-A4E2EACB84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56" creationId="{B5A7C0BA-AE35-8DB8-6864-7C5D9B65F8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57" creationId="{1A5328A2-E5DD-8D3E-A9E8-F16F560FD8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58" creationId="{8645579A-17DC-8B80-6D2F-8DC1146205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59" creationId="{B5627FB4-0385-AB36-F69D-228D01F8D0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60" creationId="{801FE5B6-3754-3D1C-6829-44B861BDA8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61" creationId="{587786F5-795C-68A3-0A39-9EF07E420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62" creationId="{692CA612-BDF1-6C3B-E65D-EB0F9517A6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63" creationId="{C08D61FE-DA16-7B3F-5EAD-A878FD387C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64" creationId="{4AF3E0A4-EAD1-810C-A22A-7A0BDDEE2B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65" creationId="{6A70C07D-9EEA-3E3E-4EF5-2FC2A4D1CC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66" creationId="{D305E8E4-4C86-812A-3DF9-145BFC36B0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67" creationId="{8072150F-C981-A5FA-8AB0-CFC2A270DB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68" creationId="{ED103B4A-8005-B01D-3AFC-D1FB98219D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69" creationId="{7D7013D8-EE20-6E71-07F6-68EC327A74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70" creationId="{C972051C-9230-C435-855B-D27B3E4E1E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71" creationId="{63C5643C-DEB7-CD80-929E-CF0C1F1FB1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72" creationId="{5EE0AA8E-3C8A-79E9-20F0-1CE12F27CB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73" creationId="{DA381DC9-B94C-F867-BAAF-43C96DDA54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74" creationId="{80EEDDD0-8D88-1FEC-665F-795B606DB4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75" creationId="{2D3864D3-CCA8-22E2-A815-DE77E7DFFD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76" creationId="{F775F6FD-E6E0-B7D8-2846-A56573D2CE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77" creationId="{AF503931-996C-0877-DEC2-693F0193C6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78" creationId="{26C72C4D-5A93-F004-B832-3BD279E780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79" creationId="{D728561A-4E78-7FD1-7412-4C64DBBAFE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80" creationId="{C7E30371-F506-5228-9FA9-7124CC62AF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81" creationId="{2E149684-75EF-A825-0F69-9D89BA87FF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82" creationId="{605F96EA-5E78-6B23-26A8-1E2604929B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83" creationId="{5591B3A6-9A42-AF2D-0774-E3FB654FCF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84" creationId="{7E04FA7C-DB75-9A1D-6089-BBC8FD75BF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85" creationId="{7057AF68-51F7-DD72-EE4D-683EFD9E6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86" creationId="{CA3598B5-BADD-B208-653B-07FC8D0154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87" creationId="{7A09A1A9-8D85-0566-9872-6F44AAFAA8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88" creationId="{7380BC70-C41D-136D-DB2B-F780E1A780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89" creationId="{F9BE1DEA-A0B0-20BE-5913-A20FA0A615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90" creationId="{C469DF67-C1AF-4FEF-B6A4-82ABC23447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91" creationId="{C2C777AC-AD7E-AC04-A2FE-9D9AFF23AA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92" creationId="{2C0B30FD-FD3F-37B2-51A1-387272FD00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93" creationId="{F063645B-FB9A-058E-EFC5-3138CB7A35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94" creationId="{F4A4DC38-D74A-F781-B7F2-F85AB20FE8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95" creationId="{61670B71-6FF7-BDBD-7F85-88823BDDA0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96" creationId="{7C60860C-0197-168E-B1B7-8542FEBD78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97" creationId="{933BF322-9F87-902B-7CA7-7AC47AB8AE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98" creationId="{DD065F3D-B57E-8D3C-2EB1-74371C35B1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899" creationId="{03156FE1-C708-1AE4-B2A5-720B1802D8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00" creationId="{EF957AF2-A8A1-09BE-E005-A85435BFC9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01" creationId="{2136605B-59EB-BFB9-FF8F-08FF618640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02" creationId="{BE3121B1-8F27-82E0-C69B-FB39142F16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03" creationId="{2ADEAA4D-6B55-3C88-736F-28235AAFC4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04" creationId="{4E90F24C-D735-58D7-1BB9-09D9DA9A15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05" creationId="{12930914-3212-E887-8A42-CE1B74286A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06" creationId="{9554CD0E-3F3D-FD7B-0215-B6F8461EAC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07" creationId="{567A1748-37D7-F580-A5AA-1EC88778AE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08" creationId="{CBD89C6E-0DD0-1BF6-4DBC-EE97193A73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09" creationId="{0ED25E2E-15A3-EF85-CBEC-2B7EE6FACC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10" creationId="{A4251AAE-3F02-3213-52FC-935D634492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11" creationId="{E202B27F-00D8-BB2F-DB4E-FD3CB6333D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12" creationId="{5C0BFF03-F196-C9D1-8166-ABA51FD7E5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13" creationId="{130E35F4-567C-B6AD-27CE-5F6F64FF13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14" creationId="{CE3E5082-2EF6-48D4-6B6B-288AE1E359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15" creationId="{A9EC0082-8065-F7A1-461F-E352AF0A4F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16" creationId="{8B4A469D-1947-1A87-56DD-34FACBE859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17" creationId="{3422DEEA-E872-77C1-179D-1B503CA19E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18" creationId="{F26082F0-8572-03DE-FD00-03D6B3DC3E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19" creationId="{56974C63-6452-5138-BFB7-7C62B2EB56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20" creationId="{D28DA88C-EE95-0E44-9ABE-7FCC928ED7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21" creationId="{897777AE-4352-DE81-C73E-292F6C4668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22" creationId="{7B06545C-2754-9D7A-3E76-A17874707F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23" creationId="{EFC7E20F-E697-1515-E3F4-A28DB366AC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24" creationId="{7FBD552A-2879-4894-98E3-96A9954BC1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25" creationId="{FF53ABF2-DD12-AE27-6B7E-0FDE0C29BD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26" creationId="{7002929A-EA6B-1BA6-01BC-3DF86E990C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27" creationId="{E86617AE-9FA7-83CF-4A02-112FC251B4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28" creationId="{56F6337D-4B88-F999-2CEF-7D184A931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29" creationId="{924C000B-7893-8610-E971-9AC6650BEC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30" creationId="{A07988CA-EBE2-F1E8-C41F-5C85BFD6D5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31" creationId="{41C0292A-3AD1-F0DE-8ACE-64D31071D7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32" creationId="{A4388432-1C1A-9DE8-8B97-1754685D33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33" creationId="{6100E06C-9EB3-9780-AF55-E6C4D1997E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34" creationId="{BB2DF770-B626-EF22-A408-A51A587EF0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35" creationId="{7344861F-0D7C-1A1E-AB65-B70EDF5497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36" creationId="{23A415AC-6B20-2AC7-B03B-68DA41D94D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37" creationId="{1401109B-E7B0-BEAE-6E84-17E2099F19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38" creationId="{AFB04530-F9E0-E1AD-B1CF-235BA1129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39" creationId="{4AC0FC8A-E0F6-4816-5953-3A439055D0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40" creationId="{80171B3A-4077-F67E-5145-A78F508D92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41" creationId="{6197E4FA-38C2-AF29-6488-CBD661BE7D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42" creationId="{10C8A920-7AE8-0548-B80C-00D24B3838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43" creationId="{FC399B24-DB02-BA24-0EFE-2A2A7D0591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44" creationId="{416288F1-2DD8-101C-5170-083C0B62E0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45" creationId="{AB56FB8A-5056-1EDB-0457-D7ADADDCD1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46" creationId="{3A37FDE7-3044-A527-BE9D-8FA9AF01F8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47" creationId="{097F8F98-ED8B-76A8-5438-322F6B002C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48" creationId="{7743B64A-69B4-9B70-FC3A-D092B81DE4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49" creationId="{E84C1E16-98D8-DC7B-E9F6-862B575A8E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50" creationId="{F9B36CEA-B0F3-C948-6C93-B35398DFA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51" creationId="{9891AA2E-41B4-7CFF-9D69-2BC1D59C79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52" creationId="{F4F8F66B-2BAD-A75E-F923-9D58BE49AF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53" creationId="{F60564B6-9A47-7D80-94A6-8B9ECB49DD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54" creationId="{6C9F1E17-35B7-4F92-72BF-F39845956C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55" creationId="{9D92AA31-958D-2A4B-6AD5-250C55691A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56" creationId="{967BDCBB-37C6-503C-ECA2-E5CB47673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57" creationId="{1D25402D-EAA3-D5FB-E84C-411D8BB288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58" creationId="{939F08EA-5FA0-86CE-780D-3A44CD309F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59" creationId="{86F193FE-397C-4F27-9DD0-F6157DF74B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60" creationId="{77074C50-976C-DD0B-5F2F-84773D1EDD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61" creationId="{1A2D0277-BB90-FDB0-95D8-FC4F89A761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62" creationId="{C649C5BA-90DF-6F79-1496-2367BEBA4D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63" creationId="{C2861F16-FD65-6715-F7FD-D57EDA3199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64" creationId="{2C831477-9DCE-0E33-7159-56C5E23C54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65" creationId="{C4073153-762B-0934-6836-6EF7D5D4AF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66" creationId="{16631799-6B0D-2193-37F9-D71CBC8F85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67" creationId="{5D9DEB66-B488-47FA-E8C0-5C0AE2E408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68" creationId="{ECAB6C85-D53B-4E7A-017E-E3F4F728E1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69" creationId="{E7D1B939-F3F4-8781-5991-AF53ADAF7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70" creationId="{860792C3-4576-E6F9-474B-910F025F85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71" creationId="{2AE17A7C-3905-738D-FEA1-BEA2D8D26E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72" creationId="{183E3423-8827-C47D-AA79-87F78DAF25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73" creationId="{70E6EED8-E611-6672-E49B-E64C02A8F8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74" creationId="{E7EA064A-AAF7-CD53-F566-EE0F1C31E0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75" creationId="{9F2054EA-754F-F61E-AFE9-A7AB9F9CA9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76" creationId="{9E7A5679-EDDF-5794-D339-6AE25712CC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77" creationId="{C76F6947-49A1-6D98-F69B-10A72FB93C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78" creationId="{506AF17D-03AC-C266-D8C0-7096037E2B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79" creationId="{1A5BC751-376F-C112-2C08-BB6FB83A61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80" creationId="{4485DCB7-E4FA-711C-6E1D-5A6A2A4AB9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81" creationId="{121F8686-C4FB-6E66-8691-73E1292381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82" creationId="{FA26D99B-F766-52BB-26B5-32B6F5E605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83" creationId="{1D92723B-B045-8E9F-B142-6A80C93170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84" creationId="{06D69125-ABBD-ED5B-05AC-57FBAD3F9B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85" creationId="{47BF22FB-3408-B223-31CB-8DD0A6F8CD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86" creationId="{165652DC-7934-C6F6-7920-642F85D887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87" creationId="{16947C1F-0B66-7FC2-9F0A-38778E9628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88" creationId="{F40B8ABE-DC37-72D5-0B64-ACC6A7F506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89" creationId="{1E1BE2D2-6B1B-BB44-5871-96B3DD74AE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90" creationId="{F3527663-F300-74FD-7A56-E10DFC3C0B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91" creationId="{83DF4C7F-F024-C121-7934-15E7303547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92" creationId="{2722B411-7CB2-9200-2B5D-436CAF4199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93" creationId="{80C8F174-151D-C08E-ACDE-D254003990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94" creationId="{11FC6288-69E7-5D91-C745-B91369DC44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95" creationId="{8E48EB15-026E-0E1F-9274-B3467A8A1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96" creationId="{96714187-80B8-C187-DF36-F590283CD7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97" creationId="{F5254692-4D89-F35D-4B9A-016873187C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98" creationId="{C2EC7ADF-1245-8987-B8B9-F177E96BA6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3999" creationId="{E45AAF44-F153-161E-39AE-3348A31B69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00" creationId="{54088A7E-6CAC-AF61-432B-B3DF7F025B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01" creationId="{0A950253-241E-283A-6126-7ABFBB72CF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02" creationId="{01FDD235-1EC8-BCC0-9029-4D56E54034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03" creationId="{A46D3C00-D774-A198-2792-9942E782F4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04" creationId="{71E25ECE-098E-3460-3B88-A87886649B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05" creationId="{5733E2FF-AFDE-A2CB-826B-D5F854B29D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06" creationId="{E9392C92-FBF7-EFBF-81F1-618B43E2EB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07" creationId="{6577DB61-D9F6-B3B8-4637-001536F8BF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08" creationId="{0F5BB3C3-2AA4-C185-5AA9-6503C320C2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09" creationId="{B2706033-E6DE-C9EF-1C1B-20EC7AE4EC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10" creationId="{A49ECBCD-1DA8-84AF-B3CA-45A3EAFBC3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11" creationId="{B1F26611-7CB4-3C1B-773C-53312E3749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12" creationId="{F5E6BEBE-9F14-F16F-27F7-4F80457C6A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13" creationId="{E7D11F86-B078-B165-215F-348848DF14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14" creationId="{5BCCE355-7F56-1548-DAE9-74BE4D93F5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15" creationId="{553AE8D1-83EA-F415-F99C-33D52FE2F4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16" creationId="{A3918188-CB07-789A-C16D-0E70D8074D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17" creationId="{6963CA22-DAAA-B934-3784-69BA939307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18" creationId="{3D5DDC8F-3E3A-DF5B-3BE3-ED4897FE0F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19" creationId="{5887F5F7-08DF-4A6B-68F1-E3539461EB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20" creationId="{350CB490-AFE3-2B9E-AE08-89AF089DEF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21" creationId="{C3931907-0E98-025A-4D5F-7B69D35C54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22" creationId="{1DD980F6-DCBB-002E-C19E-A90DF41B18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23" creationId="{FDBCDB3F-B7BE-4D1A-6788-2DD3E03E22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24" creationId="{1397B1B0-2CF3-3D98-EFFA-E4690FF075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25" creationId="{9976A15E-5176-1DA7-DE27-0F3E1EBF20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26" creationId="{ACAA4F55-B1CD-1427-835D-4C7E29154F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27" creationId="{03828B6C-C4FC-C304-A1FE-F0C06CA810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28" creationId="{2B334D91-AC0B-303E-DA11-60303AB84D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29" creationId="{F1A4D715-4E3B-F2D1-DC52-6B04468908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30" creationId="{48BC49EF-A178-2B39-9F90-FE4AE46134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31" creationId="{8D76CCD3-A348-6C5C-E835-B344D57D13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32" creationId="{D5D3EB6E-6E67-359D-C02B-5D93A11FF1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33" creationId="{7315CD8F-0FDB-C93E-5348-8D7353D512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34" creationId="{A8AD7B25-E00C-B01D-EDE6-C52C034F34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35" creationId="{5CC40214-A23A-94EF-7819-8A99F61A41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36" creationId="{C0AFF9A8-83EA-C650-CEFE-D016FCFCAE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37" creationId="{E824B719-3B53-C369-C830-21648A031E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38" creationId="{1FFDE1A6-C946-5D1B-5D81-984F8E3EC3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39" creationId="{6E953E37-97F2-148C-08F4-9600A26EDE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40" creationId="{E240C9D9-0FC8-D6E6-A351-18B72F7F1C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41" creationId="{CBE6403B-8E01-558A-9058-4C95D56859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42" creationId="{2E6F7FBE-F1B8-21A4-BE7C-F595D77DF3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43" creationId="{33E1A866-28EB-2DC1-18A2-7C9FA96CF2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44" creationId="{267C80D3-80DC-6E36-645E-737802D5A2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45" creationId="{3448FDE9-A516-BAC8-697E-0C872BA448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46" creationId="{244A1181-8181-4E07-9F9B-29F28CFE80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47" creationId="{9638AF53-756F-464C-1914-40B85094B2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48" creationId="{220A1F3C-FA1B-A521-BF5B-384162B1A4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49" creationId="{509A1A88-8A70-EDB3-5F89-122BA1DDF2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50" creationId="{F4914B32-764E-4FF6-66B8-F655B8BC51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51" creationId="{0EF5486D-22CF-0091-9960-6DBB45A1BE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52" creationId="{25988DE1-4829-55E3-4A14-CBEE1BED0D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53" creationId="{B94F09D6-B569-1163-C568-7E6ADDF7F9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54" creationId="{389C9B75-DD14-F55C-3B33-76F194C98B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55" creationId="{FA2DA8FF-4C3C-D5FB-7A1D-DB94088045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56" creationId="{8245DB8C-E0E1-3057-BBD4-F485CA8E1D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57" creationId="{DAD3728A-F595-C6A3-64A1-4367A2411B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58" creationId="{22FE93FA-E841-55A4-9D90-0B356269BE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59" creationId="{2902D8AE-493A-1252-316A-4F48F5A4E8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60" creationId="{42F91899-EF46-F637-1DA4-70757F1141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61" creationId="{123908DB-AECA-1B9C-CBE8-39C3DDBDD3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62" creationId="{70EB9F61-0B43-D959-85DC-65AE8EAD3C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63" creationId="{800235A2-2202-6909-FFE6-C74476AC4A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64" creationId="{7BA72E7F-755C-5834-800F-E7BCDE6CFE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65" creationId="{F260A54C-C0AD-DA7D-3909-D87FABA71F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66" creationId="{AA869A15-ADC9-DDE2-5E18-49825007B4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67" creationId="{8E8F939C-5265-9DAE-99C4-8804177E4A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68" creationId="{48FA5C32-1047-41AF-224A-27330F4C29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69" creationId="{6F3043CD-CDE5-CCB7-C1A8-8C9DA7F276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70" creationId="{2AF31487-2449-F129-BFC1-390C97C6A9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71" creationId="{86320C73-12E5-96B4-205B-7B7AB54EEC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72" creationId="{0B77665C-775F-25E7-5F4A-19EDE80DF4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73" creationId="{4F3E144D-7D6A-6EFE-1A64-2AB53B5CC6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74" creationId="{A9350C97-4F68-FA18-7D64-7A95D76FEA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75" creationId="{366516CD-BE5C-BA93-3B79-CD689DB942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76" creationId="{5FCF28F3-2953-279D-D49A-89AB68B695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77" creationId="{7A970225-2BEA-6C07-0034-003A913F21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78" creationId="{5B85F1FB-1423-3604-D829-5FE289328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79" creationId="{A530B130-44AE-D084-6D2B-DDEE84C0B9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80" creationId="{0A4FA8EB-0EE7-3B3A-2D8E-E235EC88D9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81" creationId="{347272CD-1CFB-F553-30A5-9BEB88681B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82" creationId="{5484CC4D-D0B0-CBC3-7CF2-3896E58F60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83" creationId="{0782EC7D-AA7E-C7D5-9E96-50124FE21C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84" creationId="{0C1FF5DF-10F7-2B57-BFCE-EE59D52AEB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85" creationId="{C799E26B-90EC-AA47-0788-71760CDD5E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86" creationId="{908D26EC-7E2E-D184-A256-24CC5C8330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87" creationId="{F22E6570-B0F9-453D-F0E3-B82963B8EE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88" creationId="{11674234-22AE-D99A-CDFA-75280AFFCD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89" creationId="{5B633B50-5D27-BBFF-88BE-5A783B7733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90" creationId="{0F53C960-5C8D-55D7-7199-54020FA9C1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91" creationId="{7A3B84C0-8966-88D9-EF6C-3FA04FA42B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92" creationId="{3F296F5F-756E-A526-C582-DDAEBF931D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93" creationId="{E6543EB2-49A2-1907-82C9-51A8D8DE0D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94" creationId="{09152655-28C2-5C70-0549-C7223EDCAA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95" creationId="{90312E62-545B-12CE-79DF-17CAA605CD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96" creationId="{582FE82C-2900-78E4-5642-28EC84FB08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97" creationId="{1A7226F2-ECC6-4DFF-C645-0DFA446071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98" creationId="{0ED95ACE-01A1-6B51-4E8C-C7FED07AEE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099" creationId="{5F168CEF-6198-B53C-2F06-C3EAD7EA77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00" creationId="{B7F50A29-76C7-62BA-4E05-FA92B54A2F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01" creationId="{4EF5D80B-4A37-006C-9433-1C00FBECE2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02" creationId="{70F53225-E70F-A9A8-3DC9-915FF51F53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03" creationId="{BF6D0024-65C9-9C60-C5E2-5F90185088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04" creationId="{4F640735-348F-EA91-FE9F-F60A391645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05" creationId="{FED77F8B-E076-9D9A-E624-C7EFCBEB60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08" creationId="{36F69DEA-7C08-F2D1-8981-384F443CF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10" creationId="{533A1B3A-F74C-32B5-1992-73490B254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11" creationId="{05188D9B-4E10-5FEC-BCA8-7E07B33CF1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12" creationId="{27036E2B-740E-9FE6-5C09-F0EE0E8C95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14" creationId="{A9F8DC7B-F51A-8418-1BB1-19730CD62B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16" creationId="{40466617-83E8-EC45-0D1F-60C2FE7706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17" creationId="{14CFC837-C161-8BF7-1032-AE7738F913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18" creationId="{8B723E32-F894-5143-BD4D-3FE8E02314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20" creationId="{E4244979-F0DD-B31D-0C92-8BA51321C1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22" creationId="{C3E45493-FB6A-AA2F-F965-CC0BC342F2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23" creationId="{8904AE30-49DD-547A-AF42-E5C43B6F60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24" creationId="{B1F12249-E6E9-E1F6-91D1-2E46D3F420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26" creationId="{482855BF-4E56-DA8F-6702-9EBB1A61F7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28" creationId="{128822E5-036E-8F91-7B8C-8B9005C95A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29" creationId="{D10D11BA-E32A-EB9B-DB40-67EB431D18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30" creationId="{F14772FD-5FDA-B155-6456-C857FB346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32" creationId="{E136481D-1258-9993-D5CC-FBD2F7E890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34" creationId="{399AC325-C564-48D9-3545-C92BBB4F63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35" creationId="{FDA459F3-2C70-9FBB-2364-A43D8C28E4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36" creationId="{1B3FA189-DE63-72B3-3711-89B98B4A45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37" creationId="{76465CF7-C2BE-44FB-ADAE-AE79D5D653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39" creationId="{765FAC68-B6D2-40AD-8F45-822232C35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41" creationId="{CF37D809-246F-C070-98FA-4256AFF79A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42" creationId="{AD53875E-7B99-86D3-5D87-65F2840863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43" creationId="{E04EEF41-C04F-7219-B304-8AE158F1CD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44" creationId="{F710267B-229E-5F2C-8D87-39D5C1A6A5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46" creationId="{698E13D5-3290-48AC-6AE9-00B3C9807D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48" creationId="{DBD84637-BB31-2366-AD39-B416B36A29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49" creationId="{7E1473E1-36A8-BCB2-43A3-F90891A337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50" creationId="{5B84D90C-C763-A644-F9A3-6701009994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51" creationId="{DD57B4C0-17CF-2C23-BC53-87A71C66CA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53" creationId="{A194E03A-0579-2AC2-99FD-01334F30DF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55" creationId="{A2701CAA-DAE0-4C28-4A9C-5EDD3EE7D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56" creationId="{3D6BE351-FBB8-D73A-3FE5-C2799EEA0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57" creationId="{37002C30-2D78-64F7-D788-CC7F3D436A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58" creationId="{9D574B16-3ECE-FCA5-D95D-8DD8B34AB2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60" creationId="{37F2B0EC-7D2A-38AB-C32F-B22FA6E0DA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62" creationId="{FC58701C-3F19-0E7A-B773-CDC341FA78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63" creationId="{0EBA1B1F-EF73-3255-F574-19CBEFCF03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64" creationId="{E0C3BB6A-0582-EF97-1A4A-32A2CD486E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65" creationId="{81EE1241-7ADB-807C-DAD9-90FAD29D2E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67" creationId="{DC8F00FC-B091-F18E-B371-422F79CA73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68" creationId="{06037151-7F61-FC0E-E1FC-48832CB506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69" creationId="{8740D5D6-01AD-54E8-016D-1BFBEEC26C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70" creationId="{E4864F45-941A-1185-47DE-E4BB3DFF84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71" creationId="{6CFC3C6F-25A2-3CAB-F2CF-D8A27E430B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72" creationId="{D256BA49-22A7-E883-1E41-23526548DE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73" creationId="{FB30ED93-062D-1324-5F64-79A0F3E1C7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74" creationId="{877DCDAF-DEB6-DC59-11F3-0F42A779D0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75" creationId="{562DE57F-6D96-49E8-353A-0F4F097E95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76" creationId="{0A44AF56-F592-7654-B580-B7B6847F87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77" creationId="{453E4D73-D5DF-399E-F2FD-3DBEBEAFFA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78" creationId="{DB9E6CE9-3187-807F-7086-9E5CAA5865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79" creationId="{22989685-D877-5D7C-6DAA-18BD655BB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80" creationId="{D151D6F5-C0E9-A05A-70BE-0506E026BB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83" creationId="{0F3F03EB-0A0F-1DAE-66DD-F346C18B0B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85" creationId="{67438500-E5C0-D8CC-F51E-E174B04FDD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86" creationId="{8AA2DAA8-09C6-0B40-AC38-841FCD6D14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87" creationId="{36BA764A-BCA9-22A3-69CD-F8EED51CC0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89" creationId="{EE6D800F-E69D-36AA-DE4D-66626CE241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91" creationId="{FD055278-6B70-4CEF-8DFF-9900E6ECDD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92" creationId="{EF6046A0-5BC4-D6AA-1F7A-9F9BD97D7D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93" creationId="{A900BBB1-88E8-B1A4-848E-0DF1B98E14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95" creationId="{3C26688A-DB42-EBA0-E0EC-3715390820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97" creationId="{EB33B0FC-9B56-EE22-F783-FAF7464E94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98" creationId="{E34BA340-EE89-41DF-D226-B46C15376D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199" creationId="{5BECFC9C-296E-69C9-58CF-E99EB6998D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01" creationId="{E2924EF3-80F6-0474-A486-B89F83A808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03" creationId="{4B021724-65D8-5657-690A-B99D51136D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04" creationId="{916A4A9A-3277-EA1A-B05D-D7DE76F8B8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05" creationId="{8B326177-38C6-1A12-6DBE-85F7D996C0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07" creationId="{AD0334CB-F22E-C29F-0BAD-753EC0EB80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09" creationId="{97442870-FA6B-1652-B920-250F4F23F4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10" creationId="{E347EA44-93B4-98EA-B887-1B01D275F3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11" creationId="{2A43C5B9-A763-2796-7C34-77AD2F1826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13" creationId="{AEAC9C50-DED9-44F5-6617-304B376C1B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15" creationId="{9BB9C76D-6F04-C877-75B7-13EF27687F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16" creationId="{75B4625C-0EFC-54D4-5544-83EA39C06E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17" creationId="{359FC51F-E137-4934-A788-EAA15FDBCF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19" creationId="{C694DDE3-253C-285C-25D0-DF11E610CE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21" creationId="{4237393A-4EF7-B769-4F24-693551447C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22" creationId="{011CD8F7-C26D-5316-6969-E918D913D5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23" creationId="{936D3020-A5FA-9C00-E5F7-9676CBF4B2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25" creationId="{A1F57B4E-D76A-F16A-558D-192CD0822F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27" creationId="{391C0718-CFE4-9320-8B16-6CD8D122C3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28" creationId="{61370E2C-A4C5-2AAF-168D-F806455C98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29" creationId="{9B49F420-1550-8D78-7964-A5B39CEA7B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31" creationId="{5946EC27-F6F2-2556-5C49-4F7B27E879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33" creationId="{10E64FB8-AC56-89AB-BF00-3E63501FF6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34" creationId="{7E589097-649C-5360-9440-9A16B209E1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35" creationId="{293E1019-9371-7D4E-F5BF-FE24E73136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37" creationId="{3C2D0740-969E-DEBD-E629-098FD64E0E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39" creationId="{B7CDA5AE-1DB1-D91A-F6F6-263505FB2B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40" creationId="{6FC22138-2C63-490B-DD6D-F2A44B47CA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41" creationId="{B1174313-5A3B-5A60-58E1-95AD33EF41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43" creationId="{E54C0AF9-9864-9ECE-315E-B39358866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45" creationId="{1113F123-7A9B-065E-5C8F-91967E5A7A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46" creationId="{C38A37E1-4247-03C9-EA7C-4C5C9F5426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47" creationId="{917DB1A4-9269-134D-739E-3D71FF20F3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49" creationId="{DAEE2108-BE3E-8D96-2744-9286F7C0DF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51" creationId="{3CD7C904-7507-8103-E41B-8092C1D416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52" creationId="{39483009-A7C6-B767-5053-79480B8307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53" creationId="{A8B6588C-8C92-DA66-D655-D43087C51F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55" creationId="{6E45A6C1-77E3-9D35-F47C-B57E4FC161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57" creationId="{A5231319-EFA4-0162-3AC5-394C48DC6A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58" creationId="{08B14549-B5E8-A21C-9D82-D9C134F9F1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59" creationId="{2ACDF2FF-C1D9-386E-E43D-CE93A28205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61" creationId="{20BBD286-694C-F2B2-D059-90C8DFBBFD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63" creationId="{79F8C4DE-B98D-5CC9-843C-0D05B73334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64" creationId="{C234FE22-D6A0-581E-73D7-5B719D3F47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65" creationId="{D9657814-AC7A-6F51-890D-406830EAB6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67" creationId="{F36DC8B4-C79D-5BBC-0AF9-97032A498F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69" creationId="{EBFBBB26-31ED-5D63-59CF-D597FB752D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70" creationId="{29779209-1238-A6D3-1AE6-4071B6EBD2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71" creationId="{4D9922E1-02AB-9482-26D3-EA4FC61F73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73" creationId="{392A0907-56F1-E6B6-39B8-5AA1423304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75" creationId="{14C23527-EA0D-0543-C2F2-BB936D8C78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76" creationId="{7FDFDB91-2764-BF78-6169-F15A78200C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77" creationId="{D3089D17-98CF-75CB-09C7-5DB3FC4ECE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79" creationId="{CCE5FBA1-EFA5-AF20-3934-E60CF29699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81" creationId="{5020EF70-2B56-81B9-C3EE-4ECC3C2AFC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82" creationId="{0618740D-B71C-62A1-56FF-2787295CDF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83" creationId="{D3BC6BC5-8F67-F8DB-5EBD-8EAFB38EA4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85" creationId="{7CC2BEEE-12F4-FE04-F56F-7CB7262F52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87" creationId="{84E02EBE-E23F-8B6C-1897-D8CAD13AC3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88" creationId="{09330E99-E3D0-9418-FE42-E813006FC8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89" creationId="{C955AA2D-DA29-79F9-DF23-33A661AE58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91" creationId="{C1A085A8-A4C9-ABCC-D9C7-9C3BD321BC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93" creationId="{69214E50-8AD5-123F-FD81-15DFD1D34A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94" creationId="{DD8431EF-A4D9-3027-FAC7-C37899A349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95" creationId="{92AEF6AC-1F50-DD72-3CDE-C7AE435F81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97" creationId="{05A7A3CE-F69B-C3D2-5C95-A417D86896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299" creationId="{C4531D64-8C45-DC43-AE54-C50CB78214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00" creationId="{C68E8F9B-B5E2-A45F-FD27-36154CD318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01" creationId="{B050CA0B-22DD-3412-7650-BB467D689F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03" creationId="{EF8FF540-18BC-BC55-2BF1-01516E64DA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05" creationId="{A6B1816D-EF60-C58E-A8BA-3675096A8F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06" creationId="{B5303FD4-D251-AFA7-63AE-9C26A5177D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07" creationId="{193E59F9-2EBE-230F-01D2-0FC9729E9B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09" creationId="{106B258D-7BC8-FDAE-7C80-DB40903D1A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11" creationId="{1F472420-D917-FB98-2C72-371453F955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12" creationId="{A2060A16-BD05-3C13-8787-705EF73587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13" creationId="{2AF45516-64EF-1D53-F9E6-12B399CB43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15" creationId="{EF6EABA9-539E-765C-8BA9-EE0611E6CC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17" creationId="{E1CE3AFB-80A5-8980-77EC-8EF3E675F9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18" creationId="{0D2C70CC-85D8-F220-71BB-144EABFCDD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19" creationId="{1A2B9ED6-EB53-EFAF-C7C6-C138B2D5EB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21" creationId="{544A196E-6511-2A7E-0A18-290C37915D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23" creationId="{6C85A872-FE19-61B4-5D76-FA27D0AE6F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24" creationId="{97421C4D-78D2-FEDA-EBBC-B7FEC2BE9E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25" creationId="{73DCF78C-FFA7-B1B5-585C-3C7C98F747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27" creationId="{10262FBD-8A66-DDFB-1F8B-3F7C2C448F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29" creationId="{260004B8-4BC7-4F49-574F-7ACBA5D09E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30" creationId="{A2315DF5-47A8-DB12-320C-D4E79677A8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31" creationId="{AFDC9105-BB8B-7A2E-F78D-616772A348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33" creationId="{ABF47CC4-0291-E5D2-E74C-05FFA490CB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35" creationId="{5C789AE5-3AA8-9E79-92FD-B54C8276DC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36" creationId="{AC29385E-0C6B-D35B-3AB7-F9B2B09BBF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37" creationId="{248E1EBE-1455-73A1-BF8C-16D837320D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39" creationId="{0C74647B-3F08-7E29-FDF0-1EDBB1B13D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41" creationId="{968512D6-F55E-C5E9-E7A7-AB9F21292E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42" creationId="{BCC7BBD9-936C-932B-E94C-D1D774DB2F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43" creationId="{9C43957B-703D-7DCF-1E46-698F122AA5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45" creationId="{B586EDB4-E8A5-D861-76D0-CF3E8CE4E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47" creationId="{89256AA5-DCF7-17C4-7B1C-85780C1932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48" creationId="{13E97064-3EB5-F365-FBE2-1D4EF70654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49" creationId="{E10FB4DC-DB2A-B1C8-6B13-A6A901FD1B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51" creationId="{79C0BA90-B800-1117-590A-62C0F70479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53" creationId="{85A4786C-4300-1647-CA03-757889361D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54" creationId="{B862290E-ABD4-3CEB-9940-DC577A7F93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55" creationId="{71ED9F3E-7678-9705-27D0-BDA7AE089C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57" creationId="{C7EDC16A-DAFB-0CB5-29F4-6B720C4194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59" creationId="{6BF1BB05-B6F5-3D4D-8D62-F438C253F1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60" creationId="{3FCB3679-5EFA-F505-C537-D45FA13092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61" creationId="{58F2F6B3-1900-03D7-0870-6593A85C34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63" creationId="{6351CB26-3FAB-4D79-59BE-90EC51E6E0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65" creationId="{AD09F890-0605-8DF8-7E53-797B9EFABE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66" creationId="{53E1B575-7FC8-B68D-DF7F-9DE971E464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67" creationId="{C6F698E1-E357-6D2E-E493-327DBA4CF5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69" creationId="{EE449063-2F87-D51B-0F64-151F4D28A1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71" creationId="{70B7D177-E194-44D8-A1A0-9F4E5709F0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72" creationId="{1D79071F-F0F8-B1A7-2AC1-D944A11E95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73" creationId="{816B2D41-DB1D-9A4A-E908-6E8E95E3B8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75" creationId="{222DDA01-E24C-C514-0B86-2D3F325714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77" creationId="{5EE3E7EF-FF82-A706-673C-F1FE8CC152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78" creationId="{43EFF70E-4194-6F34-507B-CE7D00352D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79" creationId="{E385E9B1-EB33-3AA2-35EA-639D0AB124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81" creationId="{CE0ECA84-2650-09F6-DA1A-796E2F423B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83" creationId="{BE629A30-8FCB-EC06-283E-BB37FFDD76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84" creationId="{2CA3351F-C45C-22C0-2A84-0FAD435BA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85" creationId="{5CFFF824-F069-C425-5B85-F337B31BBD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87" creationId="{0774BC37-BB80-5CAE-F277-626838132C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89" creationId="{BD33C5C8-7AA5-E6BF-7302-5EEF5F69B7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90" creationId="{F0B8734F-7E6B-FCED-11BE-2A2D5D05FA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91" creationId="{EF84A7A4-318D-6E9F-EF23-9737B76FE0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93" creationId="{70F80D94-C02F-3B6A-52DC-A0FBAA0B55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95" creationId="{D8082FF2-AEA7-CC31-2915-7DF4E78528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96" creationId="{7329F63A-E007-47AD-F537-B41728CA3A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97" creationId="{3336200F-4A3F-8982-FB04-9B7D5A9CD7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399" creationId="{2D7BEBC6-8D93-846B-99BA-741E718A4D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01" creationId="{F44A6054-CECF-5FC5-AACD-8FCEACDD4B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02" creationId="{21324CD0-42DE-22EF-345D-40DCFB61D1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03" creationId="{B6E1BF20-1FEB-20FB-D79D-4EC9316525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05" creationId="{25E1BDC2-142D-0019-760D-B2032BB3DF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07" creationId="{69D48524-A456-ABFC-5A1F-129C1C7003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08" creationId="{AF915447-7C7D-8EE1-AD1C-F222D59DAC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09" creationId="{5BBDCC34-B6DE-9171-2A92-4BF19FF790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11" creationId="{737B00DA-9A14-BA4A-E424-D9B6EC217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13" creationId="{BAE4D6A9-72E4-E290-492F-74A85BFC91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14" creationId="{F024FACD-BDF7-785D-649B-625B795725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15" creationId="{4B0F03D3-2BC1-9B9E-2C9A-EB7040C0E5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17" creationId="{EE66CC20-586F-65EE-B763-CA073381AF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19" creationId="{693767F6-7DB4-E389-8150-1D36FADCB8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20" creationId="{BD274FFB-BAA1-EE77-D49D-64F3F93713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21" creationId="{5B066ADD-A7AC-C176-4BF7-25FDD433C6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23" creationId="{7A8DF7CB-462C-D688-3E12-457D4FB6B1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25" creationId="{A443FA9E-EBC8-674A-EDD2-4E84A0B623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26" creationId="{9FB861FC-ABA7-8F6D-BA58-55D711D43E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27" creationId="{EBE2CAD7-0A42-583E-4F01-79C1CF0CD5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29" creationId="{983DEC2A-FB71-26AD-41FF-B73E765CB5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31" creationId="{D274F8C8-6AB3-2E03-15ED-710C1ED85C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32" creationId="{C0232C7A-8528-B0A0-6949-1F5C96E201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33" creationId="{D849E260-36D2-2701-BABA-FCB8F87BEF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35" creationId="{A2F1390F-D0FC-286F-FF54-CBABBF312A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37" creationId="{E6819D26-B1B8-E9D6-0F32-3393EE00F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38" creationId="{E71F4975-E12A-2E92-A75B-E7F5571585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39" creationId="{39EBC054-1B9D-1D6F-FC71-9A556AC2B8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41" creationId="{329DAFD8-8243-AB31-6A4B-96B4148DD3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43" creationId="{2E2D0772-5AC6-D2A5-FCA9-BB776E5A3D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44" creationId="{BED19564-8550-6346-C6D5-80AB9F6C60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45" creationId="{FF6C41BA-5DB6-95F6-1DE0-70F130C7FF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47" creationId="{044336C8-38A6-9F19-6E38-E9CB342C6C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49" creationId="{C6C759FC-06D5-B617-9A6C-1ED5ADB60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50" creationId="{C2F0A798-23D5-C648-A539-D7730ACAB6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51" creationId="{4295A917-4104-E1FC-863B-E53C439012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53" creationId="{F1081CF3-6141-C8B7-D45B-AEDA5927F3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55" creationId="{FF27A287-174E-27BB-FB34-6F29C6F37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56" creationId="{8B35BAE0-689C-57C4-D8A6-744C93F902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57" creationId="{6CA38610-6078-99F9-0F84-FD92A191DC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59" creationId="{A67AF10C-349A-0F1B-8995-038FCABE35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61" creationId="{278EEAD6-C057-310C-7EE5-E8A2FB171E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62" creationId="{3B1C7F8E-0C0F-578D-D66F-0A009E56DD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63" creationId="{FAB34259-C582-19E4-C68E-5F2129C827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65" creationId="{B294A0B8-84BE-402E-B769-82DB54002C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67" creationId="{2F122E0A-963D-1C82-C9E6-2C5B57A0AB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68" creationId="{06EA0D9C-35A0-EF77-39DF-0C3EA23066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69" creationId="{8844EB4D-608C-9A69-8F0C-7E442419A2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71" creationId="{07F2B896-A751-AF4A-2B0A-FE73F24F2A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73" creationId="{F4F9C073-9A04-3E7F-78E1-0479563F5A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74" creationId="{0EFAAAED-A4ED-13D7-EED3-81812E16D7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75" creationId="{6F574946-8754-9E0D-E288-A8C686B2C3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77" creationId="{7386CF9A-040E-2A4F-8E00-C5BF26160E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79" creationId="{958B448B-D2EE-6A2E-F3F6-8EF05C9269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80" creationId="{1B90B997-3E0B-9DFA-D424-A5AD301FB6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81" creationId="{93FEDB29-ACFC-E68B-6028-F991CF65E4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83" creationId="{5D66A46D-31A4-B757-438E-D053A2C70F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85" creationId="{091CA64F-3601-5866-8781-5AA895C0BD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86" creationId="{5E5EE68E-B917-FAD2-699F-7D0299A23F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87" creationId="{C7A4A644-EC3D-B7F7-C958-FAB0D7D17C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89" creationId="{740836B4-FAEB-0386-D857-0FA60F8A50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91" creationId="{EDF23E3E-3DE3-9C8F-A8C9-3572A296C5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92" creationId="{CCB43364-9AD4-D0B0-95EC-AA6DB02B4E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93" creationId="{9015CA99-5E06-E409-7DD1-9BA45C39E0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95" creationId="{054818BB-2A87-C3A0-2DCA-D38DA95F05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97" creationId="{7DB6460C-EF6F-C90D-AED8-F720BD7A9A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98" creationId="{CA0091FA-1CD1-6576-DB73-A09701749B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499" creationId="{5B842F78-A059-A38E-2430-3574B56C13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01" creationId="{91A9FEDF-9BDD-DDAE-CC4F-567FF46F00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03" creationId="{46FA8A12-C96A-C6FB-CBF3-F71DF93C83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04" creationId="{B7443BEC-611F-BA1F-F7F5-0EEFE05984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05" creationId="{3ED20BAC-86E3-BEBE-FE11-3FF63DD33D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07" creationId="{E7167FEE-46D9-F73C-4A0A-81862B2CB4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09" creationId="{F425D229-8BCA-EBD9-D3FE-FD6367AB50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10" creationId="{61560873-936F-FA44-01DB-942877B0F2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11" creationId="{6931CF59-17F4-BAF1-6C4D-FA252EC9A1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13" creationId="{1AC1A01A-0344-A5A2-A771-9B5AB47FDF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15" creationId="{FBDEE8CA-6F3D-39BC-49D1-392801248B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16" creationId="{87F2BCC1-4FA4-5D0D-1BB9-AE279B4259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17" creationId="{9ECFC818-8324-8AC8-34CF-C1437D7F04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19" creationId="{ACC18030-526E-8B67-8391-2ED0E6DB02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21" creationId="{826A4B9A-1A91-CBFA-3B73-3C0D8E5B5D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22" creationId="{56A3DCB2-CA98-2885-B4D3-E3CD99D13D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23" creationId="{EDAE1165-8AF4-3919-C738-86C7559114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25" creationId="{59CBA33C-C79C-B92F-99C8-3286646272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27" creationId="{5E9F462A-9770-5A25-A8D0-B9C6C02332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28" creationId="{EDB28E3E-C274-1575-AB5C-DB9D9ACAC3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29" creationId="{9A4B52C1-BDCA-720F-309E-B71AE2FA1A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31" creationId="{6BCC235E-33E3-76FC-1FAF-6603C5FAF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33" creationId="{1AB7DB43-6B0A-F647-19EB-3EEA4AF5D7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34" creationId="{4D9DDA09-2CA0-BD20-7020-B6259C81E2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35" creationId="{CDE9E762-F6E9-E0D1-846C-AFB4C0DF29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37" creationId="{57C1C70E-FC56-17B8-83E2-72E0FE24FF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39" creationId="{47779DF0-C183-0DE8-8133-DAEC465DDF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40" creationId="{30F4EB45-DC5D-3F35-6357-35029553A2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41" creationId="{188DAEF7-47FD-F9B3-75D5-E0A0B05718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43" creationId="{3C5B593A-F51C-E961-EB99-49CD446EF5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45" creationId="{CBCCA7D1-9D18-3C81-7920-7E26811199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46" creationId="{6DC2C11E-C3C0-89EA-A036-2C1798FD09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47" creationId="{F4520FDD-2EAB-DF91-112E-0A51C76092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49" creationId="{233B2360-D3E6-0B28-38AE-3D464E425D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51" creationId="{A8183072-B9BE-B4C0-2872-A684249DFF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52" creationId="{9A3FFAD5-6E08-3DE8-9E8B-B43AFDCB2B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53" creationId="{046F63D6-0589-1779-2A28-290670488B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55" creationId="{384E2D66-2972-4FF9-B0F2-2CE4CA3C53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57" creationId="{4BE0F4C2-68CB-A471-60EB-207FEA0515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58" creationId="{FB6E19D1-AA87-374E-D8FD-857427EABD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59" creationId="{05450EB8-8765-AC4A-C370-A27FA65359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61" creationId="{CFC36E38-8BD5-0B40-BCAA-A944961584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63" creationId="{BA52B135-34EF-798D-9988-B4ADB097C1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64" creationId="{6ADD8599-0420-894D-E18B-98AD2CC646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65" creationId="{AC810118-9E34-188F-645A-9B4448698C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67" creationId="{13890266-58F0-C63B-6718-2AAA674349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69" creationId="{307C2828-0460-8763-C560-1D6FF80EBE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70" creationId="{A8A7D24A-4F0F-DB41-2C4B-919B49C0C6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71" creationId="{4B97C543-818A-64A7-379D-6E29DCD908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73" creationId="{483D627F-3778-D009-100C-0D12E94295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75" creationId="{DCB5B12D-8369-EE48-7E13-8CE0B19C1E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76" creationId="{96C814F4-1DAB-F66D-9154-9AE5E88D63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77" creationId="{726F105E-B0B5-A2E6-3175-16602C528D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79" creationId="{B35D0A54-4E7E-1FE0-237E-0F06B9F176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81" creationId="{DBBA2000-AF7D-ABBB-CE4F-48B03EC5EE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82" creationId="{05E13928-10FF-88FD-AC97-764F3A3D46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83" creationId="{3A6FCDAD-2D79-6378-1991-AFD8BD4D05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85" creationId="{2259AE15-3A74-B610-59C7-AA09DD2803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87" creationId="{2B90C768-6102-7877-DF29-8DA1ADCDCB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88" creationId="{2485DC33-A255-B4A4-F87E-72D90B8472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89" creationId="{50EF80A0-5741-E6DF-0F32-E5401347D4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91" creationId="{4D98710D-B2E8-58A3-5A5E-B630239E84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93" creationId="{D95B9773-E19C-9392-41CE-A1464F0878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94" creationId="{AFCD10B2-44E0-B84D-0B4C-2D0ED878D6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95" creationId="{172370F6-0299-A8C7-4B26-E6D7C57F07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97" creationId="{79049BDE-953A-6C76-6449-AADAFBFCCD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599" creationId="{B24BAB2A-8830-018D-80C6-0735C4E06B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00" creationId="{C24CFD1A-67EF-255F-B869-28E40BE5D4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01" creationId="{80F32144-61EE-0E0A-AB4C-18AA585691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03" creationId="{71153D52-B5CC-B620-90F1-38283FBA6E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05" creationId="{77CB6051-8958-6790-CBC2-BB0EE62BAB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06" creationId="{2797484C-1A92-88BB-01B9-8A0BF44FFA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07" creationId="{70F8CB83-8FF1-422D-E048-56E7888390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09" creationId="{7623773D-810B-633B-B67E-5639C9DE7E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10" creationId="{F0C54DA2-0BA8-7F5B-A23A-A9C071BFD4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11" creationId="{9C7F3668-DBCB-48C4-F83D-97DF35E427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12" creationId="{8E2C6E92-89BF-B118-9212-1C59C42CAD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13" creationId="{F5C48A1D-707E-D683-9482-7B7295E95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14" creationId="{4E9C29EB-2E4F-7575-8798-5C571B7EAA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15" creationId="{BDD892E5-C991-0BF8-FED2-969B69A855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16" creationId="{53207E74-0D6D-CDE1-60E2-C41F9A941D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17" creationId="{47433210-4FD2-7AC1-9A2E-7A6D35C7D1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18" creationId="{59949782-9138-EC02-7518-3DE94A8CC1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19" creationId="{54848D5E-7BD0-A405-05FC-8C04BF0B32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20" creationId="{8666D955-3D3F-B59C-2204-21DF0647B7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21" creationId="{17BA5D1F-810B-090C-4248-FB13F327E6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22" creationId="{F301362A-8828-8A81-C40D-7AFC3620BF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23" creationId="{63176BC6-6758-99AE-1A59-D191F9CE7E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24" creationId="{47D5D86E-4347-8012-C72A-57B0EBCAA8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25" creationId="{DD559BD5-2289-E850-C3A8-560A2B94E5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26" creationId="{DF134201-C309-94B1-2A5C-9E3CFF85A3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27" creationId="{A034B9DD-F998-F650-CB52-4677C937A8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28" creationId="{19775035-CBE4-8D3F-B889-AFF442D7AD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29" creationId="{1EECAAB9-BD15-4604-DBB9-1162CC10A7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30" creationId="{11B7E9D7-239A-9264-F11C-0D7A2CEB98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31" creationId="{9A3A63A1-F28A-2BBC-15A2-799EA3915C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32" creationId="{7615072D-BD09-C7FE-23F6-0138D3688D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33" creationId="{F11AE24D-2814-3521-B67E-417C65B5B7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34" creationId="{EFB56CF9-B0E5-AA7E-16B0-021BD0C948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35" creationId="{56FC4ACF-D266-D538-1408-08FC0BCC0D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36" creationId="{73CD5F84-72FE-0085-D3CB-4B0743B14E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37" creationId="{5E8C0346-62A8-F359-EDD2-114A35FCD0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38" creationId="{0986A831-BE8C-3F7A-E402-75ED7D4AF6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39" creationId="{E3E50A99-224F-E5E4-63BA-77DE38DF4F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40" creationId="{CDA73E6C-99CC-D29F-4AA8-36B5ABCE08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41" creationId="{97B370C0-507D-1B17-EF60-3CA5BD53D2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42" creationId="{9D142E4D-4E03-AAE7-321C-1803AEE8FC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43" creationId="{BF5B5C50-C4DB-5D36-AA6A-5FB9ED408C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44" creationId="{0029B457-EE6C-39B1-9D33-979A52B9E4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45" creationId="{FB6C2A60-12F9-864B-C919-9C7FE612D8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46" creationId="{0F29670F-11D6-9029-D07D-546399ECDE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47" creationId="{FE8B4EC7-4AFF-CEF2-F5AB-C4CF11CB02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48" creationId="{4EF6C50D-A559-27FA-DC28-D272769519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49" creationId="{02DB2A63-5878-8EB2-E9DC-B4CD10ABC3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50" creationId="{6F788D70-3252-AD78-74D0-CA40849BF5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51" creationId="{2CA4B483-F4DB-7C3B-A884-68B75DB0D6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52" creationId="{0F35013E-C543-C190-B311-833C2FFF23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53" creationId="{14A7092B-578A-660E-5E26-ADD06C913E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54" creationId="{0B45CF4B-C974-C635-BA8A-13EF88D924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55" creationId="{1A191833-3110-06EB-F2CE-24733EDAB0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56" creationId="{0E93A229-C3F1-5730-B522-0EA6C48976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57" creationId="{B9E1BD3F-E80E-7F9C-F220-C0759144D9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58" creationId="{2DA00B73-760B-98F0-F153-7A529D2BA9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59" creationId="{873236E2-AE73-A08E-44F4-E4FFDD047C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60" creationId="{C0DC2C12-DEDF-8096-110D-7661295E4C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61" creationId="{6DFDB0CB-E6D5-C7A9-CCBF-F0F3DFD294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62" creationId="{C3D0068D-4389-D887-82BA-8D765E2783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63" creationId="{8B0FE253-0728-E87E-98A3-E891917BC5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64" creationId="{343C8293-FFE2-584F-8F10-726525EB75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65" creationId="{C06F321C-78C1-C0C9-3E11-08A97AD18A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66" creationId="{9721B448-4699-2350-75C1-33979036AE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67" creationId="{38CE68F4-9C26-D0FB-CA38-9B39F3E857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68" creationId="{025F8B38-F59F-9569-5237-77729264D3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69" creationId="{93578B00-888C-B992-6C92-CF414252D5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70" creationId="{39FCC5B8-7586-F54E-E2CF-8FD7588AA4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71" creationId="{05C990D5-A899-9151-0165-3B22F6CB1E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72" creationId="{2B85FFBD-A3DB-9E06-7841-93BC66DB20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73" creationId="{E8C48B2C-25D2-0277-B537-5D0EF5C89C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74" creationId="{75535327-F5EA-AABB-5F49-DE15062907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75" creationId="{FEC24CF0-F135-05B8-B74C-C892154E84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76" creationId="{93E85DC8-42A5-93FE-A47E-FDFA28A7A7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77" creationId="{134AA327-2CCD-EB01-F79C-0BFD2E787E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78" creationId="{D39FC07A-7D6A-363D-3562-6E547D2C94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79" creationId="{FE319196-2F25-3CF6-DDAB-A0A20550B3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80" creationId="{66F94EB1-7325-C140-43AE-A84934F24F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81" creationId="{C07A3AD1-A532-12DF-3541-592CC74097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82" creationId="{174AADF3-6B18-A14B-2C87-9E4F5D3C08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83" creationId="{B0B430E9-0790-B14F-61E9-FEFE05A7A2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84" creationId="{9C5D94EB-6727-E5EF-EAC8-9662297361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85" creationId="{85D46073-9B50-1778-096E-8C3B20BCC8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86" creationId="{E05557A4-1EBD-AE54-EC17-0A7F9ED6F5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87" creationId="{ECEFBA89-CDD8-FEE4-3448-56B2B2A23F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88" creationId="{0F2C9F99-7D8A-3F8D-31F6-E97A7DA30E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89" creationId="{FF5641CB-E017-2BF4-12CC-50E2CC5E36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90" creationId="{143CD95B-B4FB-D611-26F2-D55A066170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91" creationId="{505109BB-627F-D077-28AF-C0F1E0EDE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92" creationId="{D8BB143E-D1BD-3B1E-B87A-41DA72B563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93" creationId="{A4CEC406-B705-A78F-E07C-BEB2D71AFD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94" creationId="{73E5C079-8340-E602-0994-B5349B16E4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95" creationId="{59187FB7-ECAB-69D0-50CF-E5EA0C0802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96" creationId="{5B9295F4-082A-50FC-B544-58916F0685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97" creationId="{CF80C3BF-A563-8782-8B8C-1E49327BAA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98" creationId="{044725CA-A29F-5B69-597B-3A40FE5D42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699" creationId="{DFC78C31-79B6-B45E-9537-21A6802EEB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00" creationId="{9AC3410C-1952-288A-BC8F-7A22F7324D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01" creationId="{FB61E997-B82A-D209-12DB-68153269F0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02" creationId="{B3FF4046-B5A5-8AA7-7A8D-78977BE2A9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03" creationId="{F7901D9E-6FA9-4D26-2D6F-7189826E00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04" creationId="{33BEB666-CCA5-E3F0-1838-11E3F0E742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05" creationId="{F356DEFC-2698-6450-2034-7EA8EAE9BD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06" creationId="{54A4AE66-3339-BB67-603D-ECE7395D22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07" creationId="{1240A5E9-95B8-A5A5-02DA-0A5F463595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08" creationId="{F5A24044-C5D9-AABF-A571-816CDAF5BA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09" creationId="{56688B84-8B95-D161-6917-BDD486D380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10" creationId="{9ECD3069-77DC-D180-4F33-A46431856E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11" creationId="{25D04136-1318-3E4F-752D-419FFFDCFA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12" creationId="{774B38C0-898F-754F-73DB-ED67076621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13" creationId="{384881E9-30A3-A2C8-A538-51F6C44687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14" creationId="{1501D7EF-F614-9FCC-4C2C-8E4D9EB19C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15" creationId="{3E50C87A-0573-CD3F-DBF3-0F41C30E97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16" creationId="{99949957-2CF5-3B2C-7241-C33BF2FF8B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17" creationId="{D955ABB3-E6DE-2A8B-AE9F-61665279B7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18" creationId="{9899A657-E0D8-DAEF-ED12-753C6D9944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19" creationId="{DF4BE968-5E32-60E2-5D43-FC163CCC31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20" creationId="{6242E873-9F6A-B0F2-30A1-E6B754DA70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21" creationId="{67017380-33A7-ACF2-701D-4E63FF1C94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22" creationId="{4D3B33C3-1DB5-9272-A10D-AD49AC1A12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23" creationId="{364B66C4-9050-3BA4-188F-358E0653FF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24" creationId="{E5949FE8-63CF-FCCC-6297-3455B3C764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25" creationId="{B28CFB24-C792-B7B7-34A3-14DFAC3BF4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26" creationId="{145EAF67-E3A1-C9A3-2D8D-A2AC21C41F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27" creationId="{86DE31F9-4506-64FD-51DD-DE75CDC850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28" creationId="{6DEDDBE5-DE0D-A3FD-74D8-300D7217BC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29" creationId="{85F8EE7A-709B-5796-4E66-97162E7DB0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30" creationId="{0364AF46-DDCE-ADC3-1B60-8A3E5007F9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31" creationId="{1062AB53-1001-FC78-1F63-5A095FAAE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32" creationId="{FFC7F7F3-8603-FC30-5B5E-51D0FD9A93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33" creationId="{94A2D961-7986-D466-6AC7-C7CB50337F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34" creationId="{B807ADB9-9189-A1F2-BA19-28F0FC285E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35" creationId="{F74DC498-46C8-6F0B-0759-CF152F4483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36" creationId="{6791697D-09E5-686C-4631-878EB21434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37" creationId="{FCB14976-3BFB-006C-41A6-025231F4A4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38" creationId="{753D907E-7E94-654A-057F-1E2D6F838A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39" creationId="{4BC16421-00AD-F9A3-6796-B3F74223D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40" creationId="{69D19799-5BCF-8ACE-EA1E-76BBC2D3D5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41" creationId="{4B08189B-004E-E8F0-CD60-DE89BB8DB2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42" creationId="{D1435F09-B79B-AAF4-227C-7FB5513FC1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43" creationId="{9F910CB9-800F-60BF-E049-0575233D53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44" creationId="{5E43C42F-8B54-CC94-0CCC-CDBE4FA7F9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45" creationId="{06EAC244-EE03-5992-7135-9425FFD687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46" creationId="{F15177DA-0DD6-CDCD-5CA7-7D0734AF8A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47" creationId="{E43DB1FE-DBD6-E081-134C-6614CA313C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48" creationId="{05F3E303-FD02-7315-A0FF-FF7565BBB3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49" creationId="{91C21A73-83FA-46BA-8A43-0179A2320F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50" creationId="{8230506E-1B48-6970-1F1B-163534C3F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51" creationId="{799E9A34-7B4E-AB9E-F292-147BDFBC3D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52" creationId="{226BA48B-9392-C735-ED06-9634F3217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53" creationId="{3E24D728-6960-4B13-CA56-FAA658C41F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54" creationId="{311E2145-DA33-043E-9189-3E6F2DF9FB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55" creationId="{238AE4BF-D88E-FEC0-3E1F-030549B9E4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56" creationId="{158CB1DE-BAE8-881F-7EA2-C6C9EDD4D0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57" creationId="{24D48E77-90FA-7A15-CF4E-00BC7C9FF3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58" creationId="{A657581F-1509-8314-730B-5B9BE64C3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59" creationId="{63AC23B0-371A-3F78-6118-53BFA9B4B0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60" creationId="{99D8B4B9-5CDC-854F-7C67-AB9A96FCC9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61" creationId="{756F5133-0835-EE52-AC0D-628744AC10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62" creationId="{7BB0FA1B-4F03-47CF-9686-5AEAEE1489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63" creationId="{7EAD3FBE-B14D-2D8E-18BE-5C6ACC0C63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64" creationId="{247B9759-D317-AA32-6039-E32D886342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65" creationId="{036DC80A-9DA6-6581-33A8-8E0519A24F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66" creationId="{6A7EBD79-9C74-20B9-7546-C0C75113D0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67" creationId="{9CA19492-9248-6D69-F409-9D1EE8C1FA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68" creationId="{3E671B27-EE50-38DE-28CC-B2C3903A3F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69" creationId="{7A845A86-3A27-D1EC-0AC6-200F4CD663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70" creationId="{0FB46969-A0E4-C8C6-9335-3CAD9137F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71" creationId="{95EADA3D-A2F4-1113-B02B-9EE91D1089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72" creationId="{0CACE00C-E614-BC83-0A43-AD8A8EA888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73" creationId="{02DC1745-BC80-4800-F063-621567CEC0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74" creationId="{0B573B27-02E4-0B75-EBE6-875EDE42EA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75" creationId="{3BFD4C2E-9D81-A3E4-48D6-EC558D03ED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76" creationId="{A880BFDA-7691-3FA9-BA55-DD5A164423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77" creationId="{EDED565F-62CD-959F-CAD5-A92F755BA3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78" creationId="{172D6C31-554E-D95A-B4DF-3B0326DA5C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79" creationId="{83F41D2D-39A5-E14F-26ED-D972571CD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80" creationId="{50D64C0D-2FCF-D898-8E7A-3FE88688D6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81" creationId="{D68A4AF5-B6D0-4376-FC08-CF83C40FB8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82" creationId="{7EE61633-2DF0-1C9A-A956-A6B37943FD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83" creationId="{B64E2C22-BA48-C1EE-A1FF-66E1D4C21D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84" creationId="{5A33FFAD-0297-EEDA-37CF-DEFAAE4DEF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85" creationId="{7E801841-F200-8118-1985-16A5BF41B0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86" creationId="{3F272DBF-F70E-6E6E-011E-3EA04D461D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87" creationId="{09918B54-D81F-45BB-0B52-245CA448BB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88" creationId="{CADD00E2-9221-8F3E-4F25-5B5DB75D5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89" creationId="{C4D68688-ACF3-2137-4970-2F707A25E6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90" creationId="{AC4CC107-3985-DC7E-078A-F27BDAFF6B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91" creationId="{A4DA2C1F-E7A1-6FA4-5145-F9CD02995A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92" creationId="{BFDC126D-36EA-1B2C-ACE2-2D23F6A3CA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93" creationId="{02768998-916C-E5B6-8A5E-AF6C9EC6C0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94" creationId="{70685A80-3B11-7273-3F23-30ABE9C742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95" creationId="{7450569F-A629-5DC2-B07C-534381B662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96" creationId="{11F797FE-C5F3-7FF7-FB00-4A3A8CDC64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97" creationId="{C71CE1FB-31AD-670C-81E1-679817477F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98" creationId="{6CD5949D-12DE-BC5B-4B9F-D4F9476382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799" creationId="{BE606E77-6474-3A61-3808-157B072ECE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00" creationId="{D604FFA2-14A9-E806-4B82-A8E773249F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01" creationId="{7BA10601-8AE2-AA79-E18F-C42E0FF5E3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02" creationId="{CA282ED0-0A9E-3995-47C0-689579449D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03" creationId="{C57AE988-E4FB-98C6-DB73-3944CE69DA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04" creationId="{D3E1DD5B-D6CD-E848-88A2-2524F13217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05" creationId="{6EA4D921-9FB4-F779-1A64-F276289D30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06" creationId="{1FEFA818-D853-0450-63C4-421AA1F90C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07" creationId="{7CEC90D7-1A70-389B-011E-8BE2FDD27F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08" creationId="{993E5E26-04C7-03FA-2C1E-73F02743C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09" creationId="{574590F6-0826-E967-4F30-4D385C58AB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10" creationId="{C05B0DB7-B25D-8E30-C8AD-971C4BB571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11" creationId="{2D7B1684-BD8A-581A-AE59-02D6F76FD6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12" creationId="{D5ABD556-EF70-A1A0-B769-D7A89857CE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13" creationId="{7BAD4713-C761-5DA7-248E-BE69A80044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14" creationId="{0AD3775B-5473-334E-FC9A-A32707C08D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15" creationId="{CD4FBF8B-BBFA-8505-BB3A-52B50FAA55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16" creationId="{210F4345-82B4-585E-C412-5E2353D3B3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17" creationId="{321F48E3-F246-C030-2282-92105D153B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18" creationId="{53F32C40-C1BD-DB5F-BE7F-D5DC79E43E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19" creationId="{6F47E717-7544-E5FF-5CBF-FB4424E987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20" creationId="{B91544A7-5C8F-2B29-810F-234FF08E84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21" creationId="{E215B9B0-41C7-B88F-154C-AE2E0D271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22" creationId="{6B87A819-B98C-B574-F04E-562729DB3D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23" creationId="{57FEDC57-6FA4-AF61-8D56-BD6D448F04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24" creationId="{46EE34D2-E83D-AB9B-FB13-B512720368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25" creationId="{A2B85F79-F2AE-7728-C7C5-CC0CB84CC2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26" creationId="{C3ECA2D5-E4C1-9A22-B10E-5D1BDB9250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27" creationId="{4FE23CD8-8258-A981-53F2-50A1A3735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28" creationId="{37AE570F-83FC-2A86-E34B-1D2627FB85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29" creationId="{A3CA2A8E-82B1-BA2C-ED5B-105605B8C8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30" creationId="{E5AB499E-6D7A-4E0C-F0A1-F6B56ED572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31" creationId="{7A8815AE-5B9B-DD67-3529-A388AC9535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32" creationId="{D4DDE118-0AF1-B405-6B1F-72250DA74F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33" creationId="{77AD5DF4-4DEF-55DD-EA8D-CA460E8E03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34" creationId="{5AF61E5F-C0B8-2301-EAFE-80D24B22F3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35" creationId="{770422D7-1A8B-F143-FAAE-8BED366040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36" creationId="{D1598422-64EA-A974-DBB4-C047EA0B4B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37" creationId="{D68839A1-21F3-9DAD-734A-D15C95383B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38" creationId="{4E63F320-BB79-BA78-E557-C2F4F0D283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39" creationId="{50C56A59-B3C5-CD04-E002-06B975A062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40" creationId="{9A36A98F-A5D6-7D0C-6F11-80432B49CE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41" creationId="{19C915A2-5CA2-982C-37FE-45E30544CF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42" creationId="{BF1C255D-1119-DC69-0A16-4E6B101CD8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43" creationId="{901DE8E3-F95A-5737-195A-DB83087000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44" creationId="{53545784-9618-A854-964A-D10BCE2663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45" creationId="{F6C13D40-EA68-2F4D-DF70-1BB407E897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46" creationId="{9836D5C1-35E6-0CBC-0943-00D83F25F0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47" creationId="{74878084-266C-68D5-852F-78D8C3270D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48" creationId="{864C8414-1A62-85CA-043B-8F533DC734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49" creationId="{F5D5D6AC-7332-013E-5223-DE34D79A7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50" creationId="{97C8EFEF-72EC-DFBC-FE61-5A64011EB1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51" creationId="{C6482E76-CB16-306F-FC67-A0640257D5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52" creationId="{98D283EA-6979-0B31-649A-DC8A094A8B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53" creationId="{70F3F782-5010-CBF0-20EE-3A6A410557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54" creationId="{ED18F8C5-A5C3-9D34-117C-34E6F69ED1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55" creationId="{0D76F5F9-8864-4BC9-3667-CEE6824003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56" creationId="{76FAC939-EB56-E051-3A68-40E2D6B48D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57" creationId="{6C0BA0A2-E16D-DB48-3BA6-F3FD729456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58" creationId="{916C529D-3351-10B8-FCD4-FA895A0B70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59" creationId="{0127BD31-4501-0342-339B-66D5DF1849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60" creationId="{D39D50C5-5828-AB69-1D42-43E6A1862F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61" creationId="{A1F5A61D-280A-3156-12E4-42B028FFEB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62" creationId="{37AAD83D-84B8-2595-42C1-2C52F7237C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63" creationId="{D2AB7E51-BF21-F062-3DC9-5DC2B1FAD4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64" creationId="{AE8A0E0E-6A08-8E03-AC85-47AB4BE61A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65" creationId="{DB7B48D9-D8D6-9C78-669E-DB71301FB0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66" creationId="{EF09FC25-0058-A5DC-3E05-133F960119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67" creationId="{CCE1A1E2-7812-DCE1-9A91-6CBF9C746B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68" creationId="{50D6E2F9-9C72-7617-302B-7FB2A300E5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69" creationId="{84EE6D07-96D2-910E-98E2-00429BC670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70" creationId="{B4B28CE4-F684-0AAD-B4B2-570E3161D5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71" creationId="{B5FB5522-39CC-CA6A-AC36-783FBC96AF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72" creationId="{3483F7C9-FA19-B990-F5D8-6A975C08E4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73" creationId="{2D07E5AA-9B72-FA37-859E-E578681E46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74" creationId="{ACEFDD2C-D9B0-1744-6056-A9ECFB30D8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75" creationId="{02EBC162-6814-E5F5-3170-83234CC414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76" creationId="{4A7E24BC-53EA-3EA6-9856-29D7CADA00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77" creationId="{FB1215C3-E96C-FFE9-F729-34D239E69B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78" creationId="{50470169-CF76-B9AE-CA27-2F14B3B24B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79" creationId="{6D388FAA-C62E-A88B-5D2D-5C23ABEBBC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80" creationId="{2798DB37-52D0-8F18-E9DF-8FEA557C23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81" creationId="{D2B0D21B-E046-968C-728B-3B34F49496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82" creationId="{307BE311-384F-3777-120A-62C782779C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83" creationId="{C33AA47D-3DE1-E943-6996-0D72F22A51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84" creationId="{009C3DCD-7665-A390-AC2A-63ABE8B003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85" creationId="{4C16B62A-390B-EEB0-87F7-030B1534CA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86" creationId="{0CB5FE1C-23A3-0C77-9079-45A1AC7411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87" creationId="{3A2B9521-D31E-243D-264A-8ECAADC517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88" creationId="{02020615-7BE4-3B8D-83DD-1E44EBA701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89" creationId="{52F7E3E2-24A1-65E9-67C8-E97EBD71A2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90" creationId="{2971C301-3C62-0652-6633-3BB7DF6AAE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91" creationId="{FB50C16A-5474-9A2D-43C4-3665A9E08A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92" creationId="{754A4C47-9018-3C27-A2CA-1E204CAFE1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93" creationId="{38456AFA-A639-B3F9-626C-E646D87EFD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94" creationId="{5E17B7FD-8D5E-3199-4486-EEAA58F939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95" creationId="{88266592-D019-381E-D3D1-F1C19C5F84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96" creationId="{9EB8D93D-6658-1578-739B-1FA0A5E7C8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97" creationId="{BDB614D6-0539-507F-B48F-43978C2FF3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98" creationId="{40CFA5E0-F759-4576-F0AF-2190563665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899" creationId="{88925D92-5145-A0EF-5114-692ABA5E86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00" creationId="{17488357-8152-9E09-ECCA-C83A46C5DD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01" creationId="{467742F1-7921-B205-BF91-5FAEC6598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02" creationId="{512B1C03-DB60-F5C2-491F-F4ECBB1A4A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03" creationId="{9C036B49-074D-8FBF-5587-8C7882722F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04" creationId="{EBEA752F-BD09-598A-4370-981BED1C54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05" creationId="{68A5E846-4429-3B39-91A8-2B1DAC57BF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06" creationId="{3DCF5519-A046-75B8-AF3D-A0F3E711C2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07" creationId="{9592C8D0-E6E0-A861-F28D-C48C755EE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08" creationId="{2815F1E6-2BCB-9777-C4E9-08FE0DD1AB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09" creationId="{712F0953-C95C-6DF0-BCA0-A4933F3CE0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10" creationId="{0E5A5A8B-4200-A17E-1D36-58AC811E66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11" creationId="{95DA6691-B2BC-D528-9491-4F0A98A927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12" creationId="{B8E68917-BE31-74BB-C594-DC42A65B8B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13" creationId="{8F86F0DB-0B49-FF25-909E-7450983358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14" creationId="{40CFFB16-2F2D-12FB-460B-FE839D5E49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15" creationId="{81F3F6AF-7B38-A6D0-458B-095F42922B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16" creationId="{0E786051-18B0-68CE-E6AB-2820EF2F43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17" creationId="{FB45E90A-D457-CE7B-AA42-7E9AB7C9F2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18" creationId="{8C1EC530-80C7-C977-D804-74459BE9BC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19" creationId="{2B5868CB-76B0-57EC-51F8-92B8F91307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20" creationId="{F55814B4-82ED-4365-3AE7-67C5A57D52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21" creationId="{E45D6C66-9EDB-84B6-DD12-17296DE137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22" creationId="{9C34B3E3-F508-4B36-E880-A4AC24966A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23" creationId="{3404DA11-3004-387D-382F-81160318F3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24" creationId="{1D1F682E-376C-C60D-8D67-0F93DBE9E6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25" creationId="{86F73149-84B3-5F6F-AA4B-1C0AFEFCAE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26" creationId="{61E90441-2ABB-DE36-7A02-5F73F3F06E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27" creationId="{FF66C0D5-02E3-AB29-32F3-106EF29CA9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28" creationId="{E7F7D309-27E6-31E3-D707-BF19F56D7B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29" creationId="{E7B1736C-F3BC-CC5B-7191-70FDB2D36D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30" creationId="{E2C1C345-60B1-B61F-4EC6-F5F448554D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31" creationId="{B2B3F4FF-50D1-DF67-FCF7-DA8AF58579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32" creationId="{9246FAB1-76CE-FACF-A178-FA4CFBE0A5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33" creationId="{E809F8CE-E141-471A-CF44-C47E12370D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34" creationId="{55D5C58E-6ECD-AD8F-360D-F52A500E05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35" creationId="{AB16D522-7600-903B-08E5-0EB0000A02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36" creationId="{6EA8AD9D-93D6-FDD3-BE28-1C1C9AE5F9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37" creationId="{E1F99D0D-4AEC-3B60-8386-C94EF02F47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38" creationId="{F0866DB5-125F-B3A5-F8C9-3CE198484E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39" creationId="{DDCBA23E-D5B3-6572-9A05-FC2860E387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40" creationId="{DEA92259-4173-9435-3670-2FE86A2F12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41" creationId="{00969EBB-CF15-54E8-D721-8E1F1364DF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42" creationId="{E104BF0D-576E-506E-5F21-019A198F80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43" creationId="{09E16471-DC8B-C5CB-C96B-CBCE252AB3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44" creationId="{C49B8D20-9F29-783B-6CC4-E35838837F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45" creationId="{C34A1239-E046-FA54-B4E2-178D4444CA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46" creationId="{583123C0-85CA-F30B-2E07-6CFAE1B9E2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47" creationId="{EA4197A6-2FD9-5892-6DD0-74DB5E05B9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48" creationId="{5C009F31-23CE-FF35-B4CC-428FB651AB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49" creationId="{9EE0DCF4-1BBD-7937-9077-FABA0F0861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50" creationId="{2EDEA870-AB49-AA31-E5B6-AFBA63893E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51" creationId="{F996BDF8-146B-F8CD-EAFD-6020A98001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52" creationId="{D6CA21A2-DC6E-F648-2F32-C5EA11017D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53" creationId="{0999C6A1-A074-FC91-A190-B109A5A73B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54" creationId="{35B0FA76-3B32-DE47-5770-EB9E43CDE3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55" creationId="{E4753C49-D7F6-0D07-7AE2-4D33E6D731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56" creationId="{4D221C22-67ED-E5D3-8AE2-3D7AB6B47D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57" creationId="{38ACD86C-7111-3E11-42BB-43D9E6BC6D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58" creationId="{8B8F66A5-D48C-F921-6772-819703C72C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59" creationId="{3018E30D-9101-6563-2DE1-CF96DF82C9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60" creationId="{FC124800-AF4E-0A1D-029E-789038E4E2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61" creationId="{8FEBB0F8-9DD6-9FE9-CD34-BFAF916015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62" creationId="{0BD6714A-4471-2220-F0A9-F7EF88E97E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63" creationId="{D1919647-81AE-C745-206C-6015157E47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64" creationId="{FAADEAC7-1A57-FC7F-39E2-5AFAFF0C7D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65" creationId="{06E0D28C-9846-079B-A22E-D8F7844571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66" creationId="{7D63DFB4-81BD-F14A-E1DC-C649D86876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67" creationId="{E8842E6A-BE1E-500E-3983-372F33D285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68" creationId="{507461B7-7E76-E18A-37EB-90AC67AA7D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69" creationId="{1F4293E0-D365-6EB1-CD68-330D58C125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70" creationId="{00C71E50-539B-9E60-E1E1-598A53458D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71" creationId="{661818DE-1EC4-F563-F97C-A228813219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72" creationId="{EC12805B-6259-4839-40FE-8AADABCB7F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73" creationId="{3C296A3C-320E-9DDB-9E95-119529E572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74" creationId="{1BFDD084-A7B3-4F91-9566-5ECB76CC51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75" creationId="{17AC3238-D5C4-0E03-13EF-25721EEF91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76" creationId="{4337BD2F-9B82-3668-BC23-7A78F98042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77" creationId="{F112AD75-FADC-1415-6480-F6995C74E8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78" creationId="{1B1517B4-BBBB-3D24-3230-6D680025D9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79" creationId="{61C532FF-F42F-77E1-3ECE-FBD2DBC08D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80" creationId="{E1FD1EE5-7656-F84A-D6BF-CEB00E39AE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81" creationId="{3ED8C6E3-DC3B-A796-A067-20C1ABD81B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82" creationId="{C6A60786-C4F8-1CBB-863B-E0A5709990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83" creationId="{7B5BFDE3-1B1E-BAA3-98DA-6CE0A16474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84" creationId="{CAAA422B-788E-AA8E-308E-569423802B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85" creationId="{B0E5537E-698B-AE7F-8CE0-E0FB9F0778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86" creationId="{E77B2068-5161-2378-BB2F-F6A5258962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87" creationId="{4F544DE9-D28E-F6BF-D292-27B869A86E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88" creationId="{7688F57A-D33D-9ED6-CA80-1DC01980CB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89" creationId="{CB4A4AEE-CB7E-21AF-A98E-2FDFBE0B75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90" creationId="{137822AE-7FF8-77B8-4D66-5E4FC853C1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91" creationId="{644EB419-83A9-C4EF-D786-1E02834A5F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92" creationId="{C2DE440B-4C51-ACC8-F103-3260415FED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93" creationId="{8BDEE54D-53CD-D69D-E759-CA34AF3F39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94" creationId="{747E9B78-4603-85A6-23A4-5967742947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95" creationId="{949EEA88-C2AB-D343-5D9B-AA1D9CBA5B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96" creationId="{017C0CB0-494F-B65C-92E6-7E50D6F9DC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97" creationId="{6D29E5C9-BB28-2810-C686-3F6377A31F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98" creationId="{EF23A019-B3B4-E74C-BA34-605E02ABA4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4999" creationId="{836799BB-0B14-F575-79C8-3014C68849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00" creationId="{26C6B238-E9DB-0D06-05A6-0E36F65671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01" creationId="{797A9921-FE95-8C90-92D6-6DCB2F06D0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02" creationId="{B5DE6315-154C-B3ED-1AA8-5D4DF33F53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03" creationId="{46309AE0-36E8-8FEB-B917-C46BE3182D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04" creationId="{68193D2B-82E6-95CA-9056-695E914F00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05" creationId="{630797C4-6EB5-0CD4-74C9-1264A2D8B9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06" creationId="{BE5F2148-5079-3646-2DFA-A0E56035DF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07" creationId="{A9223C8F-9FE5-9BA6-5929-FDE9FA9D87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08" creationId="{14AEC1EC-44F0-9BD0-6E41-AE3DBF18AA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09" creationId="{6CAA1FD7-05FA-671B-3E97-2E8BDB6BD4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10" creationId="{746F1FF6-DE56-2381-1AB3-87EEAC4C06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11" creationId="{46353597-2634-1989-E4FC-6CA79FA696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12" creationId="{C29EB38A-4F34-1433-9F78-94E1995C3E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13" creationId="{206E12D9-980D-85F9-8E0A-DE31267947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14" creationId="{A3BD9433-550A-C266-2ABF-BE4B8E02CF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15" creationId="{E784EEB1-D1AE-35F7-B071-399D9F2E5C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16" creationId="{2A276277-2212-7629-D8E5-1246D7A528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17" creationId="{4A97DAA8-34F7-3425-E411-E5837853DD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18" creationId="{7B8BB2A7-A53D-DBC8-840C-536C08C4CA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19" creationId="{B12A7AB5-0240-B04D-95B0-D4D5B47331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20" creationId="{707078C9-2FD2-E817-30C2-946D12D50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21" creationId="{0300B46C-3B96-8D37-F9D8-DB8A3C683C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22" creationId="{E1439988-F9CF-55AE-8C1A-FAC311A436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23" creationId="{92E7D2E9-7085-F0CC-9F68-9A0E0BE0A6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24" creationId="{40B6A75D-ED37-F09B-1E24-152FC742E2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25" creationId="{96F68906-2A6E-CD5E-9BBF-8913CE954B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26" creationId="{9A5D7B64-E6DE-2867-A01B-EF1420F8FB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27" creationId="{5AC2F1BE-005B-D936-DBCE-2246F98006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28" creationId="{235362DC-3244-11E6-59A4-9B580ACE5F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29" creationId="{DBE090CD-CB62-5923-0A37-16CE00D385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30" creationId="{779E778C-1C9F-FE53-5EE1-F3391BCF20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31" creationId="{B98D5A93-36DC-7205-6D0D-2C39D23310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32" creationId="{BE48E972-3A17-6C94-76E9-7BBC4E07A1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33" creationId="{1E1CE385-C10D-484C-038E-C5D45D71A0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34" creationId="{CD400147-8CA7-8D7A-46E6-85A4428743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35" creationId="{256D8141-89B0-2A96-B740-271C133D91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36" creationId="{27E99143-D94A-4882-C7C0-36E10FCED2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37" creationId="{63BC2187-B1B9-E63B-C911-98D0D0AF6B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38" creationId="{93648337-F46A-2E3E-8431-6134D0219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39" creationId="{98C2BEC6-3EA7-1D84-16F6-15DC38DB16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40" creationId="{585CD1C6-289C-ABE8-5CF5-E8B46E36F7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41" creationId="{DE6FF51F-2439-27AA-FB57-DB4E475F9E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42" creationId="{90F6BE37-3D44-20B8-4FAE-61873E054C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43" creationId="{B4E7C211-D9E7-D568-EA85-FEC00066A1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44" creationId="{4062CCB1-5C49-5A24-E30F-960E25E696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45" creationId="{49E4B19B-FA31-830A-4C93-A9BE5C3473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46" creationId="{EFF5F797-2CB6-4970-7ACA-1CE2003389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47" creationId="{83A847F9-A818-3572-EA6D-1968739F5B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48" creationId="{D77E4DC0-CF5B-0DB6-C14A-73FA3D8FB5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49" creationId="{89F4791D-D5F4-F5F8-A8C2-7AACBF9FA1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50" creationId="{3F70DF29-B7F5-E645-529B-445B29D59A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51" creationId="{4073F30A-C4A1-A7B7-3D8D-C1B7562AAA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52" creationId="{C715810F-C75A-AD5D-94BD-12798022F7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53" creationId="{2ED3B366-5A3E-1AC2-5AA4-2C3AF9E147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54" creationId="{A36F4657-EC59-2F00-961F-823DCEE4C1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55" creationId="{DF6BAEE9-16FA-2A6A-1C92-EBE0CC0C13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56" creationId="{C5B3A894-076A-C5C8-6796-944E3E5E5A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57" creationId="{DB15311E-0790-FF48-8A0C-84AC2F10F7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58" creationId="{D7927765-71B7-87D6-E47E-200EEA7791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59" creationId="{4BF65268-3AEF-7761-EA70-6886BA8BC7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60" creationId="{0B5766C0-EA71-12C1-4EA5-E441150B8A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61" creationId="{C67E0149-B1EC-72FD-3E48-30426ADDD8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62" creationId="{21BD074E-35B6-08AF-310B-30876094BD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63" creationId="{E981A1E0-7FE5-109B-CBD0-C0463E1B5D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64" creationId="{DD118267-6A8F-91AC-A2FC-56B6F6A9B4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65" creationId="{3A124692-D015-A774-EE23-048BF69FC4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66" creationId="{495017D3-D352-6FF5-7678-E8DEFF5FFD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67" creationId="{7FE1DEB9-C525-64BC-960F-B231C5F6C1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68" creationId="{6844F65E-6C75-20DD-D78D-5E863ADF03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69" creationId="{1E25ED11-5832-4627-841F-9515B0DF36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70" creationId="{472CD0B8-D31F-B147-33A1-B89F6CD5DD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71" creationId="{FDD7BF26-2F22-5697-E0B3-CCD56E75D0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72" creationId="{C38A2588-4F90-6AC2-D0FB-6B76AD6590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73" creationId="{DDC444F7-B921-CEB1-8400-FA611562FF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74" creationId="{38E31378-CF83-6CF6-46CD-D671624E4B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75" creationId="{7BD5BFA3-39CC-250B-49F7-05F182EAB4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76" creationId="{3BC9E896-714D-CF1B-94E0-7632A9182D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77" creationId="{56EA7AAC-80CD-F028-6B70-1B7A21E09A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78" creationId="{AE44CDF1-41F3-9A7E-2C05-6DC2F000D5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79" creationId="{57FD9B27-D20D-39C5-94F8-D11079E5C3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80" creationId="{4EEBB4DC-CA8B-3758-3D1D-6DC2C8BFA8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81" creationId="{AD1E8977-D32E-BB20-7278-0A8E313FD1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82" creationId="{1C77D579-5148-B971-93FF-A64F0302BD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83" creationId="{0C28A38B-9F0A-2F73-1B55-9778C01B1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84" creationId="{C2C240CD-E602-1E0D-755A-A4B227FDC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85" creationId="{BFAA5711-5A65-CDFA-5E0D-1228184020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86" creationId="{18E487B0-78CA-F271-2FCF-B822E4E7F8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87" creationId="{C25D3F5A-BA1F-8524-BE33-6CFC6F31F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88" creationId="{5469AA2F-5081-8165-B6E9-04EA19F5AC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89" creationId="{4A3B26E7-333A-8F0B-C4B6-206C19880C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90" creationId="{4D161B9A-3636-B082-F6AF-74CABECE5C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91" creationId="{6A5A1954-3071-E7AA-A919-8A1DB3EDC1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92" creationId="{86255A79-027A-D82B-7C18-71393E955F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93" creationId="{15A14411-DAB0-CA4D-AE97-A55288177C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94" creationId="{83394D95-2948-BFD5-1F20-FDE984AA01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95" creationId="{843B636F-B136-983F-0D06-29D65D5F9B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96" creationId="{268F2D8D-59C5-9100-2068-70BBD50267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97" creationId="{92ADAA3F-64E3-AD03-1D03-5941DBC1A7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98" creationId="{C4DF3035-1FD4-FDD1-C831-66996E7A61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099" creationId="{7AA3A31B-D7EB-6DBE-D704-2919006E27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00" creationId="{6CB36A01-F2C6-7911-0F12-AB2D43793B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01" creationId="{E0F1EDA0-7686-7A7E-A737-BC900AE750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02" creationId="{9A37D4BB-6D33-B5BE-5040-9D95A07E56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03" creationId="{BC9AD997-8842-F14D-4BD2-B72AF200DF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04" creationId="{020D2BB5-47C8-E3B2-B47D-4C095F4A94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05" creationId="{390FC6B0-4B04-0873-E098-1A9E706A1B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06" creationId="{A4F6609A-323D-A718-EB2C-12EDFFB586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07" creationId="{BB665155-62F4-09D0-AADC-8C1D55FE2F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08" creationId="{CF1C2A07-578A-EE3D-F0C1-0A6F2E1BC3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09" creationId="{A88D9114-6AA9-673F-B334-1DA4B88E2F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10" creationId="{E407E9D3-4CD0-AEB4-0910-7030477586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11" creationId="{1B9128C5-2B34-037A-6B32-0438470565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12" creationId="{897960F8-0115-E30D-8B68-EB0611C744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13" creationId="{F32B1C7C-0352-239F-B67D-BC5C4FA146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14" creationId="{21E6982D-FFEB-E890-2FBB-5C2C015CA9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15" creationId="{AA28A112-D9DF-70E5-9916-774813A3F0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16" creationId="{A914FFC9-A94E-0183-8F6F-C8700E2322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17" creationId="{64631CE9-3B93-3411-DA98-513CDDEEE7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18" creationId="{22C9BEB5-3820-D857-EC52-4729FAFC62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19" creationId="{4192EE0E-F631-D3FB-07A8-3CF19FD02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20" creationId="{18DB0F6C-6F9C-DC1C-95BB-AB92372A45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21" creationId="{0993EBDF-D266-376D-0291-E28E798F11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22" creationId="{9BEE7621-E912-C073-3A67-3E8955C2A6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23" creationId="{1DF5206C-7FDC-33D8-D1C2-7B7E60F08C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24" creationId="{FC4F5A96-7737-AAB3-8269-BAC6769CB2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25" creationId="{606FE71B-0AB9-A1B7-0844-6950478A04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26" creationId="{8CA51120-FFA1-64A5-3197-B137860A93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27" creationId="{ED6D6DBA-17A0-5977-5818-0A070487DD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28" creationId="{EF0D8B45-2609-2D89-885F-5DCE599B59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29" creationId="{1CD47AF3-E62F-DF28-4C5B-0A2C904BAD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30" creationId="{EC860B2F-1BFE-3C42-2BD2-2AE8CDDAF9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31" creationId="{ABA5CFAC-C2F8-AB52-4398-73B12E19FD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32" creationId="{F0589FD1-0B89-4DA4-A6E4-F2A26D5449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33" creationId="{FEA6A607-D519-EF75-1B19-C6C71AC05D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34" creationId="{A6562DFF-7F42-072D-DCDF-69A86FF95D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35" creationId="{5F4A46E5-002E-82A0-A4EA-F5BBC8D3B9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36" creationId="{42B87B28-BA2F-BB40-D218-6B14E1345C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37" creationId="{D6DD17DD-4E12-CB5E-D81C-3954776411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38" creationId="{2A6E34D8-019E-30EA-1B80-A0F27C070F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39" creationId="{0DF33211-2173-31AF-D49E-37FEEC6BB2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40" creationId="{1B8C418C-6EC5-55EA-3808-6292CA0C04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41" creationId="{8290F3A9-FD68-85FE-E0AD-70F31286F9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42" creationId="{716D767E-258C-9EDE-136B-E4BC8C840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43" creationId="{F671F0C7-6130-E44D-676F-46A9AC8E3B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44" creationId="{00F02C1B-F80F-6461-1F02-3619BB5E45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45" creationId="{066E9A91-506B-F320-6D04-151448894B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46" creationId="{D12904E5-D887-5A33-9D30-D6D2016210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47" creationId="{818ECE9E-BFDC-CD4B-92E5-0AB2E43EC7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48" creationId="{17CDD001-0EA3-F0F8-4C76-00211B6F5F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49" creationId="{AF7B8AA4-7BFD-0F29-48F4-A98CE7130B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50" creationId="{8CAA9725-AB2F-5C97-4846-79E248F328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51" creationId="{6835F734-19BB-C282-DEED-40BD77458F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52" creationId="{560D7BCC-300A-4014-507A-7A0C6871D6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53" creationId="{2DD215AF-E00D-A44A-F75B-9BFB118C75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54" creationId="{BADCDCFC-E67E-8465-758E-E0661F474B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55" creationId="{57F06A23-F3E4-F91F-B2F3-2B63947588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56" creationId="{EE1FFD22-99EA-EF32-5C35-1F9407115C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57" creationId="{265A7384-3CDC-AB5B-90FF-0A9EE0A7E0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58" creationId="{C46EA264-24C5-E71C-9A5C-1A1DA46DCF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59" creationId="{925B0142-5393-6B45-5FF6-238A347F17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60" creationId="{7F1BE59B-DEB7-91E0-198A-1766934E41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61" creationId="{421FA190-8AFF-D1FC-1AFE-C027902208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62" creationId="{672DDC8F-34A3-D4E1-6927-F6B2CD01E1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63" creationId="{37B9793C-7C7C-E7DA-28CA-4A6C942902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64" creationId="{9867A44B-23A0-640E-82C1-08465FAC31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65" creationId="{CFFA2A90-C072-12F0-BF1E-D8BC42C7D3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66" creationId="{49B2CFB2-F508-2AA4-5A54-B9C4244E71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67" creationId="{2A3F4352-846D-A327-BC98-EA070736DF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68" creationId="{B30E6D51-5655-3502-D062-884427E2EA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69" creationId="{1EACEA5B-B380-6585-8A23-445EAAE60B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70" creationId="{148A6FC6-94C6-4B7B-67E2-58156C6A4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71" creationId="{8E174F3A-97DA-2F1A-5333-0E667ADDE0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72" creationId="{BAEF1754-D296-EAF3-9CB4-4E360F2322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73" creationId="{4AF7D82E-8579-0D57-95DA-EDFE5F321D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74" creationId="{0561751D-D7FE-B5D2-DAB6-1B3680C825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75" creationId="{3FEC1CCD-03A9-F527-815D-994CC59A62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76" creationId="{5FE10E23-68D5-5ED6-B213-2292C0F229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77" creationId="{47228EDE-241C-A8C5-0234-5EA079D3B9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78" creationId="{EB2BE28A-D2B4-DA41-8E39-E364F0A9BA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79" creationId="{A2A272BF-A81E-A082-71EF-AD51B2BD65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80" creationId="{14CF9B0E-60AE-C8AD-90EE-B75EEA6A39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81" creationId="{86540BF7-87E0-122E-9EE1-7B6AA20F7B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82" creationId="{77322084-5982-E44D-292E-25685D57D7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83" creationId="{DB220B88-4B8C-66C3-2A05-81F8EECC91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84" creationId="{0BC74A4B-1C28-D7F9-473D-B38F82EFF3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85" creationId="{FE2DB40A-0BEE-4FB6-9335-FB911C37F9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86" creationId="{00ECC235-4288-1496-28CF-1615E25413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87" creationId="{6ABB79EC-E180-BAE3-6FFB-9837A122C3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88" creationId="{21A8ACAF-6B92-53AF-07E1-273D33C0C0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89" creationId="{D22EEAA8-2D1C-1667-66DA-655ECA1665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90" creationId="{64A49C30-CFD0-DAAF-0107-A8A19FAA05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91" creationId="{0C3BD380-05DA-11DF-D999-2521709F7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92" creationId="{94DD3C37-D739-044B-9D8B-ABC985FF6B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93" creationId="{49EFD5E7-32BE-CFD3-B7C7-D5402D9E54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94" creationId="{93C27051-DA04-1401-D216-7C0450FDF5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95" creationId="{E56E8107-8B21-9B13-F195-92561C8E81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96" creationId="{60C626AA-42AF-9C07-EBFF-40E2291BEC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97" creationId="{16281F9C-5D21-3E0D-9BE8-0C3FA17457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98" creationId="{B8CEDC42-99C0-A5C0-300A-0FB4ECF347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199" creationId="{514EFFC2-4E12-CAF6-267B-2A332520E6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00" creationId="{5371453A-B461-7654-BE4D-12CB875402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01" creationId="{57429BCD-1348-90B0-DA20-7B9A9EC06C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02" creationId="{982C77B6-428B-1BF5-CB3D-8AC945678F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03" creationId="{319D61EA-83D2-B7B8-C8A6-2265486AC8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04" creationId="{77B1CB87-E82C-CEAB-30A7-DD611C8CF7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05" creationId="{205A7A30-4ABE-DFAF-E337-E10DBDE855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06" creationId="{FA698DEA-6833-0D65-EE63-55968AEC4A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07" creationId="{7704D5CE-7C5A-FB3E-ACD1-03A837B633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08" creationId="{D03064FE-3DD2-A9DE-36FA-032B79CF6A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09" creationId="{8ACA5CC3-B809-9BE7-D9F5-3EB76240FE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10" creationId="{DECA109D-BDD5-58B9-89A3-30C2B5B65D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11" creationId="{2AD91B41-FC72-F6A9-8780-3917470F34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12" creationId="{160CC7FA-C9D0-D100-3FD4-0E0636C1F2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13" creationId="{1FBA1B21-457C-2435-0481-F2CB6414A4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14" creationId="{DCF8D977-E2B2-C4BF-E09A-087260B312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15" creationId="{39B54663-6890-8419-9D15-656E11F4A6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16" creationId="{82BF6DA8-DF6E-F925-552E-D897C180BE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17" creationId="{10B0919E-CEE9-DBEA-EBBF-DFFAB5A835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18" creationId="{D0B23A8C-3F9A-A0BF-1EEF-036721AC79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19" creationId="{B8FB44A3-D2F1-A0FD-DA72-4771EC836E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20" creationId="{BE96FB82-BA4B-1578-2D7B-7B884727FF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21" creationId="{843A93BA-C39D-FE57-40EB-FBFD1BB35D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22" creationId="{252FCCA3-3841-5013-9B20-D90DB576C9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23" creationId="{517B74B7-125B-8EEE-8650-C34DE99518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24" creationId="{2309C94A-5B71-989B-ED6F-8ACB6F9E97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25" creationId="{79C85CD2-CE2C-36F5-2201-EE58FDF465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26" creationId="{93C60AE8-B051-DD3E-3C8B-5D2760452E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27" creationId="{145DC085-3D11-C845-68C0-47082DA597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28" creationId="{D24EAA88-2435-6510-6439-66B48E8B8C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29" creationId="{8473E570-934F-16F9-8E98-186EE3D02D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30" creationId="{F87EF6D7-3554-AD8D-8FE2-5218BBBD67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31" creationId="{A65A4EC8-0694-2128-A3CB-C842A2C732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32" creationId="{C4D0AB8A-17E0-30C3-F494-B72200817F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33" creationId="{CFD9DD46-DFB9-1B6F-C158-CF8385D997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34" creationId="{F1482FE6-E305-B596-96E5-0129DFD2A4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35" creationId="{575882AD-9540-EC76-9646-9F441DF15A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36" creationId="{641C21EB-E509-CD33-D4F2-11FDD86BC8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37" creationId="{3F20AE2D-8487-E5DB-EE4F-38CB4F1F89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38" creationId="{315D4854-77D7-1673-5EC0-051EBD4859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39" creationId="{D390636B-ECA2-D85F-390B-D35A773E6D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40" creationId="{A897C21D-767A-ACEA-21AD-974943E591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41" creationId="{6A9E4344-DE1F-1034-8574-21902C256A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42" creationId="{14133160-24A6-EABA-9ECE-8B677AFAE1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43" creationId="{0930493E-0C0B-7BA3-29E3-1723CD4638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44" creationId="{CE9177DD-ABB1-E413-F55B-8B539A3C47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45" creationId="{5900D0F0-CE31-6006-F067-FD09FA7E3A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46" creationId="{28072593-1FCD-7C2B-5E8C-49AD36C913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47" creationId="{2DDBA782-1735-E61B-BD55-8C8E653998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48" creationId="{1817FCC1-3BCB-CD09-83EF-3ED7C2936B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49" creationId="{88998C47-6194-0055-F0FA-BF4A9D687E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50" creationId="{AF588053-D188-B7F3-E3A7-09534E0A56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51" creationId="{90DD6E00-DC6A-E134-CCC8-435F83712D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52" creationId="{F4E6AEC6-368E-8674-9819-D338E3B356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53" creationId="{706CBB9D-7CE4-3A77-F643-34CB744F8E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54" creationId="{1BA5AA6C-9685-4603-5F9F-0A98074374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55" creationId="{E4111CCF-A9FA-3810-04BB-8BA5D491A3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56" creationId="{DCC4300B-843D-4B8B-D838-DE8A12F14A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57" creationId="{4FE73A7E-1E23-5971-6237-867459A567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58" creationId="{21CFD7A9-5F31-B463-B3FE-95D392EA7E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59" creationId="{199357E7-5EE7-B02B-83A9-DADA9C907D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60" creationId="{B7947E46-2CDA-9567-460C-71CC1F8282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61" creationId="{2AA08BEE-FB60-8E71-76C0-15B59D165A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62" creationId="{EE77BFA2-6F7A-75A3-350A-CC2C9A859A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63" creationId="{759A6185-8E06-86FB-2AEC-ADAE30C81F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64" creationId="{A40EF416-7915-0291-769C-016452C3B2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65" creationId="{508A5A4B-9AB8-354E-30CA-7E50BD6EEF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66" creationId="{95932D83-9AAF-9548-FD69-2BD0B607DB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67" creationId="{51662C49-13E2-80BB-1A4A-BB9D777919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68" creationId="{01F69755-DA01-71B9-1F85-9BF17B3697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69" creationId="{26942D60-1391-EF6C-2E31-52720D3FAF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70" creationId="{09720633-2647-AD9C-E353-7BA18629E9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71" creationId="{92BEB5E1-2FCC-DD60-18FD-858FEA086F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72" creationId="{C4B83F74-3E41-DA96-2AB3-A27DE7BA3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73" creationId="{166E14EB-8490-334E-49F1-9D8B733F5B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74" creationId="{D79613A3-BE0A-F2AD-F971-BABAF0FC96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75" creationId="{461488DA-24BE-CCA1-57A5-E0DDD7A2CE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76" creationId="{B1DD7654-75FC-FF41-4FDB-42326D801B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77" creationId="{20D6054B-E2FE-7AB7-171C-784BFCFD84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78" creationId="{26EE205F-2CF9-1B1F-A760-517944BFCB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79" creationId="{748C8BD1-D498-E1A0-CE1F-62ABD1E150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80" creationId="{4F4A106C-17C2-1F95-AB61-85E0E93ABD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81" creationId="{F1DC4FE4-0856-7709-786E-EF5B16E435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82" creationId="{F5139A7D-1731-E7E1-1ACA-74F0DF44B9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83" creationId="{8226E54F-954C-AE04-E95E-C3A1B68E13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84" creationId="{9D3939FE-84F6-5CF7-8D91-A6EB69CE54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85" creationId="{17527FBE-25B8-EB5B-1133-64127B1BE4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86" creationId="{2378AE60-61DE-9ECC-1F34-F341B60F47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87" creationId="{AED06B18-AC76-447E-AF06-66DCFF88FE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88" creationId="{E3B078EC-9588-FE96-C339-3C54FD099B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89" creationId="{10C817AF-6FB4-AE66-0766-5BA5407614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90" creationId="{06A436D4-7D22-8CFC-39AC-6DA16B3CFA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91" creationId="{FF2BACE9-4A4E-D353-7AFE-67A9C3C38B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92" creationId="{220827B3-4A27-74AE-A402-D61090ED0C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93" creationId="{50C30AB5-0FEE-A807-1912-A2B381CAE3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94" creationId="{8625BE2E-A192-41BC-F74A-D54A319CF9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95" creationId="{F76E9B81-4C27-A041-D15A-F979EA46CC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96" creationId="{487A9984-3ACA-425B-B1F8-CF8BB15439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97" creationId="{1B17ED8B-C953-DAF0-6588-E239F486A5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98" creationId="{B5F3C7D9-A7AB-70C9-287C-7557A637D5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299" creationId="{DEB30EB1-0F77-60E2-BE0C-412DE63752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00" creationId="{8F91FD57-B261-54FA-D3F5-08B9DBBB69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01" creationId="{7475CEC9-CF99-0C5B-5935-0F45B84139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02" creationId="{881DCFDE-9106-997A-54D8-B7497BC69E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03" creationId="{542A45DF-04C9-FA53-262E-CB9E21808C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04" creationId="{315BC6C5-A69A-189F-751F-4A9EE19ECA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05" creationId="{98C927A9-B2FD-7AB6-9816-C1EA60DC15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06" creationId="{006F283D-DC51-AADE-B40C-DC2442B95C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07" creationId="{0860A712-3B56-16CD-5169-8D463744D7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08" creationId="{C9E3E0C2-A6A7-7AC2-3B7C-0EF65E3E17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09" creationId="{5531FA15-0DB0-FEBD-661E-7AE235BC81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10" creationId="{E53F6112-F11A-F6D9-CBE1-81A122DEC3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11" creationId="{54CA1C11-EBED-6DAF-CE88-2E3457DC51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12" creationId="{83CC5BA3-99ED-A9E1-7FFA-A4047812DC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13" creationId="{D8D0E50D-5559-77FC-CFD5-4C271E49EF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14" creationId="{875E917F-588D-CB14-B116-AD439695CA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15" creationId="{718B1FA9-AA55-4209-0180-6EB067D714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16" creationId="{1A53EB74-E8A0-5CC8-6D8F-2211C5ED11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17" creationId="{08211F5B-4953-B916-B38D-BD08570E6D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18" creationId="{3E15CF5B-FAED-57DF-5717-8AC9ECB6E1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19" creationId="{9C4C70B7-4284-586B-C134-3217D5EC8C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20" creationId="{626A452B-1D96-D152-E1BE-C70945FC3D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21" creationId="{EFC86ADE-8FB3-D798-8483-C859338C18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22" creationId="{EE012C57-8E27-CA55-4CBC-1E566C218A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23" creationId="{9118B20F-5C46-FF6C-3C81-F449410C73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24" creationId="{2E5A0D71-7BA2-DD81-1D40-4DF7FC721F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25" creationId="{60A04BF6-9918-0F54-05B9-6B3EFDFDFA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26" creationId="{C5EDA554-BE6B-30AA-EE82-86C8F137FB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27" creationId="{AE029379-4839-AC0A-3359-ED92927F2A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28" creationId="{0094AD45-2C12-23C7-CFB0-4077B3E007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29" creationId="{FD4AEDB8-C1AA-7881-E91D-42DDE8F336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30" creationId="{39072ECB-3D08-7B97-A8EA-B5AD3B9341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31" creationId="{08161FA6-6FB0-12E3-70EF-A536E3766A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32" creationId="{B8CCD802-5C45-C4DE-B96C-A6B8B869DB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33" creationId="{73DDD26C-08C3-8694-C12E-3EDF326152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34" creationId="{E540F952-237C-152E-EBA3-6DCB0E4254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35" creationId="{707426A2-43AA-42A8-80A9-4C4D02E3C4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36" creationId="{C87D2BA9-DC2C-8764-9D61-E74B11B96D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37" creationId="{0C4C0DFB-D877-0ACB-9407-3F61CB7DE6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38" creationId="{F87527F8-61EA-3E82-5AD7-DB093C78E9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39" creationId="{1D5A3CE6-D0D8-9361-0511-D119A7D0DC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40" creationId="{424F90F3-D86D-6095-2F32-77DFF2D5D3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41" creationId="{773FFB8B-E559-7D2B-EBF1-CAFF61F24B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42" creationId="{440BEFD5-936C-A7DA-711C-F657416353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43" creationId="{4D869944-DBEB-88F1-37DE-8E2E69216B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44" creationId="{F3BF4ECD-E1D5-D5E8-15A1-CB40F57477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45" creationId="{C3C139C2-3D90-BD4C-4818-C768808B36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46" creationId="{C08D8665-82E5-1B5C-A011-C0AA14D905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47" creationId="{A3750A4A-B69C-C979-0255-EFD9487AEA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48" creationId="{1E026295-171A-B189-4987-1830C22B57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49" creationId="{4CD3CCE4-B55C-FA73-7925-4303100159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50" creationId="{81E3B43C-0122-1DD0-4CAD-606EB32834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51" creationId="{BD2CD38B-6680-88DF-F476-E3D218DD96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52" creationId="{47334F4F-594C-E974-9978-03938BACCC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53" creationId="{93039C7C-EC29-38E6-C91E-E420B3C646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54" creationId="{0186E91B-67A6-FA88-D8D6-8CC662ADFB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55" creationId="{D78C25AE-0729-16A8-7788-13790C8200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56" creationId="{8E7BEF31-34C2-D06A-43A3-3C1CFCBA14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57" creationId="{5B9C7F27-D76D-6654-D2A7-085A0B63AD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58" creationId="{9BF65FA7-AD2E-81AD-AE1F-BE925CBCE3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59" creationId="{D0C1A6BC-BCA8-9BA7-E37D-B3F79BB97C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60" creationId="{32A953DF-1FFA-C0DD-7CE1-7AB8926EF1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61" creationId="{20A3819D-1B37-ED3F-8A40-2C584F24CF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62" creationId="{C30F6A50-F5D6-4BA2-EB8C-F8A149DDFD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63" creationId="{B5816339-2A13-FE02-CA84-8B8545D5F0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64" creationId="{661E5BAA-5A49-DA64-AC3E-7E04F89FD4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65" creationId="{3DA54F4A-C300-D8E7-334C-B763104E44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66" creationId="{52B1DEE8-E633-601D-54D5-194CEE8D9A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67" creationId="{3D72D534-2A0B-E7E5-6BEE-6DCF597D01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68" creationId="{BB6D0923-7FDC-9B9B-48F6-E8DBD473B7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69" creationId="{43D4DBFE-9332-9876-BE39-3756833E46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70" creationId="{8DC5320C-678C-E692-CF53-401EF8E43C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71" creationId="{4E956ED5-5928-61B9-5924-EA8C98B3DC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72" creationId="{BB03D83B-D894-EB5E-0DFB-5D88F10EF1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73" creationId="{2F729D8A-D738-A5EB-7CA9-767257C1EA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74" creationId="{B7750AA2-613D-10A1-1248-8312265223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75" creationId="{CCFA269D-C0E1-3807-BC86-AD14F1CF5A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76" creationId="{A77E8D55-1C31-4211-8022-A46FD3DC72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77" creationId="{0E18FD06-13E6-57A2-79D3-93DCEBC0E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78" creationId="{6594A6B3-1CE4-A119-A6D1-931C1B69C8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79" creationId="{FEAE9F7C-8C8C-B641-3BD7-BCB60A8BF1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80" creationId="{46853E7C-BFFF-67DD-F7B8-5FC3F0666F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81" creationId="{ADDDB56E-2999-7BC9-1F07-4A36871145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82" creationId="{1AD11486-BB5B-F1C7-68ED-F8E0E334B6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83" creationId="{B77B5569-9166-7F27-6F42-62C7DBD3D6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84" creationId="{0DC73058-0C8B-7C73-410A-E7FE53F09C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85" creationId="{D4EA2C5B-99F2-DB07-F05C-5D137E0414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86" creationId="{5CE5006E-ADB1-4B20-E004-09ABCABFBE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87" creationId="{630DB4CB-91F6-719E-A2DE-AAE42C299E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88" creationId="{92C895DA-DE51-2C01-A18F-5B0314F11C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89" creationId="{082A1CC4-396C-DD6C-27FE-9766AAEE54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90" creationId="{E9A579C9-A678-5857-0928-D37F1788F3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91" creationId="{E03895D7-59FA-5BA9-D26A-7047DDAC00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92" creationId="{24DAA040-A963-CEFE-1288-CA59E6D38F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93" creationId="{0EF66D3C-99EC-63BC-9D22-EB993CB22F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94" creationId="{D98B1E15-6375-7066-7E0C-7D8B70F9F3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95" creationId="{84EFCE98-42D0-899E-5966-CF218F8176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96" creationId="{2A94346B-A55A-D6E0-BF04-BB42C47F55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97" creationId="{07C2318D-D31D-1526-8CA0-5040A19906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98" creationId="{BA297719-F3E2-2150-C717-01FAE646EF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399" creationId="{A6242247-587C-FC3F-C1C6-BC2FFF4429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00" creationId="{F89DAA3A-A921-0F00-92AD-C2B364CF56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01" creationId="{62DC0D9C-C307-0AEC-92E0-62D6FC0EF4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02" creationId="{09C69308-239B-452E-A6ED-494FCD2A53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03" creationId="{F12D1341-215D-A92B-5900-1B89DE26F8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04" creationId="{DD5DC332-C575-79BC-ADED-87A6CFC0D7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05" creationId="{E2987665-B78E-F58E-D546-A24EB73C29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06" creationId="{A79DAC83-9001-EBDF-3098-05258DA5D6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07" creationId="{EC27E01A-23D2-6E9C-BE9C-6A06A93C19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08" creationId="{7341424F-2742-3AAA-FB9A-E541D6637D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09" creationId="{95A6B566-645F-168E-4F5E-592B452B95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10" creationId="{EF3E107A-9508-30F1-BB61-EAB12D9C6A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11" creationId="{F86EDCE1-9917-9808-9D68-16C0A868B6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12" creationId="{F7C95CBA-6BE6-9FFF-114D-F5F994F65A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13" creationId="{51C44468-DE1C-F7BA-0054-4718101FC0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14" creationId="{E081BD62-11A4-E9D5-8499-53BF768A6A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15" creationId="{C997DC52-EF69-6068-CAEC-0A157546F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16" creationId="{A793601A-BF9C-5D3A-A703-3F061A1BF6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17" creationId="{416087B3-A0E7-F311-3B02-55AFC8882E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18" creationId="{D1B297B8-BF0D-130D-A697-3A336A1FA2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19" creationId="{AF6215D9-FD48-4C7C-6B10-BC7F6332FE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20" creationId="{A3396A0B-494B-663C-3BD7-D7482C4227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21" creationId="{B40AACA8-5FA0-C684-B5B2-83DDBA590D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22" creationId="{9A525A72-B107-485D-35D0-1D3C0D86AD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23" creationId="{6EE9B228-C8CA-BBB3-D236-941C4EEBE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24" creationId="{024680CB-8202-6FDE-9F1A-7146C815A8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25" creationId="{54B0E72A-1C04-D25C-78E1-B36A6BF558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26" creationId="{376D6D37-D0E0-10D1-374B-EF83034972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27" creationId="{CE186C58-1EA6-0421-F8AA-FBB236418A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28" creationId="{89A6F8F1-C018-3271-3BBF-C8DBB36EB0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29" creationId="{A1E0940F-DA34-975C-31B8-8E55F23808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30" creationId="{5DF868DA-495A-5DB2-2F9A-37F620117F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31" creationId="{557F406E-F848-BB66-9CFC-61A31E72C3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32" creationId="{195427F2-2D64-86B4-7DF3-DD8DC36E8E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33" creationId="{47114640-56DD-3EC1-7804-2430A4FA15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34" creationId="{45F94106-74E2-B162-47E4-83CE6F5C94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35" creationId="{B6DC2DB5-CF37-C8BF-C9EA-625AB110B4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36" creationId="{3F5623C5-382B-393D-5268-553BCE1493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37" creationId="{E3180274-797E-DCA3-FB07-6588BF4E84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38" creationId="{EF8807EE-2AC4-9AF9-9282-A125291303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39" creationId="{3D241195-E78D-C771-997B-CB95E4A39E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40" creationId="{7A4A451B-45C0-F3F2-ED7B-D5FE06A146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41" creationId="{A16CAF85-FA72-8A52-26C2-9B9CD2DC28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42" creationId="{C9FE6CC8-1394-0F30-2BE1-A50F12C46B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43" creationId="{41FAF4A6-12EF-ABCF-7CE3-3F24112B64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44" creationId="{11D72825-C2C7-EC9E-5093-A6674DDCA9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45" creationId="{2573569A-F67D-73F0-E9EA-E36C45E346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46" creationId="{AA8B2F4E-0942-413E-D422-42EEF901A8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47" creationId="{8731FE52-5B5D-92F4-E982-BAC917A82F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48" creationId="{F5E165FF-3FCA-F9E8-8C05-F6CDBFFC69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49" creationId="{AAC30480-8212-C0AE-ED70-73D236B84C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50" creationId="{A9BAC276-7221-5839-2959-7296D7F273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51" creationId="{380FFEF2-2DAD-5B9E-BC73-42E2657FEE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52" creationId="{40245B90-854B-78E0-1612-E202F8AC1C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53" creationId="{973F014F-2BD7-DB56-C293-13E17A1FC4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54" creationId="{6845C121-9685-B64F-89AD-A41F2DF393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55" creationId="{C685517B-B520-1930-5FEA-08047DC5B3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56" creationId="{4FE558AB-6BE2-E5E5-0327-7862D4105E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57" creationId="{405684B3-6D73-9936-0BA7-7BDDDCD7B7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58" creationId="{270BD98F-659E-73C9-5721-BE4B18C99B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59" creationId="{6926C264-EA5F-D59C-5D84-C481F4B804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60" creationId="{CBE232AD-494E-6B23-1A0C-6AFAF32574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61" creationId="{4BF2BAE5-EE4B-E614-75BB-5D50777F9D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62" creationId="{E69108FC-29DF-65AD-D5D5-C0D855BC9C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63" creationId="{D5B592DB-399D-9086-1789-00AAD217D1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64" creationId="{C6C1855E-45ED-F1A5-B39A-CAE6FA2B09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65" creationId="{4708DBC0-5F9C-440A-18D2-2DC978CFA0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66" creationId="{25FAA6F4-DF14-61C2-A0FF-D9B7A6FC72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67" creationId="{7ABE41BC-27CF-1871-6C9A-D5DE38FCE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68" creationId="{85FF1A1C-39CE-47FA-1C0B-8657B748E3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69" creationId="{CD2B78E7-2812-6E72-23C5-7DC37E17CF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70" creationId="{CD608593-795A-F2B5-2EF6-23E7DDEBD7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71" creationId="{DAD593D5-0F5D-5388-CA26-7E40147EDF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72" creationId="{C8BFEB76-AD01-1E7F-C1F7-6FAD409920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73" creationId="{D66DE7FF-E524-8B77-37A2-A8E4CABA3E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74" creationId="{06DA2870-5406-36E2-DCD0-167BC73573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75" creationId="{1CEC74AC-5B0B-046A-1953-0AA06F2F7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76" creationId="{17868BFC-B10B-21D7-A972-C92F79DD8E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77" creationId="{F5D9F267-33FF-4A5B-993E-9622E09F9D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78" creationId="{8378C305-4A76-6FB5-1CE5-BE4E0716D1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79" creationId="{9103C518-D7FD-DE29-A144-E9667704D6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80" creationId="{1726277F-954E-D56D-332B-8192D7C83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81" creationId="{8DE7A7EE-4354-B750-EAA5-6C736C12AD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82" creationId="{8B61AE43-2E97-165B-8544-0EC9A1C291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83" creationId="{1A071438-568E-702D-3694-F4E8A21A5D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84" creationId="{4C305984-9E00-035D-5932-04FE664474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85" creationId="{947D0881-86D9-CA20-BAD3-94F6BE3DFA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86" creationId="{0EFB6E7B-D466-9BA9-DFCF-808B194E51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87" creationId="{21A4685E-BF71-7058-5504-EEB18B8D6C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88" creationId="{97CAFB15-D250-F1C6-DC1C-EC7378F7E8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89" creationId="{8803C0A3-1ED6-74D1-B34B-7C0CA1E4F6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90" creationId="{4EADADE2-3BF4-6A8D-D773-75A7B4776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91" creationId="{BAB2F25D-3216-568C-DB4C-48F0C96528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92" creationId="{B4FBF5CF-7C2D-C438-2FF9-916508E699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93" creationId="{0BBD44E2-7656-38E9-508E-86879421D5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94" creationId="{8AAA872D-82B5-6C96-9BE5-E2C8E22974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95" creationId="{7CFF8145-6229-0790-019D-2FD4C53759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96" creationId="{38BA4137-DF3C-24D4-8794-1FC6B30208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97" creationId="{E712D6C1-072B-08FE-098F-7DA3D2F7B5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98" creationId="{3210B1C7-6C42-73F9-B3AD-F9F0585B67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499" creationId="{37F5ABCD-3D9F-C44F-FF54-178F52BEAA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00" creationId="{C2A11127-8442-B3BB-0858-3C37662223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01" creationId="{AB55C6B3-7E9A-DD91-05BD-1888EAF1CD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02" creationId="{48CE5F41-AEA5-5C63-0FDA-6F2F7D13C9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03" creationId="{5A69A17F-724F-4FFF-989C-1EC664A086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04" creationId="{A21B7BE9-046F-87F1-A791-F2352546A8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05" creationId="{CAE74651-0C25-0443-049F-0AD67592A2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06" creationId="{006C4E2E-97D0-0548-F8AF-61E2F84268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07" creationId="{A0E8697D-A3D6-40CF-8091-5E6C2D0420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08" creationId="{BE5EED8B-B3FC-4ED1-D19D-8BB79146EF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09" creationId="{0F1A2640-03A4-74C5-297F-9D30684B48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10" creationId="{775A6330-263C-9608-6A94-C354F48429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11" creationId="{F476F268-D251-28D1-047A-188C2AA442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12" creationId="{7E22BBF0-1508-B965-0C42-C49759D920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13" creationId="{627747A6-80FA-0B30-E602-32B07A8F57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14" creationId="{BD94FE0F-DFAE-8297-BD10-CE6E699034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15" creationId="{73EA15C3-2AA7-E2E9-2FCB-513523EA79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16" creationId="{52AE6BCD-AE01-91DA-C580-49667E3341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17" creationId="{3ADC9F19-CDE7-1A33-1593-294F9054D5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18" creationId="{2CBD5930-1522-ADD3-250B-5ED3034D62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19" creationId="{96E33146-DAD1-88B2-70B8-828CDAA019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20" creationId="{2710996D-2A80-DF01-F8A9-38875A6C56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21" creationId="{E6F2EA18-2FE1-18FA-2228-E7C99229A4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22" creationId="{19FCDAC3-8D47-2237-35A0-899CF7F6BD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23" creationId="{D99E7F99-9F9B-8E6E-96F1-A9AFCDFC11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24" creationId="{4FE301FC-7931-7CF1-22EF-BBCDF2D58C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25" creationId="{2D843412-4EA0-0F6F-D986-3C866E96AC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26" creationId="{35CCE415-18D8-EF1B-77E5-3B60889E91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27" creationId="{B3A2BA1B-B7D2-6F64-8064-3554155CA3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28" creationId="{AC6B6242-F510-DCD4-5147-A53E72A3BB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29" creationId="{862CCD1E-F555-28E1-B3C7-89516E360C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30" creationId="{7CAA9633-F775-3D08-9E91-9E8713D3AF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31" creationId="{86351BD6-0B77-F5C4-3BED-157ECA2973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32" creationId="{CDDEC024-F4FE-AFBC-A168-40C9E17072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33" creationId="{9521F201-A2FD-7C82-059D-0418449D41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34" creationId="{51E6FEB8-9391-9C7C-90C2-FE06A6BA7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35" creationId="{2A40B9E9-EA74-C81C-80FC-8AB0D55C48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36" creationId="{AEC1B342-78C6-D07F-50A0-0EBA9FEB05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37" creationId="{E3626BBC-F7CA-DBF0-C379-04A5A2AF8C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38" creationId="{858F173A-7892-3AB6-B7C6-DD3B49194C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39" creationId="{C51A7992-B14C-5D42-F532-2937FA7484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40" creationId="{499F015E-033A-1CF9-8367-0E310E581F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41" creationId="{5AB3B700-44B8-AFB8-5054-964490F4A3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42" creationId="{43217424-E31C-0E61-02DF-A858E33D95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43" creationId="{75AA0E69-337C-8D12-2D1F-FED29F84C5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44" creationId="{B85BF022-F220-106A-E917-C12AD3444E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45" creationId="{0FA484DA-F9EE-111C-A17D-ED7C397FEF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46" creationId="{874757AC-40F0-73EA-2E56-DD81D864AC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47" creationId="{700257BD-2D62-54FD-327D-B3F4AE95B3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48" creationId="{58262632-6109-88FE-5FA1-9A5240CAD9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49" creationId="{54964847-6260-99A7-ACE2-05A0AE7E48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50" creationId="{7B78114A-7721-8927-BCB8-E6B6C68201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51" creationId="{77ED7743-874B-8C0B-17A3-C2C385BEF6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52" creationId="{5867D090-97F0-DA78-1D21-3FC1DDC154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53" creationId="{745E4C07-06E4-EDC3-7C9E-3B32138B4B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54" creationId="{AE64F712-70B3-F602-338A-86D90C88D3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55" creationId="{FFC6819D-52E9-6E5A-0809-EE6221222A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56" creationId="{B8E4CF39-E661-9112-0CFC-C1C4C98431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57" creationId="{5F722C6F-9152-5578-A1EE-B1387A3F04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58" creationId="{A87CF80C-E3DD-F389-E654-A05F847890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59" creationId="{589EF42E-272D-4EF7-74E8-D68A8153D9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60" creationId="{C97973E9-6A64-67D9-C3E9-5DC647CA5C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61" creationId="{50A0FD45-C8BF-F51B-AE0E-F9A656FED4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62" creationId="{FDBD791F-856E-6D35-A637-7A471F6C76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63" creationId="{E41D5E17-DCC6-773D-407B-C02C6FEA8C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64" creationId="{AE79E8DB-4281-E43F-F328-A1F13EE585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65" creationId="{073D2AFB-F184-9DDF-D6DB-D93F992DF3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66" creationId="{680B1D6F-932A-E446-D03E-692D2A8820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67" creationId="{87360EDA-916C-1E94-2196-51CE4BE341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68" creationId="{A34B55F6-9B14-5FAB-863B-44598F9D43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69" creationId="{FA38E6ED-B53D-B284-A5CB-CA4C97E5D4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70" creationId="{69D4D103-3C3E-B8BD-41FB-70B13EDFFA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71" creationId="{C55C1CFB-B745-821E-425A-F1792ECEB0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72" creationId="{A68FB4DF-13C2-E559-4FA3-7905C3A673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73" creationId="{697FDE67-DC56-8136-E2A2-387A9C3F1E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74" creationId="{1CF6B9C3-CD3C-66A0-3E4C-5ABB6F5D94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75" creationId="{9488A7ED-6ED7-9B7B-93B4-261F8494AB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76" creationId="{01B89BE0-882A-AB4E-B708-E8EDBAC8D0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77" creationId="{A721CC3E-DDE2-C1D3-C620-A2D9FDDA70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78" creationId="{2D098791-51C7-CCEB-3BD7-E3C5799CCF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79" creationId="{C617A05F-2A94-076B-A1A2-B4AA394F14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80" creationId="{A104BB87-6865-752B-B290-F08AF54E2D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81" creationId="{C353AF76-A0C8-DFF5-FF90-E36E706570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82" creationId="{014A3CE4-9E6C-228A-A048-9DF98095A7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83" creationId="{E66CB3E2-1A9B-C60C-E697-1324898529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84" creationId="{8BB7E3AF-4CA7-CCA6-D115-7591175BA3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85" creationId="{4E7910D9-1B75-967A-C04C-EA5C4FA44A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86" creationId="{E096931A-04C6-C4EB-B078-CC2E5D1902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87" creationId="{A7B111B5-C21C-0FBE-D7F8-078A388937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88" creationId="{4A6B1019-FC1E-00D6-AF05-CBE33749D4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89" creationId="{4BB00ACE-71D6-E238-0E6E-F2C524174C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90" creationId="{94681000-6A13-FB96-FFFB-428E243E2E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91" creationId="{A4F92637-27D2-B5E6-AE63-5846870ABE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92" creationId="{7ABF2B4D-FAE1-086E-5E89-8F4BAFC5EC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93" creationId="{2D4A552C-FE33-5598-3B48-DB93ECD36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94" creationId="{121E3A09-6DE2-AE1F-63CE-C6D4DD31FF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95" creationId="{D5C29415-190F-1F48-C230-5875830FF9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96" creationId="{5F5BAC5B-DE7F-BF3D-A204-C0A646B63D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97" creationId="{BC3D69B1-061D-09AC-52B3-BC57B0F3BA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98" creationId="{5C02C374-4830-1652-DF56-B786C879E7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599" creationId="{A73F57DC-12A7-7661-3C03-FCE4989832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00" creationId="{44A8F8E2-54E7-8B19-1981-830B301B94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01" creationId="{4AD6A5C3-66A4-DDBD-7138-3CCECF6624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02" creationId="{42C282A2-C2B0-0685-96A1-35114CBA13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03" creationId="{C164798A-BE46-CD70-3577-183BBDAB6B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04" creationId="{51FE5E54-550A-1F0E-71F7-20F9A5EB23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05" creationId="{7EE015C2-0F27-88ED-CB69-808F785B72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06" creationId="{F7065169-2DB1-7A36-01B6-5C9504A5BA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07" creationId="{9EFCD4EC-9516-69AF-74FA-6A60AF6295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08" creationId="{7B97B06E-1EE0-9D24-CDC1-A14738A496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09" creationId="{0F325117-95DD-74DA-D6D9-83A4B0D51A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10" creationId="{AEF1D032-6438-9950-5C1B-E6CE430ACB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11" creationId="{D7D082A2-DEF6-F684-1F6B-26344368CD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12" creationId="{F592E78A-3812-84AD-7C72-2C895A7E83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13" creationId="{EC338B54-BFE9-4A45-8673-F8EA197AFC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14" creationId="{09C3DED5-37D1-2CC5-FC1F-8D7BBC9788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15" creationId="{07FFE741-A19D-B95C-0336-1B3E1472EC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16" creationId="{E09A1D37-3F9C-B90B-6019-E2DFBB7CEB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17" creationId="{66AD0BB5-00BC-4894-A391-8B5AA59B37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18" creationId="{08CB81F3-89DF-B8FC-652D-17A82E10B2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19" creationId="{CE03DADE-7010-48BA-BC39-5ED43FFC03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20" creationId="{9726EE7F-7953-9991-14DB-EB4A56B64D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21" creationId="{7B2B8A5A-5EC7-DAEC-E597-0E7F683A81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22" creationId="{845F79E3-A30D-77E0-F565-8FCC017A47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23" creationId="{A9562349-0619-7C05-D938-3EF92E89D8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24" creationId="{059B2B13-51D5-5D95-D729-48EC9A1FD8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25" creationId="{282213C4-2DC6-AC58-9095-F1A5615741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26" creationId="{C1CC25E9-28F8-610D-CBEA-E0A9709228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27" creationId="{6C8D3F7B-C921-BD51-BEA8-C9C4108E8D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28" creationId="{B42CE2BE-02E9-64BC-0F25-1584A0E3B5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29" creationId="{26630DD4-12EF-3DF8-D687-F681EBF65E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30" creationId="{9EEE3796-DE83-A991-B138-825F1C790B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31" creationId="{9ECCC2D9-5936-716D-E21E-DF18CB8FC8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32" creationId="{D771C44C-E205-6A8C-479E-698EAFA6A1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33" creationId="{1789CF51-BFB2-2D50-6734-29C33727C7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34" creationId="{D4EF5DE0-A44C-7011-2CCA-D3672C2F07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35" creationId="{B36BE8D4-3B86-699C-6DE6-3FF1589652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36" creationId="{A72C4181-0C90-CD76-88A8-9E3D75633A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37" creationId="{4D6CFD3D-D124-780B-A2D9-50E46B3EC0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38" creationId="{E821F7D7-558A-9614-836C-576FD84C57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39" creationId="{F40C9951-ED35-765C-A81A-78023B352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40" creationId="{CE77BDC2-0AFA-C1C2-9D42-8B28B4397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41" creationId="{D3BA02EA-9EC9-5501-6B72-8112CA59A4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42" creationId="{0CEF103A-A5E6-5B98-FE8D-657CE13FE2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43" creationId="{7623BEA3-F04A-5EEB-49F9-681ADC346F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44" creationId="{3CA69C18-2D16-8032-3E98-7BA9B91AF8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45" creationId="{33BEDE56-1649-013B-A3B3-0A7BE48545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46" creationId="{FE3FB938-F45A-F78D-C88B-023414ECAB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47" creationId="{A2FF9534-0362-7D09-CE96-78AEBDE2F0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48" creationId="{C88DF190-07B0-D5BD-5AA6-A1913BDB9B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49" creationId="{1029AA47-2187-88A8-71D2-691547DDA6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50" creationId="{9F997A38-3F38-9D1B-1761-000B3715FC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51" creationId="{51AFC6F5-2888-FDC9-A084-252920DAD6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52" creationId="{D693D1B7-ADA1-5A96-792E-61E7EB7544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53" creationId="{65B1D8C7-1102-9522-1578-C692ADDFF4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54" creationId="{8EA6FBE1-92A4-D18C-FF37-DF45DF3A92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55" creationId="{A80C46CD-F1D5-6A44-1DF2-1C6008E7BA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56" creationId="{9AE9074E-7E07-1F2D-4E96-443767EADD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57" creationId="{52132C19-9B01-5854-7D56-6858A014C9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58" creationId="{D264B7FF-5B89-85C4-53C1-3B59D185C3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59" creationId="{19D7DA43-232D-AC89-3AC0-33C747E73F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60" creationId="{C9265247-94C4-28F2-D9AC-0127920557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61" creationId="{17FCABDF-849B-5FB9-ECB9-7C624612EB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62" creationId="{11B2DAB8-BA37-7823-41A8-06DE38DF19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63" creationId="{0A545464-3AC3-0DF3-FEA1-E1E80D4261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64" creationId="{62BECD08-DBDA-BE98-54E8-CC20273557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65" creationId="{C4AC413C-1ECE-7003-6D4C-251E616514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66" creationId="{A3ECA266-14FC-4730-BF7F-7B8F779B06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67" creationId="{A12A0CA7-77AB-6EED-7F84-91A26AF1E9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68" creationId="{2A5C5705-0951-DDD2-C612-E23EC6902B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69" creationId="{CAE5E518-993A-3C6D-7482-4D916EF44A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70" creationId="{C27A8380-33C4-14BA-31C5-2BEA385598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71" creationId="{068EE33E-7787-3226-2135-49B4EDE66C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72" creationId="{B542C015-4639-13C1-F868-FBB8889816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73" creationId="{99B3F2BB-3A5D-8F27-E790-3228E7418A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74" creationId="{B59C6120-1769-D524-797F-A17EFB5F89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75" creationId="{A6D8BD72-E792-852B-6282-87BF60827D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76" creationId="{77A4119C-D1A8-E632-D9E6-D4DC0E6DB1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77" creationId="{3C142AB1-591A-B628-A6E7-9CF023714B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78" creationId="{FED46091-52BE-B9AF-DE8A-E735E9AF9F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79" creationId="{B6A09AD0-019B-3236-747C-9098C9B504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80" creationId="{111AB48F-F4C1-A247-A1E7-C03A97846B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81" creationId="{3A1137D5-EAD0-4FB8-EDA1-8C73EF2C27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82" creationId="{AA9902C4-A35D-1814-3CC5-1A07585824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83" creationId="{7E9E26B0-AC36-8E46-2732-231B8289D4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84" creationId="{35AC4915-6493-6312-77E2-06DFFD7103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85" creationId="{637CD6AD-1FC9-CBE4-329F-DA0DAC1082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86" creationId="{005E230A-F27D-F99B-065E-EB877CE680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87" creationId="{98DF0818-29DA-AEFE-8F53-9B8A02B882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88" creationId="{E09D4572-7A0B-7E1D-F217-B891EB0EC5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89" creationId="{613A2CEF-5364-8EDB-982E-5C4913F56A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90" creationId="{3185C0ED-E4D4-86AF-FE2F-D30002198D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91" creationId="{E8C6B739-D220-F049-A73D-CFC4C722C5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92" creationId="{2518DC72-F243-197C-8300-162C86DA38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93" creationId="{EF0BF95B-9529-9775-A3F8-0C5CDE00EB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94" creationId="{A816B63A-4E5F-BD41-993B-511AB5B2DE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95" creationId="{2BA03C70-AC15-6D8F-FDC9-080AB6B0F3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96" creationId="{70F2D073-8443-297B-AB08-1031D829CE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97" creationId="{5B6B1557-9068-8F27-016E-E97D7EA3CC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98" creationId="{A64A28B4-F716-7DA3-F34A-EF1F85DF02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699" creationId="{93DA932F-C924-416F-7E24-A89042E805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00" creationId="{AFE512EF-9FB9-DEA9-D0F9-80B30B287F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01" creationId="{A24B768F-97EF-08E5-C7A6-87E5577A83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02" creationId="{5A206110-CAE2-19DD-A7C7-B0ABA966D2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03" creationId="{83405942-34BB-BE9B-925A-39F1E76D3C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04" creationId="{F8FEC4E1-72A9-311F-A86F-236E1DF602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05" creationId="{ACA4C0A1-529A-DCBB-3155-0391031654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06" creationId="{EBED7A79-95AE-CDC3-D711-7FDA80611E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07" creationId="{B85C122C-1259-E87B-6B21-E01053B00B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08" creationId="{4BB05005-58BF-CC3E-4014-94E804A200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09" creationId="{FD3D2A8C-6E09-B6F0-CA00-03174C191A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10" creationId="{C31BDDA0-9853-8DCA-D8CC-DC61C84B71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11" creationId="{6AF0FD14-7A4D-C031-A23C-047D22D26F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12" creationId="{C8882C8D-7FBB-C071-D122-E8AAA93FDE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13" creationId="{85413852-4634-E4BB-2DF5-5F8BE4021C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14" creationId="{F91BE682-1246-689A-2835-13C47E572B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15" creationId="{C0704CCF-AA07-DA10-CCA7-1DEB254120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16" creationId="{7DD6E190-761A-D9F6-42C4-64CE0AEFDC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17" creationId="{8CCECB28-2752-35BB-7AF9-FADBF0C905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18" creationId="{9A7E4DF6-2B9A-4B86-6577-0656330B89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19" creationId="{81E07B69-481E-5FC7-1305-CC3ED765F6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20" creationId="{980E7B2C-EAAB-92A0-27C2-CE2BCAF645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21" creationId="{32DC6CA2-C4CF-1AE4-D8DD-916D555E17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22" creationId="{4D43CEF2-A242-13FA-3615-C72D4866D1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23" creationId="{B39CD91C-097D-3B25-A6DA-3A5D450191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24" creationId="{BB19AEEB-4169-2AE0-86F7-BDF96150A8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25" creationId="{A83495B6-9478-8409-8D8C-3BFD22BEAD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26" creationId="{FB769630-E648-555F-85B4-71D4B7A283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27" creationId="{1B234D82-DA1C-F934-8A52-E3A191C4F0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28" creationId="{BCFE613F-F827-A8F2-60DA-78DFE73221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29" creationId="{261CF30E-9B93-4A0F-E9B7-18C2B46888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30" creationId="{2CF66096-5720-08C8-2D03-5643A539F5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31" creationId="{2AC9A95A-2D61-A4A4-4C00-7794E8AAA6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32" creationId="{CAC9D32B-0B69-235A-7024-BB892009C1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33" creationId="{21B2D1CF-8D99-1339-966E-E49C833BB1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34" creationId="{ECDE2DE1-C895-33F8-1821-4F86DA77D0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35" creationId="{E154C33F-0637-8E95-74B0-C9ED5DD364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36" creationId="{EDF4D25D-E166-4CA6-5677-14A381512D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37" creationId="{2DAF8456-5A4C-957C-A767-D3B2D88C81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38" creationId="{A28F37A1-DDEA-D306-70DF-4F3422A56E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39" creationId="{884E78A9-1F9A-6AF1-5D5D-BA97EABA78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40" creationId="{24999622-6E5F-6A71-88EE-89B21EDF3B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41" creationId="{3CF1E7BE-5CB6-18B6-159B-76762C9FB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42" creationId="{ADEE9C29-39B0-05DC-0A74-F1EEADEE97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43" creationId="{616B915D-4105-8600-05CF-BF4EDD5E33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44" creationId="{CCD20397-B3C0-A84B-9236-BCABD16A6B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45" creationId="{98F371F1-2FD9-92B5-A1DD-83305017E5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46" creationId="{FDABF5A1-BF1D-6A6E-795D-9A00078899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47" creationId="{915B9332-4784-1FFC-0982-BE30913DDC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48" creationId="{821EED2E-7FAA-398E-BFEA-52CE82D0FD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49" creationId="{6311D188-1289-22E4-8F44-F91F401EA8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50" creationId="{24DE3CB1-E3D3-1BA4-3B15-A27D4153F5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51" creationId="{CCFE4C66-9853-A20D-1CAF-7EBE8379B3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52" creationId="{A9BF4902-7A94-3805-9183-34C3787EF4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53" creationId="{3D5535A9-7AC1-CEAE-0B95-B9D73C3B3B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54" creationId="{E6A56672-64B2-40D0-695C-6F7C5BDE5D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55" creationId="{44EE96C8-3913-92F8-F717-234070BEC3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56" creationId="{19509286-3C6B-ADD6-712D-16A3DB50A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57" creationId="{69388551-83EB-C9DE-FABD-A0EDE80662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58" creationId="{FCE16362-E77F-9002-5532-C7F5E1A689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59" creationId="{7ABFB99E-1618-512A-40A0-77B3C38282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60" creationId="{DAFA6953-7482-DA76-D1B4-0AE1115D00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61" creationId="{44712F76-FFD1-834C-CF55-6104DF93A9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62" creationId="{E44BA355-32CD-F703-558C-021EE13272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63" creationId="{01B5A4A9-2CDA-0623-DB53-3FFEF3E39F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64" creationId="{6ED5D3D4-090F-6940-8F6E-39B6A1B405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65" creationId="{271FA403-C43D-A508-B49C-2037183D30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66" creationId="{8DC649C2-24FB-338A-E46B-05E3448E7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67" creationId="{9BA7CD2C-CFA7-B190-9039-842060E0AF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68" creationId="{C2CECA4D-C9A0-9F1A-C51B-9760CE19E4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69" creationId="{F338B0F6-B3FF-3D4D-5E3E-31322E2EA3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70" creationId="{1405E895-6B43-5151-C22C-D38F1820CC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71" creationId="{D8F28AEC-E665-3168-E251-462A5CC840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72" creationId="{1A48F610-F1D5-7D68-8173-A8ECE1712D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73" creationId="{CAFAB5FC-124A-2A3C-F091-63C02B269A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74" creationId="{A17D07A2-ED3B-9AB6-7C3C-DB40B25F8A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75" creationId="{54E67150-3068-639D-A3F0-CC9DF28598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76" creationId="{F89E84B1-9B4E-B1AC-0F9C-97CC608512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77" creationId="{8BF3A81A-7CF4-DDBA-4D05-06008E64DB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78" creationId="{C3EAB48C-307F-5F0B-2150-E400C8F43B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79" creationId="{B9D6F57D-FD0B-77D6-8840-5C62FB58A3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80" creationId="{04820238-3508-64E7-24C5-45120BD9AF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81" creationId="{2FDBA0FA-F5A5-2F3C-DC65-D9D04FFC97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82" creationId="{C23EDBF2-FF74-61ED-53D7-BA2AC452DE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83" creationId="{82B4E33C-2B4A-F672-15C3-F3D463B28E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84" creationId="{BB6A003F-6F6B-B923-13F2-CE9FA909A0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85" creationId="{1EF380A1-DB87-0646-0D61-B8874EB9D8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86" creationId="{C1E190D7-250A-8E7E-8350-1474BA5044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87" creationId="{5828291F-B342-B48B-7B31-0E5995D4BE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88" creationId="{EB2BAA26-0C08-752E-7F5E-EFDB62F7CE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89" creationId="{1EBFC09B-04C7-98A8-1652-45F70C2D2D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90" creationId="{98782AAD-A11C-9673-E6FD-139381A52D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91" creationId="{AF2312AB-4159-011B-5149-3C103D78C4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92" creationId="{88C28F14-A57F-03F8-EA0F-451DEB5237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93" creationId="{CA4F674A-F399-6D27-0BD2-BDCF5E7175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94" creationId="{920AC676-633B-FC9A-6D47-5519F2BC1D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95" creationId="{BDA409FA-AFB7-59D0-8544-CAE559D635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96" creationId="{B00EAD91-89B3-38CA-0267-79DE346D4A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97" creationId="{086A0B7B-7025-E25F-DFA3-855C180F2B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98" creationId="{B13D1DCD-E478-1255-F933-56581A05CA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799" creationId="{5CEC03D2-088C-0D92-0A28-AEFA2E8908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00" creationId="{C04AF0B5-DD00-7A5B-588F-D5BBFCB5F6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01" creationId="{30D12F8C-B2B5-4CC2-7383-95B2784C02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02" creationId="{DF524FC2-6D1E-525B-15D3-7095D55501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03" creationId="{569F84BB-74D8-5DF8-D2C3-246F121EEB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04" creationId="{C3E59CB3-FB21-D4B2-837F-FD245916D3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05" creationId="{C44EDB4C-9997-B7CC-ACEE-FBBD17EA19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06" creationId="{81F5984E-B891-3B81-D752-8FE01219ED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07" creationId="{52D108D8-C49F-FE7D-2B86-2AEAB308B0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08" creationId="{6A89D8BB-72E7-AD3D-23A0-1A95491758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09" creationId="{46F57421-3B41-F3B0-6EE9-4E91621ADF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10" creationId="{7D1C2458-C640-0A2B-5FB9-7EC19FCFC3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11" creationId="{4C7A7465-8650-308D-C94E-39115AB2C6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12" creationId="{C4F71E83-4E63-0138-CB99-0E2FCAD52A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13" creationId="{8D6063BD-52FD-1900-C1DB-9CB34B0E9E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14" creationId="{3251B21B-6214-B4A3-C7B5-79998F1A6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15" creationId="{831CC6E3-D1E0-A94C-3561-E359011229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16" creationId="{B1E3F9C7-EA5A-C9A5-E727-52B9AADD9B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17" creationId="{1B42CD64-C79B-5DC1-91A9-D9419FB41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18" creationId="{153F2D35-F893-A6F2-6537-8B1F9233B4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19" creationId="{FC589829-F5E3-EA7B-CBC9-F8768562F2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20" creationId="{A7867038-3B84-B5EF-24EE-C99CB20C96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21" creationId="{C042655B-C111-8D21-D374-3508B5790D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22" creationId="{5482C074-54D5-B1EF-67D2-93732863B1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23" creationId="{145F9798-077D-7920-4BB2-1A33D553FA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24" creationId="{168CB8C4-806B-C2BE-4309-CE89296463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25" creationId="{B73926FB-6626-BECA-B0F0-EAA963D949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26" creationId="{1F5F31E0-4FC5-507B-242D-F6BFD08A36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27" creationId="{02ADC8A5-6612-8E97-5C03-35FD61D374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28" creationId="{B06EC31F-18F2-2AEB-FC69-93CD03ABD4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29" creationId="{8AC8FDC0-E7DC-3521-A9F8-F274E60DE7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30" creationId="{26FE1AC2-3BD2-9D14-3488-FF13C48F7E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31" creationId="{276EC3CB-FDCD-99E0-B8DD-8A7065E74F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32" creationId="{C9F2F07A-DBF5-2AF9-296A-459BC793D5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33" creationId="{0EF3E962-60B5-968E-8F11-E0CFDE2864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34" creationId="{7BBB251B-D72C-537F-1951-593DDE27B6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35" creationId="{8DD2EF7A-39F7-B22A-DDF2-CB8268AD5F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36" creationId="{114A87F5-B4F7-CF1F-053B-F43CD074A9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37" creationId="{29395B38-D4C4-F5CD-3705-A89084D0B1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38" creationId="{061A9C98-3646-5EEE-A92B-65B6C648E5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39" creationId="{F7F89BD2-2AFD-13A2-052E-8FE62EDEDC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40" creationId="{F25E8EA4-ABC5-6DFD-4A25-F6448A1FA3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41" creationId="{3723006F-33CB-4ACC-E24B-939C50BFEF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42" creationId="{05616F81-ECCB-AE8D-573A-CC359A317D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43" creationId="{5BAF56E0-6E43-1C4F-6034-E1551F45F3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44" creationId="{0BFCA572-096E-4982-B956-6859E2B4AA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45" creationId="{A4EF7D0B-7E42-3538-2C91-66C9A5FF3F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46" creationId="{CD911188-7EAA-C018-21C2-7710F6BF5A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47" creationId="{41CDC5A1-A968-FA7E-94E8-EB87D9C961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48" creationId="{5D6CB8F9-D02E-0FF5-C52E-9A77E7C046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49" creationId="{7C3D492C-0A48-913F-F660-B944593823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50" creationId="{1A07E5ED-5120-1DFC-194B-34D680D7C3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51" creationId="{48E64112-8472-14D7-3FBE-99F8BAE5A1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52" creationId="{855ADEED-0264-A932-66DB-5A0449F275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53" creationId="{1578DE8A-7B1E-64D6-4E86-A6E7C700C8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54" creationId="{EEA635F7-BDC6-6533-901A-1722CD77EC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55" creationId="{CA71E823-4DA0-1D9C-E950-FCB905E5C7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56" creationId="{0519EEC9-5912-5E2C-9FDE-4A908F8049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57" creationId="{183EC6E4-C56D-2B84-E6FB-403B877482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58" creationId="{124B6BED-535B-F2AB-5CA7-0AFB01AF2B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59" creationId="{612180C6-5D28-9AA7-7069-F6664E7122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60" creationId="{28578170-0660-A2CD-A215-1E6E31F1F1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61" creationId="{2821EF58-2BCA-1F18-2E51-18B36E4FD8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62" creationId="{C7A22BF0-5B82-523D-1078-5769A1D3D7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63" creationId="{8A4C49F3-2956-DBFC-AF2E-8A3347F1C3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64" creationId="{0334EE61-081E-85BA-CAD6-99340A5643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65" creationId="{9DF9974E-35D0-D7AE-FE46-B13810A83A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66" creationId="{F9D69C75-DA46-8EF4-8829-669BBC96CC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67" creationId="{8E3FD938-5B19-882E-E906-890A8817B6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68" creationId="{CB43C4DC-4D2B-DA6D-5EE5-C0F55AF139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69" creationId="{DBEF012D-0CA6-BBD1-27FF-0F8E36D947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70" creationId="{3610B728-029F-5962-5AD0-67ADFB12E7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71" creationId="{382EDCB1-F8DA-96AB-8735-300A4335C6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72" creationId="{82772E20-0831-7A6E-3987-7ED722BEAE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73" creationId="{B11DD304-4406-FA87-566E-F88D52BAF6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74" creationId="{7A9F2C87-807B-2ACF-84F5-709358880D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75" creationId="{9FB4DDAF-06FD-C0A0-9F81-5B6195B5F3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76" creationId="{BE9D61B2-CCD7-ABE9-0C5D-A18BEA887D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77" creationId="{69D046AC-BE45-8714-0890-5D5C9785A4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78" creationId="{B918D6EF-D6E7-6F61-F389-24898C4339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79" creationId="{BEC5BE70-C91F-B4C3-5E84-4BC267F85F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80" creationId="{7B5E244E-8458-4908-0DE3-A28F4744B0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81" creationId="{ADD0229F-A368-0E52-F051-2105948371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82" creationId="{C44CC472-277C-1F37-21F3-FE9F045197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83" creationId="{23866888-1E56-4E7C-0A76-59C6ACAA2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84" creationId="{C89617B4-E1BA-3731-7124-F0CE64AF3C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85" creationId="{261B441F-F1E0-EDA0-EB64-486B92E4A4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86" creationId="{5F095BEF-1DB5-DA6C-C1C3-0C06A14C1F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87" creationId="{FEBB8554-4F83-AE6A-8ABE-383685C754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88" creationId="{1B720777-E86B-7145-C916-E0D1C4371F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89" creationId="{9E73D3BC-AA6E-4275-503D-6BD49FDE0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90" creationId="{B26B5C89-CA98-4265-304D-7A523C34D3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91" creationId="{10FBB757-A69E-E25A-E18F-EAFDDE689A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92" creationId="{F43997C1-D4C5-307B-A920-6293233D36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93" creationId="{851ADA93-929B-FC6A-FD68-467B6A8A1B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94" creationId="{0BBF57AC-45FA-9758-EE72-B469C37C2C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95" creationId="{7C134F80-7C42-2DA2-D723-C8D8961502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96" creationId="{4D3F92D7-3265-F68A-E37F-C0026F2FE9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97" creationId="{9AF8C9BE-CC47-D54D-8BE9-EE2D1CEAF7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98" creationId="{59486EE2-0659-4D21-8874-D78710A720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899" creationId="{AED96B69-334E-29E1-8E80-0B696F88A4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00" creationId="{0E9346FF-8CBC-FECE-F38B-0823BB0BFF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01" creationId="{688844C8-C054-8912-0D59-CFA3D4365B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02" creationId="{BB212B9E-F9D7-0E64-4D1D-D1CBD21F86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03" creationId="{501A72FE-245E-C787-3375-4AB8197B41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04" creationId="{9C968985-86D7-D3FA-BEE4-382E9BB669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05" creationId="{92957D67-CCE8-6F78-761F-DD5CEB2462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06" creationId="{9BDE1D12-6199-B99C-A0D2-28E676B53D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07" creationId="{B5602415-2B34-1F22-393A-2A78402975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08" creationId="{DE80909A-7516-11D4-9C6C-EC81DEAF50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09" creationId="{4DE2362D-575A-C5E1-5AFF-A3D6159A51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10" creationId="{78DC7DB1-A9E4-F4AF-16DA-06D5A5BB90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11" creationId="{32958219-1F53-F178-ACCF-B9F2A72D28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12" creationId="{0FA1E4C2-9D9F-C61D-E6E5-7392F9FE19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13" creationId="{B45BDCCF-126A-869A-39C9-9E357008E3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14" creationId="{194297DE-97BE-D92A-D445-0083E4CC3E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15" creationId="{0B4D6B9A-97E7-AF2D-AE90-098C09FDCD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16" creationId="{551EF02B-E578-5FAE-5279-B83F152509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17" creationId="{5EC6380F-4752-6526-0559-04CD8D2E93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18" creationId="{66AB37FE-C39D-8504-E63F-AFA0598F7B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19" creationId="{A5123785-607D-3A40-402A-47C398DFAA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20" creationId="{B2E7F842-E7C6-0106-1672-C55138174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21" creationId="{59AA74D6-509F-ADEF-80DE-31AC35C3AA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22" creationId="{3C9B5CFB-9E7E-1EA8-5077-4337D2A42C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23" creationId="{85D1892A-B342-EC04-5042-4A4557F83F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24" creationId="{9DDBB2F6-58C8-3D8B-525F-BDD6763DE5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25" creationId="{6490C7F0-8130-41CB-D737-953B94F96F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26" creationId="{45640641-D550-E427-9685-8EDBCA4E15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27" creationId="{CC9A468B-4D8D-F0DA-3EE7-2498D05438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28" creationId="{945A769F-D728-E4DA-CCBB-E48F0238BF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29" creationId="{C8F14EFA-2A68-E28E-E739-52F1119679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30" creationId="{26873DEE-5622-E011-3D2E-020E6DEE1F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31" creationId="{2934A1AA-938C-0C83-C056-414F7B475C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32" creationId="{638FBB8D-6CF3-E7C2-9D36-BA9864F1AF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33" creationId="{FE07AEAD-3099-203D-A0A3-660C287DA2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34" creationId="{7AB8746F-E318-E1AD-01E3-9DE9B8272D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35" creationId="{B246E9F3-A7DC-93DD-3126-B2F923407F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36" creationId="{54D83822-65C5-5C03-8097-A030D5C490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37" creationId="{1A505A13-694C-F459-4DFC-C902FCD799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38" creationId="{966E8B87-673F-45CD-FCD9-D89E784B81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39" creationId="{6C49D776-A56B-667A-88D8-B3E4F7A09C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40" creationId="{5E01DF7F-2B9E-973C-378A-F794F8C3FA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41" creationId="{B5E7C0AF-6F81-FD5A-F327-9014F8B52E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42" creationId="{00FAC723-FFB2-B3E9-9D29-BA37D2C4DD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43" creationId="{BF376C76-1BE8-C797-5D27-FE3D6A49D5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44" creationId="{4D113261-5E19-0D55-D0AD-1EF4974688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45" creationId="{E8895673-49B8-DA69-BAC2-7798F99A6C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46" creationId="{CEA79013-CFC8-7379-E4E3-77C0A48D17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47" creationId="{2BC86A95-1F32-3506-979A-C6EE6C432F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48" creationId="{E6756B3B-0778-C38D-BBB1-5269D1DBC9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49" creationId="{E2DABFEC-34CB-C88F-EE8C-333A075CAD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50" creationId="{EDC43881-F349-B731-4FC4-4CC9892237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51" creationId="{3C336C2A-170B-6A76-0DED-C711A2BDE4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52" creationId="{162B07B6-9A61-386C-6584-EE76746B2B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53" creationId="{9C9B60F7-DB79-AC99-1A46-FA99D19DBA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54" creationId="{7C2C8540-4E6A-4B13-1719-13AB90C80D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55" creationId="{B543C673-B305-607F-2ECF-31ED4AAC62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56" creationId="{CF062E76-3C60-E2F1-354D-251059FE46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57" creationId="{ACECC72C-5F23-956B-9CA4-C4C0D4AADE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58" creationId="{60D466A0-97C1-454F-9FBE-8F002700D3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59" creationId="{8284A138-C9AD-A5B1-9345-07726DBE3B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60" creationId="{E782D173-0258-CB5A-54D4-2661B0FABA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61" creationId="{B0220BC2-0969-A59A-14CD-55074DBE8A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62" creationId="{9B820906-3C1A-F41E-BDBC-008F100FF2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63" creationId="{1F9389EB-BB15-025C-1F72-BF6C7D19C9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64" creationId="{0418776E-B515-18B0-9C3E-AEB89C50E3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65" creationId="{0507F256-5158-7748-B754-A2F7B76E18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66" creationId="{7AF5C30A-904D-27D7-DD1A-542543FB63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67" creationId="{2EF81212-CDF5-0CCC-D312-2DA713CD7F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68" creationId="{4F8AEC4F-10F7-C0B7-4E6A-79E114BB76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69" creationId="{9301F84C-211B-6852-393A-7B72DD94A3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70" creationId="{59997DC8-7B60-92B2-51B5-81666F83D6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71" creationId="{3E870B0F-26C7-E1C3-7985-D3E9890BAF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72" creationId="{F22F622C-6061-F012-FBDA-F48D57F310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73" creationId="{64953F9E-D3AD-594F-4B7C-37DFCC6A8E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74" creationId="{5451DDB6-4319-A6B9-84C8-0BBFE4E565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75" creationId="{3726512A-AEC1-AA80-B52C-1704C5B051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76" creationId="{3674BBEE-A44C-F462-88EE-D6C080C34A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77" creationId="{B4400281-17DE-2F71-33B3-55F3657E76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78" creationId="{C902D31A-AE75-0946-D0B6-C79C85C253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79" creationId="{E57B5056-3E1F-316E-CC3E-8015719F64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80" creationId="{A123A7E1-0809-80B0-AB12-3698F134CB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81" creationId="{6F39DAB8-511E-C064-D54F-6FEBAD70AB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82" creationId="{EC314113-9A06-72F5-4131-ABB09464D6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83" creationId="{CC0BAF6C-63D4-9716-4EBF-9BBED7A25F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84" creationId="{231AF672-0382-3FF3-23F7-1EFC252101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85" creationId="{742D0A91-F55C-E78D-3C3C-3B2225FA2F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86" creationId="{0CEA82B4-FCF5-B694-0AB9-D21A6078C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87" creationId="{8BE31AE6-FD64-648B-5F6F-92BC8F939C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88" creationId="{D28539C4-9784-CE0F-D050-7E4D396CF8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89" creationId="{C6E05B31-46B6-2DEC-24A2-6658CF0253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90" creationId="{7E05C7B6-D9CE-8C89-A56A-43A12DD2F9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91" creationId="{AA32CEBA-B84A-8663-F473-E6DDD838B8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92" creationId="{63D5AF23-5C7A-31F1-F19F-616ADCCCDB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93" creationId="{F3E8CED9-1C38-4C7F-4ACB-8D14FA8840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94" creationId="{3B7B69EB-058C-2BF2-20E9-FAF627BA54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95" creationId="{7BF90947-2B91-4CDD-F9B1-20A3DC5169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96" creationId="{D6487011-4DA6-5D73-ECC2-42CE3897DF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97" creationId="{9AF5971B-88AA-9AA1-C675-9BC0E2E7FD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98" creationId="{E0BEBEA6-C6E9-0407-F689-8448A6689B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5999" creationId="{6C80480B-B9B2-72DF-2644-D93EDF15BC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00" creationId="{770A428F-8565-158C-BECF-74B9A661CA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01" creationId="{9CD06D35-729E-8EF1-1169-C3CA74631A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02" creationId="{798E03D7-B2BA-EBA9-055B-F2A467ED24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03" creationId="{A1544C87-24ED-B608-B2AE-FC3C5772BA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04" creationId="{AFBCD3D4-7C75-7F3B-3EA0-D3E624CE1A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05" creationId="{BA1918A4-A165-DF34-C4B4-B8CD035E54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06" creationId="{B58B8694-CB8F-4A42-7C2A-D9F6867D8B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07" creationId="{8E19D9CE-71F9-3032-39ED-72DB2B378C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08" creationId="{1A5C37DC-DC81-D47E-4335-654BBEA323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09" creationId="{3B24A84C-20E9-1EBB-1308-F693494E14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10" creationId="{2CA0F99B-9CCC-9909-3092-4617F124F6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11" creationId="{4D813EC3-D4A5-D45A-7A02-4BBDCAAF9F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12" creationId="{71FD46A7-7690-DBEC-E49B-263C0F67ED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13" creationId="{26860D32-44DD-55D5-18BB-0851F84A94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14" creationId="{361BD644-78CB-D537-8FA1-66AB950F62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15" creationId="{827B252E-657B-9FDD-81BE-65FC853A41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16" creationId="{C3A5EA3B-254B-2EE8-550D-6FB3DBDDB7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17" creationId="{5E8A8E44-1790-0FA0-AA96-C638541D1A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18" creationId="{3832E8EA-4ED2-D88B-E655-BCE2A80A1F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19" creationId="{5F238164-49BE-EF8A-FD72-4A89F9C92E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20" creationId="{D6765A84-D2E0-F7BA-9BE7-8EDDD1DF69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21" creationId="{4FDE9B24-2F3A-0ACC-939C-73D068E091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22" creationId="{04F40548-EB85-7184-51CE-91A790C956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23" creationId="{064D13C1-3563-0CB1-4D72-07CCF87714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24" creationId="{C2C6F5E2-7CF7-99D1-140F-1074427E0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25" creationId="{A9F289F7-33FC-65E1-D5A3-73AEC7B6F6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26" creationId="{CBB30FE6-F578-C7C0-A412-004B1A8410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27" creationId="{65D84F81-26A4-2AA2-4AC8-54080F5BE4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28" creationId="{44BB8BBF-6739-5E68-D637-253E044703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29" creationId="{2AC64DE1-8B9B-A117-3619-088A0A84CB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30" creationId="{4F51F9D8-5074-8DA3-AD6A-91C07D97BA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31" creationId="{8BBAB878-D56E-82AF-03A8-1390810FAD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32" creationId="{FACD58F7-2FE5-F5CB-FC88-D755B1C61B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33" creationId="{FBC41C34-3046-8563-48D1-A08D7A55D6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34" creationId="{48B4F2B6-5ED4-7C28-2C8C-9511735948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35" creationId="{7495EECC-3071-A8AC-8BE3-38E0BC07AA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36" creationId="{0960EF7E-95BB-0F84-686D-AE61E322F8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37" creationId="{FBA1D7DB-0CA7-6AE6-18BA-C79DD3D0AF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38" creationId="{ADD575DB-5E41-4593-5864-F3EBF1942A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39" creationId="{B50BD666-813E-A04C-AD11-D1F619EE4C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40" creationId="{91067947-3CDE-EE00-C46B-678E90EFB0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41" creationId="{D36359E6-21EA-B2D6-8566-0D7A4AEC17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42" creationId="{4AAB387C-C7CA-73BB-A50E-0299467689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43" creationId="{801BE61B-8570-1FAD-94A0-53C3C3A2ED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44" creationId="{C1E46C6D-FFEE-DFB8-A0CE-1548230639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45" creationId="{977F9468-C619-45DB-889A-8767836DF3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46" creationId="{CCF56142-3538-637D-8183-E69599022D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47" creationId="{69EBC6DE-8746-4264-C1FE-C35A2EFCD6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48" creationId="{80E932C6-51AD-5CA6-67D2-D99994B8A4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49" creationId="{5226CEBA-40D2-BEB7-B716-98B3E09437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50" creationId="{0D4B086A-DE8B-2803-0CD1-241CC57B8E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51" creationId="{BF3EF3BD-F06F-78BC-339A-39ACEDD246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52" creationId="{16923DFE-B733-C1A6-05FB-9173CC4FB5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53" creationId="{9021831F-BC8E-ECBE-5349-E98A246CBB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54" creationId="{1064BE42-288C-7D58-865A-AC4080E1E4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55" creationId="{3EB66901-5A57-97B9-DAD2-59DF3104AB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56" creationId="{D4B5A1EF-64B4-1369-BB79-6890D683A9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57" creationId="{9B8F2C59-08CC-D261-40CE-C0703A0FE6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58" creationId="{5ACB0ED5-4CCC-19AB-571B-E0FA54A9B0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59" creationId="{DFC9E127-C6DE-2449-4402-73BCE57E0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60" creationId="{255F393C-2A21-AE9C-2241-72F92FC3D2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61" creationId="{9485D554-737D-CD5C-6AA2-C9C927C475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62" creationId="{FB721441-EE42-D1FE-3092-CBA969C8F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63" creationId="{3F70740D-EF99-A647-1A84-3CAE1CBF50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64" creationId="{C40AD4E7-69F7-668D-E149-799FC28D74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65" creationId="{26293464-EFD5-5A09-1466-F12FAC97F6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66" creationId="{614D32AF-B214-475D-9961-0D0334534B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67" creationId="{5E682E38-CB89-1026-B6E4-4E72B3F52C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68" creationId="{2D795827-C8CB-473F-8DD2-1FB486BBDB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69" creationId="{B4EAA3D7-98EB-F847-7F30-E78CFC8BC8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70" creationId="{297A295B-C871-1D81-14B0-C77F5A81D7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71" creationId="{67AEA599-1425-3A1A-6B9C-49177C1DF7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72" creationId="{7A43E507-62BE-46FA-5365-01FBF695A9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73" creationId="{418D7293-35CE-77E9-DDE8-98699DE7A1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74" creationId="{D62636EE-A6E6-9A23-8AF2-B1967BBB45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75" creationId="{81336C1E-16AA-19B1-D6AF-2929E788D8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76" creationId="{39A4CDA7-369C-3C24-63F8-3A35251B35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77" creationId="{26F0172A-D749-B331-BE17-B9D41107F0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78" creationId="{7CE9503D-6D6D-59D4-209E-F7CCF7AEE8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79" creationId="{28D972A5-02C7-E971-D2B9-AF9AE9F62D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80" creationId="{4EB8E3A2-998A-2A87-E09F-7F78795FAD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81" creationId="{E359A001-3122-2142-67CA-15AEDD1075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82" creationId="{6FE2057C-ABD8-4D21-F2D4-E94470DAE2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83" creationId="{937EA5C0-7575-ED1D-2261-C7FB128C77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84" creationId="{FF058AA9-0BA4-707B-937C-547B931984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85" creationId="{639EE6AA-B3C5-FF4E-DDD8-FCAF596AA0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86" creationId="{C2F0798D-D3A4-7CB2-D7D2-E3013BEBAF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87" creationId="{3651E6E9-1A42-00E5-E5DD-181530D3D1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88" creationId="{9E79E6DA-1567-18F7-E7FE-F37E8C27AC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89" creationId="{5693DAC3-6DCF-F65C-99C3-685B1E587B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90" creationId="{1110AA41-9A6A-FE0B-186A-F871D42C9B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91" creationId="{7A497016-4F65-9B1B-9D7D-A4A65D688B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92" creationId="{B8A47FB4-A02D-0B7A-4E77-A30B204422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93" creationId="{E27E8E55-EDB3-E588-DE4B-90936B7C01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94" creationId="{A6D3A472-64CB-1384-FF01-63B42CBCBD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95" creationId="{A3C2E5FD-19EE-A78E-634F-5E19ED4DC0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96" creationId="{C5F33AB0-1915-0CD5-5E4B-07B603C939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97" creationId="{049DE776-8AA0-EAE6-8C72-4BE8559F9E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98" creationId="{DCFCCA39-A8D7-56CB-76C1-20DD2BA152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099" creationId="{436C12B6-2916-92FD-89B4-4535FA8FE0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00" creationId="{E6AF8409-0E69-2F80-53E6-5299CCD03F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01" creationId="{E7E93AD4-F504-C9A8-33B0-64668F0C35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02" creationId="{73A23FA9-FAA8-AB38-EC62-CBEF6B9492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03" creationId="{0D08B78F-E5C0-DFD0-91A7-D5CBB71D60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04" creationId="{BE02998F-C48E-257E-19B5-8C64B01E2B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05" creationId="{3F7FE7A8-72CE-7214-EEE5-EC91E4CD61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06" creationId="{9B59E913-C80E-CB81-2FCB-238E9BEBBB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07" creationId="{0FC39011-EF3F-1110-E9F5-B20AB7473F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08" creationId="{D93F14C8-43D9-B080-D4D8-0D2C7F7906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09" creationId="{EFEEFEA8-65E6-9D9D-FFEA-1C9803B17F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10" creationId="{28BFFCBF-3E45-D97D-3CED-E6A2D13648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11" creationId="{A7CA9FBA-7E5F-E15D-F87C-2B415B2550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12" creationId="{9C2EC032-7175-C6BE-ADC6-D543683C8E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13" creationId="{59F6386F-B8CA-3448-DDA3-EF9F8F12C2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14" creationId="{FECC1CA6-9EC1-2088-7369-8382D28621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15" creationId="{D2F4B93D-98E0-AD4E-7D33-57F8A9CC04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16" creationId="{12718D11-3CD8-1F5F-ED9D-6A98AE6576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17" creationId="{4F79017D-EDD8-E586-F2F2-F6D4EA3D6C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18" creationId="{75926CF9-544F-D87A-19FB-63CD5F6636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19" creationId="{B2E04076-4F3C-7091-2AEA-4F566E4993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20" creationId="{1963C7D3-A77D-CAA3-5754-F83567C213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21" creationId="{9BE1C0A1-3B2A-AB1F-BA3A-6773EE7A31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22" creationId="{4469BC57-84D7-B196-2330-78C4160E99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23" creationId="{7B0947DE-8960-E351-6BC0-1C522F773A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24" creationId="{11706AC9-1619-86ED-E83A-CB3552BA5F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25" creationId="{41ED7A4D-4F9F-06B5-7F91-FE79D26708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26" creationId="{C76C842C-9369-82E7-64FD-8A6F31D5EA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27" creationId="{78F8EBBD-5FDF-B561-E7DB-7CB3B62961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28" creationId="{A56EFEEC-4C79-D465-4F03-1F5ABEC161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29" creationId="{A6F0231D-E426-97FF-5EEC-B56A804F86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30" creationId="{D9E1C74E-5886-FBC9-D173-C2CFCD179F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31" creationId="{FBF545B8-2B1A-F562-F31F-36DFB7C936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32" creationId="{D8B0D9B7-580E-7A62-21D2-2C9B643848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33" creationId="{4BAE92F1-CDE2-8B69-5178-9695E3C2E7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34" creationId="{E11B4BA1-0BB7-C62F-44CA-8734925291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35" creationId="{B7F01D28-5BC1-FAF3-5FB3-ADC8AE00D5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36" creationId="{9D94120E-509A-C33C-112E-3E38E57C16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37" creationId="{F2A7A167-6389-7873-1E33-FE602E45B7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38" creationId="{8E9B0505-85ED-B950-8AE0-DEB7192EAE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39" creationId="{11F20C29-23C1-3DA5-A43D-D157B0C620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40" creationId="{3D9EBFDD-4ED3-9E24-563C-214E615DA6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41" creationId="{D218582F-C646-98D0-BF7E-6451D5B3CE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42" creationId="{537CAE3B-7414-DED6-0A7B-85B5064FC8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43" creationId="{9AF886D9-85AF-3BF9-EDCD-6BD8948693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44" creationId="{1250A146-410C-62F2-0F77-0618F7CA9E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45" creationId="{8ADE6D0F-4ABA-9029-A2D0-F3EBE875E0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46" creationId="{D65E9BDD-1878-6587-4558-83287CF134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47" creationId="{8FF739AB-D763-1B3A-E964-7D637F8286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48" creationId="{144A3730-9BB9-E4B4-EABD-48EC09A1B2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49" creationId="{1ED376D0-AB4B-173E-2EEF-820F4EE07D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50" creationId="{0FBE65B7-7675-C11F-FEEB-7DE4C19B71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51" creationId="{412FF3DC-8984-D119-3772-5BE1F2EE22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52" creationId="{D6E2621F-6F94-57E0-07B9-50F623536C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53" creationId="{5B33EFE3-16F3-CE62-32DC-573197B07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54" creationId="{AE40B713-018F-2770-E4F3-B9C3CC97B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55" creationId="{D0E7C31A-13CF-BD5B-D775-16DB6076FA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56" creationId="{CB1DA9FF-03B0-313F-111A-D2BF25F4C3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57" creationId="{50317DD2-7154-1413-69BE-C26D3805DF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58" creationId="{833079D8-18DB-57B9-C41B-2AB7FE8A6B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59" creationId="{9ACA3A39-EB45-F530-6931-B8DE021F3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60" creationId="{50AD84BE-2A76-BE5B-54E2-6750C61233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61" creationId="{2B518752-1797-5E83-5D68-1C2408CA2C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62" creationId="{84E4CE09-C19B-7EC3-FA8B-FBEB4A8498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63" creationId="{5A9CEA4C-C90D-D09A-53B1-905FF33831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64" creationId="{3596A0AE-6309-C3A0-FC91-9F50AF96CA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65" creationId="{3078587B-9426-E4FD-CA09-CC7B4C3D15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66" creationId="{08B227B8-DD27-CC70-23B7-8CC808DF8A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67" creationId="{04C83846-093A-97D6-BC72-7C0A3567CF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68" creationId="{87EC8C76-FCD0-B98F-A9DE-4AC5B06377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69" creationId="{68C47F2C-1A3A-9413-626C-ED2E2D69F9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70" creationId="{43DA963F-9DC1-8206-3371-B39022D7D5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71" creationId="{E2F8CC71-0CF9-CBC8-0D32-E107C11AF9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72" creationId="{19ED43E6-75D4-D6F6-0BAC-08E25D3759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73" creationId="{294E4543-6536-8C3B-9FA2-835D88109F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74" creationId="{EF4E3F0A-0E3D-B64C-6AEE-355F4E8D9F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75" creationId="{9070F334-2192-62DB-69FC-067CC743BF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76" creationId="{3F8BB683-2F27-2277-1717-A37112A773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77" creationId="{35C12ACB-19DF-1B56-13AA-5D05AD9163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78" creationId="{090874EA-3B8C-5821-1774-CB7AA7E907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79" creationId="{80F4ED00-3D03-55DA-A8AB-E11FB329B1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80" creationId="{72461D76-4C55-08CA-B91C-DAA04BCC90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81" creationId="{412C066C-6084-71ED-98BA-84D9047C28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82" creationId="{FD8B3BFE-F0E4-5695-C791-2D17B1DA7B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83" creationId="{5E3FAAA8-8F5D-59A1-C69A-AAB13C9048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84" creationId="{0FE299BC-D705-D98C-20C9-58B136690E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85" creationId="{1B0C3C08-95DE-8064-E786-30726B89FB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86" creationId="{DE946688-B622-DEDC-F9E8-4073DB0DF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87" creationId="{DDC65563-101F-647B-EE4A-55002D72DA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88" creationId="{9BA13B8F-CA1A-939B-5AEB-964F853930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89" creationId="{FCF89DFB-BC9E-3CD5-36D5-B1C8764ED2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90" creationId="{57FC02B6-B717-D5C8-29EB-69D1C4F69A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91" creationId="{88A653C7-AB48-DE0B-DC35-080DED1DD0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92" creationId="{88D586DA-164A-32F4-12C1-27DF5D7094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93" creationId="{D34E6146-F1BD-F647-C000-36DABFCDF4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94" creationId="{68746491-DC56-7292-41D1-AF496207C7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95" creationId="{AA4B1B75-B946-5753-C713-C66440E102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96" creationId="{A490CB99-F6FA-BACE-158C-BC1133CA72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97" creationId="{0EA99E01-8AB0-6F9E-D5B3-1F080FB877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98" creationId="{A2D0785E-44B7-5510-9C88-B86B8CC5B0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199" creationId="{07EBEB9F-9C69-0405-CBF9-6B340F720F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00" creationId="{D49C5383-E0AF-EC67-36DB-2E67E249BC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01" creationId="{186DEA19-6FE1-0A7B-6947-8851B4E9EB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02" creationId="{85E37F8B-041B-DD76-2B38-CD15DB3413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03" creationId="{C64968FC-F28A-B035-C804-4EFF39C506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04" creationId="{7CDF02FC-B423-832A-CE88-E600164545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05" creationId="{F049EB58-F7DA-2603-698E-5759993056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06" creationId="{79EAAE3C-EA96-6B71-8E3A-5CFD595008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07" creationId="{EA750930-77CB-BB5D-4258-C21A2C8806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08" creationId="{05F24B4F-6053-71FA-23E8-E9985C45F6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09" creationId="{99A72F8D-0D84-3A6C-BC38-656C563F5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10" creationId="{A471397B-6FF9-1F3D-1E25-1124303A76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11" creationId="{305B2ED0-D198-BA13-D0A4-1974D58740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12" creationId="{58FC5CD3-87A7-832A-4111-19B2FE510A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13" creationId="{2672B442-86AB-0DA2-A804-4ACB72F085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14" creationId="{7653DA09-13D3-A42A-34BD-774DE3869E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15" creationId="{A81B1271-1913-DC0A-A2B5-3B2522AD96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16" creationId="{2832D843-CF81-F45D-1EF4-3BE85DE931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17" creationId="{5CC7A0A5-8323-D462-CD85-AE3D45C343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18" creationId="{6DD0B6C2-12F4-4889-69CE-C04CCBE20B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19" creationId="{F63EA7F2-EC95-D3A6-A20A-F8D7A6AD02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20" creationId="{A614BB89-5A23-797E-5817-D5F764B70E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21" creationId="{F2F49644-F594-B8AF-064C-B56357CB70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22" creationId="{F48D0B8A-E6C2-461F-C5E8-345AF988AA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23" creationId="{B53066AD-50C0-C9E5-0889-2EBFDA1EE8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24" creationId="{0AA62B77-34AA-8A6A-AE0B-7E910CA3EC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25" creationId="{6F1C2574-AF17-911F-9312-DEE406593B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26" creationId="{9936F5DC-B728-C58F-1F36-E78DA5D950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27" creationId="{7CF5623E-4869-174E-4290-151E389707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28" creationId="{AC61EDE5-1418-BD92-D423-2B1566BBE9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29" creationId="{82DA4565-02E2-E4F3-DD90-4C45D71E9E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30" creationId="{ED58411F-190B-DAAE-76C9-3FA0475E03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31" creationId="{D5183258-7730-4D62-BF58-C178F5F511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32" creationId="{C0005BD0-467B-004C-D4E2-7BB53F7823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33" creationId="{57273788-392E-0616-A97E-731AC72649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34" creationId="{C2DD637A-B09A-5833-E67F-3DBFA94309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35" creationId="{127C5E5E-925F-5D79-A9EF-541C46C7F6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36" creationId="{6CB636D0-2727-57DB-F71F-3F6F812A82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37" creationId="{C76772F8-8D40-2FE7-8354-F5150708DC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38" creationId="{A23F4D99-83BD-9616-D1F7-DF6343AA24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39" creationId="{B32477AF-FBA2-5D87-A4F1-A4EBC63C2E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40" creationId="{85B6316A-8B9C-D98B-6860-7C4B2954AF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41" creationId="{ABD8CFED-F5F7-886A-6D3F-560851B832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42" creationId="{CD8FDB65-93DE-4596-FE01-0FF232147E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43" creationId="{C53E99D5-5E92-225C-8484-7D3A0A4314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44" creationId="{8FE4F714-7BF2-B54D-721F-394C90C0EB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45" creationId="{4A4A0F35-484E-5AAA-573B-4D13A303D8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46" creationId="{FC5C625F-824F-DE65-428C-51E7038C57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47" creationId="{FF96CAD4-F5E9-E772-AEC0-8D8C99B61F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48" creationId="{A3F3A3B1-4FC8-7EE5-39E8-062C784BA2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49" creationId="{E86E9D61-D0AA-8F05-E39D-247E0743A7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50" creationId="{768EE389-9092-9FDB-8C20-F7B1DFBF3C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51" creationId="{224128A0-6B2C-3321-91B8-08484794A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52" creationId="{58C02E45-FF01-347D-3886-C9896FD42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53" creationId="{0C4CFDEC-E93D-A3DA-228B-874A08F5E9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54" creationId="{415EF829-EECA-2535-84DD-8D2178AC23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55" creationId="{23733CA9-BC43-BDBB-356B-40F4B04885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56" creationId="{7D358F1F-AE86-FDE4-AA84-DC1FC5C6E5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57" creationId="{FE7CFE59-22C9-D47A-28CA-2CA43E7511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58" creationId="{821B5DFE-5F83-5086-697F-0BBF148F47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59" creationId="{2948F33B-A3D7-9947-9DD0-FBF32B1AF4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60" creationId="{EED79CFD-B200-3226-4B65-0009950707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61" creationId="{F2CF52E4-6897-1390-96F8-4A11A248A9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62" creationId="{4CE746CB-3C5A-9DA3-0BE6-DCB638B574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63" creationId="{B6124752-08C0-F82C-0452-515261DDEB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64" creationId="{4C692758-1596-0382-BB90-CFB1629004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65" creationId="{924252D1-D3C7-4C57-4AD3-66B80C1270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66" creationId="{4D71EE4F-4409-6B67-75B0-BCE3197AEA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67" creationId="{906E486A-5BFA-BB64-7175-0533F67A38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68" creationId="{29955E92-D215-0515-3639-F21C68E881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69" creationId="{AA684A8C-FA5E-8061-DA1D-AFE1693B0D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70" creationId="{133723E9-5260-E671-9677-E8A9DFF46D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71" creationId="{20E74CB6-5CAB-FA68-B1DF-FA4D2D7194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72" creationId="{2E4409B5-E0C3-F57D-48F2-9AF4E863B9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73" creationId="{81E357DA-216C-2F2E-0AB3-511FE048A5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74" creationId="{29DFAE96-BF97-7295-E96C-321D0F8723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75" creationId="{11BA209A-F580-340E-E3AF-8E4C9092CF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76" creationId="{CD38F87F-1680-C4C4-A97C-1F5C3262C1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77" creationId="{87B3EAFE-EF91-04ED-D43F-81DFCAA589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78" creationId="{4AE8BEB4-DFEF-8B73-1A5A-407381C08B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79" creationId="{158028AD-D7DF-8297-1F99-BC84082530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80" creationId="{3A111C2C-87A4-9FFC-2B69-0B7710EAF9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81" creationId="{C28386DF-248F-A2BB-B6B9-C26725B17D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82" creationId="{AEB1BE60-3336-64F9-351A-DC4DCDEFA5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83" creationId="{D9FF8534-480B-3DDB-F4A5-479B5CD686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84" creationId="{C05C9A28-EC30-8391-EBCF-2E027EFF6F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85" creationId="{C1C08FD5-5645-A929-2797-1713453549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86" creationId="{76FDFA7E-C910-C88C-F7BE-FDD788EC9C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87" creationId="{E4585D05-2856-2D6A-169B-ACEE004C11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88" creationId="{3579CF8D-19D0-5C3F-2A6B-C749C46A78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89" creationId="{5A2C3076-FE65-692D-E5F3-D7B2DC3B6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90" creationId="{707EE85F-8E0C-5BE2-5CFB-6D3B56BE62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91" creationId="{C73D27F1-3759-9F69-FC6B-4CA35C7EEB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92" creationId="{E3E35165-F421-D0D9-3E6E-88D19BE1EC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93" creationId="{91BE29D0-F12E-F9D7-7E55-3514DD79CC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94" creationId="{8C895605-ABB0-EDEE-AECA-DF0C3F6FBD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95" creationId="{8A126660-E56B-BC26-6B8C-3547045ECD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96" creationId="{43C14E01-5264-0252-EC00-FD66F7AC3D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97" creationId="{0C46FE04-D1E3-9503-7A0B-BB20FBD24D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98" creationId="{95F0872C-E058-3403-1ACA-1172362B18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299" creationId="{54803904-F054-1A5C-D2E3-057804F01C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00" creationId="{B7585C2E-050D-FF3F-3440-2283E00151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01" creationId="{E1E0BA48-512F-A0E6-9E69-9B548BA25E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02" creationId="{8D8CBC4F-2E90-9077-AB38-78A7FAAAF5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03" creationId="{54A26FB2-A0DC-535C-0341-5F85238CCC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04" creationId="{B622A3A8-8605-F1B6-BA6D-705896B9A0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05" creationId="{E9063DA0-4FE3-F41A-0EDB-4526E29C3D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06" creationId="{443DB1CA-52F9-2559-BB10-63E9037012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07" creationId="{8F09137E-4B84-9134-FBD7-6368581F71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08" creationId="{69AE1B69-0269-7778-CEB9-26524F5F3F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09" creationId="{B617740B-AB8E-2AE3-C251-8ABFF627D4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10" creationId="{C2CE158B-1315-093F-17DD-433E95FD98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11" creationId="{6FE91594-E84D-985F-6B21-44D0B000F6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12" creationId="{EF3484D4-A499-0E32-6CB7-7EC9507B59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13" creationId="{7CA23601-CD3D-4838-6968-267CC6D603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14" creationId="{8D992F7C-0848-702F-E779-F993A6C775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15" creationId="{AA3F091F-8DBF-535C-2FCA-F19457134B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16" creationId="{37B9A9D0-DF9C-35D6-49E4-EFFCE5B790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17" creationId="{59784E5C-8050-4E1B-E489-ACE38689F7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18" creationId="{A2644716-E6BD-F220-5BFD-4256F0F99F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19" creationId="{390CAE93-B768-3DD7-8D49-EF3D437E3F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20" creationId="{4E8ADD40-C246-7003-188A-E81AD63724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21" creationId="{18F027C1-421D-8D65-340B-D9290D5736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22" creationId="{A3738D48-41D7-237D-9E2C-F36A028ABC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23" creationId="{A8D8548C-4C21-B152-319B-F7FBE483EB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24" creationId="{50F2E4B8-7BE0-F99F-B0BB-2E05AA0439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25" creationId="{05AA54E2-F49E-E02A-7F08-1D6443F988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26" creationId="{E152B516-784E-3324-D903-FBBF5DFC10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27" creationId="{D5C1DC49-9474-E2B9-D23B-8DB732AF44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28" creationId="{55291207-3411-FE0C-24FD-96B1AB33B3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29" creationId="{EE83CCCF-EB05-FFA7-5055-84FC4270C5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30" creationId="{A725F0CB-F99D-1A42-DE30-C5DD18F6FF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31" creationId="{BEB0826D-BBE9-EC00-6706-842D9E0F92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32" creationId="{C22503D9-E1AE-38A2-BCC1-41DC87CC2F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33" creationId="{971EF560-B090-1A67-C418-2281818DD8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34" creationId="{7C808085-DD12-E349-927A-F047E48FF0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35" creationId="{E3A5A74A-57F2-3969-281D-CA30BDBAA8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36" creationId="{1965FDEC-CDB1-B630-4F9A-96F6A3A5D1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37" creationId="{CB864778-55E3-F2C6-9867-4D1741CB84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38" creationId="{3F6D7627-6A7D-DE9C-2DC5-09D5EDCE8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39" creationId="{C665CBD9-92EA-8722-3E6F-82C8D0A8BF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40" creationId="{459F523A-601B-CCB2-263A-DA3E4F411B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41" creationId="{F567992E-E8CB-63A8-5ECE-5926DC7B04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42" creationId="{93546D9C-961A-D7B7-E9A3-CAAC2737B0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43" creationId="{E1DE28AC-5E70-149B-68EC-05420E5D78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44" creationId="{E9137EE5-F67F-3426-AC47-52D64540E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45" creationId="{2915CA59-D952-B5D5-0BE4-DA606F7462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46" creationId="{8EC42046-6DD6-DBA0-82AC-B3343DA30F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47" creationId="{817705F1-442A-6E80-5A6F-3E26CD5A86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48" creationId="{4F26AEC5-4DCA-787C-46FA-90F059913F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49" creationId="{EE281B8C-6A56-90E2-EE8C-3186F95DD9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50" creationId="{28E18DE0-E1B5-F085-981F-07BC19362A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51" creationId="{8D24DCB6-9AAA-8464-7ED4-F0438EB0B2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52" creationId="{06E52FAD-10D3-F649-DC21-7614A503D4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53" creationId="{57946E8A-059A-AD37-6C95-5A4AF25D76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54" creationId="{CB474127-EC07-D26C-6C44-9FACDA7324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55" creationId="{C412A851-4C29-52C3-E3F2-FF2A528C43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56" creationId="{B51B648E-FAFE-12D1-A33E-EA45FE6605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57" creationId="{7805EE18-4685-8F8B-CD2A-D643F8576E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58" creationId="{61F9E174-119E-D0BE-41B5-E86D4EA5ED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59" creationId="{3EB63E44-5B99-A286-2A96-737EBD60EC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60" creationId="{05886699-9D8C-0399-413E-388F48DA76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61" creationId="{B3745170-BCED-50C9-00E7-6FE7160961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62" creationId="{0BC0C3D2-89AC-7037-1CD1-700023EC3D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63" creationId="{D5DE9E73-98C1-1559-34B8-C34CF5CDB5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64" creationId="{26707365-24B2-1E10-6362-2693393626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65" creationId="{46D3B4B5-CD2E-09F3-A7E3-0135984ACD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66" creationId="{B46AE521-0524-ECD2-D73F-2ED5E25E16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67" creationId="{59AE29BF-D821-89EC-3EFD-EF5429A510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68" creationId="{9A488F01-8087-43A1-8104-C1D034715F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69" creationId="{FF5AD06E-4A49-0007-2C74-5984163DF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70" creationId="{1DC973BE-90AE-3581-321C-BAD8E725C7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71" creationId="{B9200A11-D2E8-0C22-4221-0772F17A75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72" creationId="{4B873F4C-BF79-4D45-59C5-17511A4B2E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73" creationId="{1C4C3205-5332-B02E-259D-99B7466137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74" creationId="{60CD7EEC-96EA-AA2A-32F0-4DF082908D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75" creationId="{78404BBA-C5E4-0FB4-93EB-5A18468ABC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76" creationId="{A6F81708-467A-C530-E133-AAC25FD24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77" creationId="{FB0B5E79-E0FB-CC97-4B57-1F4F452EC6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78" creationId="{5EA5F236-5164-17A4-F910-4662D8FDFE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79" creationId="{B7461738-B5E7-1A37-5F82-B3D6C4A198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80" creationId="{730B7E41-C10D-7C44-D97D-16033E70AE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81" creationId="{D00374EE-63F0-EFB1-9F93-7F7B558BB6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82" creationId="{3CC6160B-8193-0509-B12B-F8E9133326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83" creationId="{36E72FF2-F422-DB84-13DF-36A9D0D8A4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84" creationId="{0F421165-9C6D-54AD-D89B-2122972C9C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85" creationId="{A96E4A43-B8E1-5E12-9FDA-AF5CFCF58C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86" creationId="{39914365-E237-228C-7DC6-CB41796E2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87" creationId="{13DA3CBD-FE00-A138-A45B-C0006FBAC0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88" creationId="{803F4C4C-8020-91B6-F2CA-5BA3DA886D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89" creationId="{09092BCF-8FF3-7E2A-F9E7-21185EBE0E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90" creationId="{13032A8B-EA71-2365-903C-B909DA97B8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91" creationId="{6916CDAE-44D0-ED86-53FC-5F5C25E931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92" creationId="{B7ED7B76-8D0B-95A5-71DE-7B59F1E6F8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93" creationId="{DDB232ED-2B30-EA05-1C3E-0B74EF94D7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94" creationId="{D9F050CF-9609-1CDC-FFB9-44D01E0978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95" creationId="{110E03A2-BECA-FEED-BE0B-CFD4DEA7CC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96" creationId="{B5D7167B-A066-324B-F51B-3E8B8D1BCB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97" creationId="{E8DCACCD-FDE7-4163-B357-4B9E9BCEFD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98" creationId="{28404D01-0760-3A92-CCB9-5819009D03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399" creationId="{D16CB9DC-4994-EE2F-043D-6D9CC7FA75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00" creationId="{D24E3BB7-CDFB-0A39-73EF-76895440C8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01" creationId="{30FDD7E9-3BFF-E388-BB11-916EC3E6BB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02" creationId="{2E37D84A-A6F0-7C84-8C4B-3E0D717790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03" creationId="{53F5770D-39D2-A16F-CC1F-34CBBCEE5F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04" creationId="{F3CB320E-3CB2-0D6F-505A-5380727630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05" creationId="{93CD85F8-E385-06D3-805D-AAD9475AE5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06" creationId="{629FCAAE-E1FD-2958-FAAA-B266EFAC59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07" creationId="{F5360BF3-8604-91B6-229E-DCA80846E8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08" creationId="{840DDB4B-A0FD-E300-81B1-F2D2DABEE0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09" creationId="{F6E9ACAC-A74C-66E0-5EB1-37A88F402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10" creationId="{C21249E2-4861-C50A-C8C6-425A4114D5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11" creationId="{04A61F95-A9C7-EBC3-906A-8FA9B18FBB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12" creationId="{CECCEF39-8A0A-4159-E54C-9C36C39FFF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13" creationId="{855A0F5A-E4CE-1D7F-7D94-7A6A1B6F82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14" creationId="{22A31590-2624-0B0B-649F-F853D3C0C4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15" creationId="{2BC4D831-AF34-34B0-E704-06FA0D5616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16" creationId="{30BDA6A6-156D-090F-63AE-0C5ED02C44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17" creationId="{80100B46-CCE9-8651-EC81-7588C2BCD3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18" creationId="{A6CB7E94-A536-27B7-9779-D26993C3B3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19" creationId="{ADCF7428-9659-567C-FF33-AE9AAE56A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20" creationId="{89D82A35-7D2E-65AF-311A-A08C868A33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21" creationId="{C02DC1FA-87A3-5B9B-1033-6BAC0B045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22" creationId="{C4754629-60ED-7910-5555-243D784728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23" creationId="{12074261-C7E5-F8A2-621C-A11DF709A3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24" creationId="{E1A3EA5E-551E-EE56-7F59-330A665AE3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25" creationId="{2C5754DB-5C93-87E0-CF7B-BE821248BE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26" creationId="{0E42C598-C290-B366-87AF-6E2EBFCD80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27" creationId="{9375C374-7C7D-5A0D-E4C8-AAA8CD9A08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28" creationId="{0311C6A9-D2CF-3CC9-E2F0-7E0E85A6C4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29" creationId="{EACED9CD-3D61-7840-D245-243D824415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30" creationId="{E316B227-CF4E-B234-4748-E3F1547A64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31" creationId="{AFB107FE-14C7-C2BB-2558-8990973331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32" creationId="{EA808579-A15E-0A77-C3B6-3627F70C8B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33" creationId="{23578637-29EB-4F60-A22F-285FE06F20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34" creationId="{E6ABB7BF-8784-BD94-EAB2-556C3EEE8F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35" creationId="{CF912685-3554-36FB-5038-1C487D0939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36" creationId="{C1E82DAD-96BC-0278-D6D1-D4FF17E787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37" creationId="{787D2561-17D9-E37E-E959-9F385A9EA5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38" creationId="{4FD5BE31-58BB-E209-A58D-6B3208F00E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39" creationId="{10C81FC2-89E8-221C-CE2A-DC2CDECFC4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40" creationId="{DDA764CA-CB24-EB12-59FB-587C7636D9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41" creationId="{C859947B-AAEA-F469-78AD-7AF7CA1345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42" creationId="{CC0D4531-49B3-075E-17B7-536BF2FFF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43" creationId="{9BC51444-60F5-342E-4EBD-7FF3F35805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44" creationId="{E363CF22-853D-ADA1-1681-5BCC53A47C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45" creationId="{E599BFF9-F1E5-3A88-9311-81436AC243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46" creationId="{E07024FC-E865-9B7A-A87D-8C5C8D6052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47" creationId="{E1BD5535-2630-C52E-E521-7855CF8973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48" creationId="{917D9F74-235B-856C-5B31-25180767DF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49" creationId="{761EB04F-8CE0-9A5A-D715-D6EE159608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50" creationId="{802EA700-26F3-C323-E1DE-9DAEA46DFA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51" creationId="{4B736763-498E-9CBE-FC26-77D15E700C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52" creationId="{73475B50-0A5E-0FF7-9504-822FF02BE4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53" creationId="{7F0ED16B-BCEB-E0F0-9222-F74A1FC76F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54" creationId="{42E39557-23DA-87FC-6944-47BC67458D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55" creationId="{842AD422-6A84-F89F-62EC-668B835A45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56" creationId="{C23DD07E-AE63-7C09-DEEE-7BF665120D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57" creationId="{5E38957B-F049-2963-6DB6-CB2902D4F1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58" creationId="{DD003BFC-BBB7-A2EF-C8B6-A2287CEC59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59" creationId="{D1130FD0-A70F-4670-6781-A74B72DE89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60" creationId="{150E5B33-46D7-BA37-87A3-BEAE7D44E8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61" creationId="{C2B910B5-4C7B-AF64-0A40-66B406B705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62" creationId="{53AC01DD-491B-BCE9-14DD-253192B125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63" creationId="{C6A21E57-2ACF-96AA-49F3-0CC50AC260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64" creationId="{C20613B9-8387-7721-30ED-4B5A333A29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65" creationId="{942FF630-9169-2B00-C946-4CD9A04637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66" creationId="{7649B969-F112-06C9-E63C-B2F15605C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67" creationId="{63095A0D-B3E0-CD69-2DF8-8EC841460F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68" creationId="{36DD8A28-5A4D-04C5-0C12-D4C484C84C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69" creationId="{3291AF0E-FA1F-8336-CA49-C0214F5AFD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70" creationId="{9DD6F45F-0C8B-1473-350F-90B6C8B3D2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71" creationId="{3A657154-DD5F-98BE-E22C-53686A84EB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72" creationId="{F7B2B176-5EF9-F1EE-6DA0-50FBB90B94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73" creationId="{CCEEB71D-BF09-0220-4D1C-2088418C4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74" creationId="{7D09948C-9FA4-5A54-80F7-A4A2FA0F48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75" creationId="{D3D55895-88BC-3A9C-344C-87D265755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76" creationId="{8FE30E5F-37BD-6957-2FCA-B725C33E35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77" creationId="{850CB92B-6AE6-10E9-8614-C97971C535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78" creationId="{F86F2C77-3077-B548-C67B-A50D4477AD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79" creationId="{B445DF79-C56C-A222-A15F-3EF72DF372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80" creationId="{994CBB0C-4CDE-0E86-30E0-D861DEAFC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81" creationId="{2155DE29-5CA2-F6B4-665A-2537BDB2F1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82" creationId="{C5DB67A6-60D0-1001-FAD3-BD0252B363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83" creationId="{E07FBB91-883F-41D1-D17F-5DE1EB4760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84" creationId="{FD0CEFEE-228E-20CC-CDE8-34CF02407D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85" creationId="{59821234-84F1-74A7-C048-79CD311F9C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86" creationId="{248EB2BF-6A8D-7576-1D89-6DF36E65D3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87" creationId="{6AE8BD99-95A8-7281-7766-5F32FF2539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88" creationId="{6CA41787-C72C-E0FC-F0BC-D4E38EE55D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89" creationId="{3E7950EB-3093-25A4-540F-6A3E464974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90" creationId="{4DAFA2A7-6082-21AA-0AEC-D224CA0A12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91" creationId="{3CB17756-6BA9-15FB-0782-C822DCB622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92" creationId="{BE05409D-DD12-C655-C3E9-2AB830A68B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93" creationId="{1C0AE806-5EC9-D9E0-C70F-4118F6508F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94" creationId="{51B0426C-9E9E-780B-1E68-32650DAB5F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95" creationId="{1126014F-56F0-4C89-4C08-60F92AE95A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96" creationId="{430B9DEC-90FC-B09C-B469-377D97826D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97" creationId="{DE0F095F-6BD0-0A9B-6A41-5B81AEC193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98" creationId="{738274FB-B081-88C0-3427-483ECF4F5D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499" creationId="{F6EFEAE2-C025-A76E-C213-0FF19A184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00" creationId="{A243B54B-BA39-AF17-40F0-01A7AF08E6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01" creationId="{EF999D76-1DAD-E6A1-3BBA-C73F5B056F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02" creationId="{9C1D0769-9132-C8AD-B075-6EC380693B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03" creationId="{CD07AAB4-4B6C-5074-D262-D06D08822B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04" creationId="{5834A217-118F-7D5A-7A54-C83E5D135C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05" creationId="{1503EEC7-C3C0-609D-CA34-79655DFDA4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06" creationId="{A19C6862-95B3-C7D1-FE86-B4FBD11983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07" creationId="{57595229-D53E-0DC7-DB00-BBA8FFC9DA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08" creationId="{1DF1D2A5-BAAB-FABB-D996-4D51C47817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09" creationId="{D4E9390C-9129-E3C4-809D-3696020D15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10" creationId="{4E95BB8C-13AF-C44D-8966-2B1D5D216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11" creationId="{01CBEACE-1FC8-0DDB-73BF-B7FB55D46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12" creationId="{38F4A0AE-66E5-EE44-B454-4B37A57DD3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13" creationId="{0DEF95A9-AC3A-0F61-DF52-E2F356A5FC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14" creationId="{ED80C112-587E-E9CA-08FA-D1DDE95286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15" creationId="{F38234C9-DD97-24BA-6DE9-30A9256CE7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16" creationId="{1FBD1A01-0ED0-332C-F5E6-D487AD85D9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17" creationId="{5D26062D-C70C-AE94-641D-310F48EC14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18" creationId="{72AF2814-7E36-F73D-277C-531983E85F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19" creationId="{C64AF06D-336A-F2C4-D130-476602F038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20" creationId="{30F22F16-FA00-25DC-07E7-42155CDD4F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21" creationId="{C390A07C-6E57-6202-3C99-FA3E3258A8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22" creationId="{9C9C446C-405A-A2C2-3A18-C3B0A6CFB4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23" creationId="{7CD100E9-FBDA-55A2-C7BB-F1EE7A4E83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24" creationId="{932868B0-6337-27EA-3EAC-45956423CB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25" creationId="{FA91AA05-EC00-F7B1-14D1-C758514F03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26" creationId="{6C5D0EF6-D0E1-B9B6-0B76-A65C4212AF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27" creationId="{395F2D38-E52A-3B39-8DAE-7CD233C33A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28" creationId="{E2EC4CA0-9B20-BD75-0AC5-59563D5EB5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29" creationId="{E49E9FD5-3956-B432-27AD-18593E550F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30" creationId="{0999BE07-CE91-865A-3EED-1BFC70C880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31" creationId="{55146067-EF77-1F50-4510-EB60D4CF10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32" creationId="{76D605C7-C59F-2793-AB11-7C44AD47E6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33" creationId="{1CBC4842-3FA5-9D81-F859-C4218C94E3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34" creationId="{2064CDBF-24FE-20EB-05C8-138D065908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35" creationId="{3EB9C0A3-5D28-2F2F-6A9B-B3B6E020CF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36" creationId="{6EBEF1A5-CCFC-D9AC-0C7D-BF97AF02C5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37" creationId="{7105CC91-98B1-1A7B-9349-4BD646EE33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38" creationId="{9A975B96-721D-6D7E-52EC-0E770F1807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39" creationId="{CE871948-BE2B-5394-17C3-D4EFCE64A8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40" creationId="{586C2A2A-44C2-EF19-DA7A-68CB02A5C2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41" creationId="{8D590209-C7A0-E1DC-BE4C-D1D4498330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42" creationId="{B2598F13-2C0F-A71A-591D-305FC0250D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43" creationId="{85CE1B1B-DD83-6EB8-467E-E84856C76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44" creationId="{97F76E07-6D05-B1B4-77D7-6388A25E31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45" creationId="{28CC3DE1-9539-C31F-67A3-B1A58CA207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46" creationId="{98FE63C1-3601-D8CF-5CAE-D70C63D0D7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47" creationId="{D98CBE1F-417D-029B-92DA-58F3D27EC1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48" creationId="{85965AA0-40A6-2942-D25C-C91DA6533C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49" creationId="{7D49EEED-96EC-BD20-99F9-A4E8E00EE7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50" creationId="{47939A4E-C628-E40C-C07C-2D7D4DA380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51" creationId="{DAE3F8A9-A94C-0ABF-D009-66F6E55D51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52" creationId="{424162B9-2F31-9DFD-B4D9-85691E329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53" creationId="{464DF6EC-5A0D-8975-BC8C-B1D3FF6CFB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54" creationId="{F720634B-6468-91F6-0008-EDB51F74C8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55" creationId="{F8D92717-ECAB-8152-F511-C2FC58A1FF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56" creationId="{6230897A-CEE6-E033-D952-B8162A372A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57" creationId="{7A307213-ECEE-FB98-9DEE-B05F45ED05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58" creationId="{C3E9E3C3-95FD-6928-3244-14A29AD3E7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59" creationId="{B9988657-3085-C5D7-E7E6-23064E7E82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60" creationId="{4FAF39B4-FF0D-2C03-6644-E14C560F6C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61" creationId="{6E54CBF2-10CD-5CAD-4841-C7593C0D58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62" creationId="{3C1B736E-0D4A-FA9B-05CF-C7B9C3C356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63" creationId="{CF0DF075-EFC2-8F1D-DE0D-C7F38443CD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64" creationId="{3747CB5F-8ECD-7B59-4CED-375982C40A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65" creationId="{A45A2D49-D7F8-E1FA-989B-23AA5C937A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66" creationId="{4F5D0712-7230-6C74-A672-2C04BE7FEF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67" creationId="{07AE7A50-5DFA-DA04-195B-B80A715E8F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68" creationId="{A51B35D9-6568-45F1-28AB-77BB931CA7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69" creationId="{F051E0B1-9495-B068-52A6-B0BBC486D5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70" creationId="{246B20D2-0F00-D60E-AB09-0A7DEBF1B7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71" creationId="{D7CD40E6-8514-1CB6-0752-7D29D7020D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72" creationId="{119831E1-C218-933F-B9F0-90AC23D8F4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73" creationId="{D9420EF6-B8BD-A85E-B5FA-4BDCC18307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74" creationId="{76CA5F53-12F9-5947-D6FF-E3E0A80347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75" creationId="{F8396787-00F3-4A6F-EFE0-52DBC8B499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76" creationId="{3A2F64C3-58C1-5920-4C7D-841622C5A0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77" creationId="{B1762E10-2DC0-3CA5-261A-E4508616F5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78" creationId="{D40FB0AD-B6DD-7112-8A8A-F37C1E099B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79" creationId="{786A0582-80DA-2B6D-4229-4C290B77CB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80" creationId="{45608358-EF0C-5962-E17E-424FA55441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81" creationId="{A317B5D0-FCB2-C3D8-5B91-6E10965032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82" creationId="{5F194E3E-CECA-BB11-4809-78908F4689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83" creationId="{931D031E-3C15-C465-4D51-130951E505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84" creationId="{E767FE6A-4349-1ED1-0EA3-DD3092FCDF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85" creationId="{EF3C20E0-FC9E-2B81-72BB-41D44C1EE1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86" creationId="{4E06E531-30FF-64B8-EF32-ED77B89139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87" creationId="{269FC450-F98F-C467-C02B-6B77DC48AC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88" creationId="{1AD6263D-5AE9-D1C6-B228-D432756330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89" creationId="{A57A31AC-46B3-354A-D47A-D8284E0B1F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90" creationId="{446A7599-2C88-D472-D0C1-CCD209D78D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91" creationId="{4915CE81-176A-EC12-7D25-5030C6E167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92" creationId="{3C321B72-1E11-FF91-7893-3D0E4514A1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93" creationId="{DEEBC872-7748-B5AD-B2E5-235D0B9A71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94" creationId="{76F92D6B-D33B-5285-55E1-BF3957B91B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95" creationId="{03F6D1FE-420E-69AE-0F9C-681BFEA4D2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96" creationId="{AD526B26-A085-CE08-415A-D25C550FAD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97" creationId="{B3D53B94-5300-B9FD-9CE3-70C27CAE89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98" creationId="{65D5592C-5F74-545E-507E-86E2EF8D70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599" creationId="{2EA5E84D-B46B-2446-375C-307EECC6F0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00" creationId="{559E3637-6D45-0E98-256A-DEAA701F22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01" creationId="{DB61EC23-442A-2EB7-A729-107B190E7A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02" creationId="{47D33FB5-CF3C-7B42-C0D8-26996C1CAC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03" creationId="{46FBC097-2655-762E-F4D3-095C6853FF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04" creationId="{E232618B-48DB-29FF-970C-20880F271B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05" creationId="{80EB7C6B-AFAA-6626-5FF3-7A52B9CBA3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06" creationId="{ECA15FDF-1168-2A83-2896-91A8DA5F15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07" creationId="{742D9F7C-1F9B-EAC4-31B7-E5B10C90B3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08" creationId="{F778268F-E8C3-75BF-D7AA-DDEFF042D1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09" creationId="{F7A5D344-9800-E184-99DB-D7DAB33A9C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10" creationId="{DA3B4969-1FC0-B4C4-6C5F-61C09B65CC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11" creationId="{2B624D01-9FF0-B15C-4CB8-9CAFDC7A93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12" creationId="{704BD567-13FA-74DD-22AC-DFEF36365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13" creationId="{8A8C83A2-938C-DE11-09D9-14D70B2765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14" creationId="{0D633A2C-86E5-8F15-4DC4-78DBAE28A2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15" creationId="{C4712FD0-5F37-5AB9-EEB3-8D360CC628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16" creationId="{1C15601D-F790-5CDA-47FA-87B8560AA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17" creationId="{DA256B20-CC3A-37DE-0761-587C77894F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18" creationId="{B3204E82-DBBE-67B1-71AB-4AF51A6424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19" creationId="{3EC5813F-229F-E8CF-AE89-19E5E569C8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20" creationId="{5DCA1B34-B3D5-D37A-9C9C-5657181EEC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21" creationId="{2E039146-D9A2-62C9-F498-86F7DE8345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22" creationId="{0D9BF9B1-DFAE-26EA-5CFE-1795F6C4A0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23" creationId="{042691D8-3925-E61A-5D8B-37763535A3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24" creationId="{350341EB-301B-7D08-D243-F04F413E3E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25" creationId="{8342B4E9-DE10-ABFB-7664-2BAD84450F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26" creationId="{7B528C94-1BAE-6312-6FF6-3576EC477D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27" creationId="{0A6B33FC-A133-EEB1-830D-5BC4C6C994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28" creationId="{73781664-B97E-88E1-29D9-9B9D7B0C31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29" creationId="{61345F27-73A4-0F64-E103-08B48455A8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30" creationId="{916D1746-7E73-673F-E309-8B43FCC230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31" creationId="{B32577E9-D2F1-81C1-46C4-3DC32933D2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32" creationId="{7D0BB0E5-7CEB-113E-1399-2807C36524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33" creationId="{6E8AE900-5651-B9A5-046C-1317CEA083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34" creationId="{B62EE118-63E6-4272-614A-BA5A24B94B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35" creationId="{7A719DCF-854F-2AAB-430A-0DFBF02D6A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36" creationId="{8B373DE8-8DDE-1C0D-902B-F765991940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37" creationId="{9F070ABA-0C3F-DCFD-0B97-9E2A8D0629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38" creationId="{B46E7132-DE33-BAEC-A528-477526F24C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39" creationId="{B406AE54-B718-F63E-3D11-9829E702A4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40" creationId="{849E4016-3CF4-EA71-E6F7-C34702CAB6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41" creationId="{03EC6151-4507-5B16-C029-8CF26F241B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42" creationId="{16B5785B-8CB2-770F-32E4-7911966084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43" creationId="{C99C0B43-D9E9-FB8C-BB63-4A1D5B1B4B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44" creationId="{172F4573-A85A-D48A-A591-E56C737079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45" creationId="{EE5FC335-6C3C-C6E7-ADC0-D4307DA263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46" creationId="{62417B46-219A-D448-00D5-3E255835EA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47" creationId="{DC90AF7C-DF08-D14F-FD9C-A541561149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48" creationId="{183AC34B-8695-92FF-E1E6-A03C422514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49" creationId="{22977B5D-763E-619F-8D15-D77106B0BA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50" creationId="{BE64ACD3-202A-4E38-2589-CD3A669951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51" creationId="{54C6BF43-9210-6FDC-C658-3C71601E91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52" creationId="{27806E13-3FD4-F863-C4C7-3592CFD238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53" creationId="{0F01A348-44B9-26D6-7889-121370A53A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54" creationId="{78B19045-2E21-6CC9-B35E-7A92999D42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55" creationId="{C21D6D25-8616-4781-6010-CFC05035B1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56" creationId="{5FAA7151-0B66-E4AF-976B-D9BCCD8402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57" creationId="{A19D734C-27CD-EFF9-F7F0-F0FB4290AA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58" creationId="{CF6BBFE8-CEE7-FF05-F4D9-FDC655C954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59" creationId="{2F281BA6-9D02-24CC-BF0B-656AD1D7AA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60" creationId="{5765E548-13B8-23DE-E1E2-6DBC184900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61" creationId="{93416C1D-293C-2D17-3BE6-B256383B5A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62" creationId="{2D69D242-011F-3A21-050D-83838C5665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63" creationId="{8AA9C05B-1A38-B778-7756-09261A944F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64" creationId="{C54A3530-E6D3-D0A6-A57E-62F26DAD56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65" creationId="{36D025FD-2FB1-00E3-825A-A63EA22EBC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66" creationId="{0F0CC24B-7FB2-8509-265B-934FE9CAFF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67" creationId="{E90A29B3-8245-5D4C-17AE-93D7B065C8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68" creationId="{BBFB6446-8504-BE6D-8FDF-3D94227ADD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69" creationId="{A84BA20C-0A49-3F79-01E7-29F74BE7BC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70" creationId="{6F62BEF1-F01E-C0D8-BC49-DE080BE89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71" creationId="{CA552DF9-AB11-48DA-348D-DAE3D29B7E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72" creationId="{1EACF882-8D00-B095-47D4-635902A115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73" creationId="{BBDD55A7-AC17-49E5-EACC-D0EAA7B653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74" creationId="{08F27B75-115C-0944-01D5-3FA4B202CA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75" creationId="{4BC3D423-A2DB-5130-A9C9-12BF31B2E1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76" creationId="{A3DE8896-8870-D94D-C8B5-943EEDFA64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77" creationId="{B6385DC5-12DB-9B48-1F42-F34E58E185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78" creationId="{48C15ED6-E7F0-4FE5-B865-8423154230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79" creationId="{2C3531F3-FD59-DA07-9A06-D9E9604AF7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80" creationId="{17F08A4B-6730-BF94-EB82-127039356F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81" creationId="{D5EE68AE-CCFA-2A3D-7936-F8BA2BDF9E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82" creationId="{2D25B141-8E14-56B2-8D16-0CE4C1A3C5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83" creationId="{7F9F20A5-0005-C2DA-2FA4-69DEBD5B7B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84" creationId="{BC3DCF15-0686-D012-A155-23F7205BD5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85" creationId="{F1F53478-1CC3-BD92-D5B9-B3415A7D84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86" creationId="{85EE2EC8-2BF7-EC1B-3841-3A3BD43A74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87" creationId="{14FA8ACE-C40C-C0F9-BBD5-695EBD9DE3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88" creationId="{5DA34437-D58F-DB5F-C64C-4776AE0367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89" creationId="{794A104E-51C0-E38B-4D5C-FCBDB1802B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90" creationId="{16EE0FFC-F6DA-112B-7BDF-97EC2A32FE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91" creationId="{7F8A5889-0205-6997-CEA0-87FCE20AC5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92" creationId="{9D507202-0354-1CB3-CB08-F7E656C777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93" creationId="{EE7508B9-9419-FCBB-6CB8-DF0F5014D3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94" creationId="{6B043BA6-F94B-A8DE-6899-F3F7EC0C09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95" creationId="{B7197242-A6B6-38F0-6390-D894359E4F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96" creationId="{4681A03C-A948-2460-81C9-8BAD1F99AA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97" creationId="{EA73D87C-5F7F-0EE4-696A-99A6CBC1BA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98" creationId="{320A8B04-804F-16A9-A3C8-4EB38E91F1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699" creationId="{C51C7DF2-AC5E-866A-60D6-1053D40142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00" creationId="{3F53699F-B8B9-3DA2-72A8-9DFED5E9EB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01" creationId="{AA900F85-5122-8337-F403-DA6E903CA1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02" creationId="{C09C32C7-1C1A-828A-0AA7-7000F71EA8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03" creationId="{00609B9B-CFF4-38B0-1767-FD99AAD731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04" creationId="{536987C8-4803-FE3A-753C-53E2C5D83B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05" creationId="{380C89FA-56BB-BEF9-A6AC-EB6DB6FED4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06" creationId="{ACBC6574-A9DF-BD42-F51A-B07E79208C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07" creationId="{7E123CF9-C734-8C1A-4A7C-FA7CF99CD3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08" creationId="{B26167B2-5350-400A-B850-EA827C1613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09" creationId="{0D6FB74B-B006-9B10-F710-E26A4624AB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10" creationId="{EBA54006-C882-3A2B-FA07-F628E02419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11" creationId="{BF46BD24-3755-C2BD-07A7-2B5DE72873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12" creationId="{FE65F4C1-D02F-1462-5F47-F9621C346C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13" creationId="{6BC61C00-9F5F-CC5B-6A45-EB05240FB0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14" creationId="{C5E51065-FD64-FD51-697E-1FDCF39B1E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15" creationId="{AD8C2211-058D-8449-A500-27F2DF043D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16" creationId="{F6792A41-FE87-FAAB-8BFD-E56445B7E6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17" creationId="{6C374F0D-97A2-B282-ADA4-0A2AB1CBBC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18" creationId="{808CF8AF-9CC6-B3BC-0866-F14F52B617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19" creationId="{6E0D615A-F134-71F7-CF7D-A3533823F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20" creationId="{B3F7D259-D517-8D0B-1A6E-49E1D0305A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21" creationId="{A709001F-5B3A-C81B-51CC-453941BD1B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22" creationId="{10FD7E5A-E751-E73B-6EF0-132F8B612C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23" creationId="{45395B40-6972-B694-ABD8-E9ED009B33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24" creationId="{F20F932B-87EA-BC18-7793-12139E98E3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25" creationId="{02AF0550-62C4-D894-839D-59DF29315F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26" creationId="{F14CE66E-6539-E8E4-20D2-E1C0E49CB6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27" creationId="{95BF1548-960F-ECA6-21D7-9DFF287157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28" creationId="{EB9B6C5E-957A-94B9-CCCA-6FA39B5226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29" creationId="{54DE0B64-E17B-1169-502D-CE385DFD88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30" creationId="{69586AEB-6ACC-AE8C-339C-255CBEF2D6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31" creationId="{D1964755-16AC-5229-F813-F21C9B0AEF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32" creationId="{EB6BB016-F461-A31D-FC48-21B66069CB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33" creationId="{6B2D78AC-418F-485F-6857-50D3985492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34" creationId="{CA0C9F7D-60A5-F1B6-0F78-888AF4C4DA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35" creationId="{5F8BAD6E-27B4-236C-53D4-CD47974397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36" creationId="{2869A8F9-208A-03AB-A446-76D96E2B6C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37" creationId="{2A3B5BCF-FE37-570B-01C2-2505B4D7B7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38" creationId="{B5B95D2D-490B-28E7-76AE-F01267E744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39" creationId="{3C7528FA-D120-B63A-7B26-A41D48CA40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40" creationId="{44F8F996-3643-52BD-BF1F-74EC53ECD3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41" creationId="{EBC973F3-817F-5014-656E-C96E99D4F4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42" creationId="{6A2FCC6D-03A1-1B2E-3847-8CEDEE5746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43" creationId="{01A7D2DF-9921-9C66-D4B0-74FB20F101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44" creationId="{F61047B1-480A-4EBD-B0DB-138C1CE8C7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45" creationId="{C8D47C23-6BF2-71AD-4349-3EB6B37D2B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46" creationId="{AFE3B932-34F6-8125-79E4-B81593444B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47" creationId="{80EBF6E1-B626-2839-DB37-E142010727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48" creationId="{A89909E4-9051-3012-DCA4-14614F1976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49" creationId="{898748E1-63D9-5931-A5FB-FB93F48E4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50" creationId="{E1A956D2-3B5C-E963-3773-76145AA563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51" creationId="{BBF67555-D538-BB06-20BA-6465FC6CC0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52" creationId="{D0839F37-13BC-7FFB-C4D5-381D1FFA86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53" creationId="{569DD4F3-563E-9B93-1BB5-B5145EF95D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54" creationId="{9A3FF4F4-A019-1226-48B5-05659786E5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55" creationId="{D317A9FB-AC69-DED4-9DEE-C82434D349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56" creationId="{4DCC8B44-DDB4-CE3B-4ADC-E88A91EC6F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57" creationId="{A1F4D5E7-882E-93D3-8D46-E6092D0675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58" creationId="{E0871FA2-7FB8-EE4E-F67B-C45761F84A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59" creationId="{5ECBC01B-7D6A-1BE1-A94E-7C1F439338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60" creationId="{B1239BD0-AF7F-D4E9-BDCA-772E924B2C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61" creationId="{15B15EA7-F1BD-6131-AC1C-1A0A016C41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62" creationId="{99D7669D-38D6-AB31-15BA-80D0A03B44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63" creationId="{6E2D45F6-9CDB-10D1-2862-2EF9564977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64" creationId="{4BC99909-9BAC-88A9-FE78-F1DC9913EA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65" creationId="{A194D822-A683-3EFC-AFF2-3F99BFE35D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66" creationId="{6C55069F-8A1F-D65B-6BE5-AEF13BA6D4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67" creationId="{B5D3C4ED-1DBE-0CC2-B3EC-B2D27EDD69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68" creationId="{104D015E-7429-8CE8-C769-D235193905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69" creationId="{EC489484-01E0-5905-5F6E-7B93532857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70" creationId="{2BE38198-A2E4-651F-E964-2F4E52AF93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71" creationId="{2DB9DE6B-185B-98EC-56B8-61805B87FD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72" creationId="{DEEA5072-6280-45C5-86B3-33F46D3610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73" creationId="{CA50E4BC-5021-26E2-1DC1-AF2F4B36BC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74" creationId="{778D084C-0734-2484-24AD-F103784ABC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75" creationId="{E4831E4B-FE4A-4096-5160-8AB8BA8B71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76" creationId="{EC685D5C-AF77-D8D5-CDA8-84F8AC28F5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77" creationId="{480E3488-345C-04C6-2AD5-9AD9E85FE9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78" creationId="{353A294C-FE15-3552-7B10-26344B1503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79" creationId="{B08CA264-A315-CEEA-F06D-2F9C9FE477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80" creationId="{DE9C9F5D-D0AB-F74E-39BE-52EEF9BE61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81" creationId="{BC33292C-8C16-1B70-1F9A-47FF738E2F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82" creationId="{F6F9F70E-BE7B-4693-1CC9-ACC32C371E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83" creationId="{6A4084EF-92B3-C523-A47C-7F7D8793BE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84" creationId="{8F89F4F3-B273-4840-5F2B-DDDC046CC1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85" creationId="{9AE089C7-A880-2564-D762-CF3E40E321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86" creationId="{6EE93398-D56F-D9EB-1224-815D905721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87" creationId="{59BB911C-5FCC-E029-CF18-DBBAD85D2B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88" creationId="{BB2621C4-7357-5791-8FF1-23644A8C96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89" creationId="{A31FD6B8-4AC7-4F33-C37D-E35C1E3D35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90" creationId="{115CA4BB-E2B4-EEB5-5B28-46B08C824B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91" creationId="{5DC73DDE-943E-48AE-0CA3-EC353F7970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92" creationId="{FA28B76C-B69E-97E7-5207-2FC6E0530B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93" creationId="{792566D0-AE30-9D5F-5676-3D4044F308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94" creationId="{C7948BCE-2D6C-DBB7-51DF-19646E2C3D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95" creationId="{AA3F983B-846D-D0B5-4E7D-2BA53C2E3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96" creationId="{94507DA0-5D29-73ED-CF4F-279B6715B2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97" creationId="{76A2A11C-F772-9800-C72E-E613AE3479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98" creationId="{0960C447-2924-A3A3-7CCA-33C6C7349D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799" creationId="{3601E304-1FEE-0252-8037-F8FCF83A14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00" creationId="{3F25F583-D9C2-889F-4D97-F93C42D3F6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01" creationId="{BACF04AD-BE70-C28B-FFD8-A1CE55AC62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02" creationId="{8EE3564B-12CF-6A7F-3AC2-686973671C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03" creationId="{8BD922A4-F69A-254E-2DAB-C0758A06A1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04" creationId="{69E7FADD-BE67-FB83-84F7-2227C627A5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05" creationId="{254C890B-E8E4-AA02-64A1-F8F9674918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06" creationId="{AB5AF523-A96E-7E01-6ECB-3D4ADAE5DE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07" creationId="{0C6B067C-1360-9B50-EB66-14B925054A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08" creationId="{77F1C1A6-F152-1F9A-C14E-414D168276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09" creationId="{F0E278EB-4A17-0A11-C8BE-97C50613A9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10" creationId="{31D6E162-0D5F-18FD-26D8-2DC8FF7115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11" creationId="{16C9A751-34C7-5A09-FE3F-89BC2E619C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12" creationId="{9939FD0A-0669-3C56-727D-2EA90A9BE9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13" creationId="{AAF23B0B-2EF2-5EC1-7F3C-0C92252CC2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14" creationId="{9ADB25E6-1A45-E38E-B498-B066D3B59A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15" creationId="{092A216A-A086-B17A-259E-6AA63AB3C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16" creationId="{29F4107A-E6D8-5714-B78E-FB44D5AEB8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17" creationId="{484C0A69-5709-6244-5180-C861C98BB3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18" creationId="{25BBC93D-78B5-817D-8F78-B7EDAC640E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19" creationId="{0F23B5F7-8941-D5D1-333A-E244D7E8B0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20" creationId="{CBD75EE6-AD03-E980-BB91-243FCBACB7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21" creationId="{70EBCC71-F5C7-14B5-6689-F1B58D43F5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22" creationId="{B89C9349-B306-C97C-3AE5-83D3A07F3E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23" creationId="{B9D79BE0-257F-0D4C-5A7A-821894C93C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24" creationId="{F24F1DC9-2065-999E-A9F6-11B71F9C95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25" creationId="{D737CC0A-6997-5D29-A559-D0C46B525A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26" creationId="{24EE1355-D5DD-EE1D-B648-9384E49B38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27" creationId="{5E1F2C10-76A7-D0E5-2935-10C7081B64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28" creationId="{A2D1CA7C-D68C-F44D-2EEB-82E0C8A20A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29" creationId="{32A22576-FB64-9DE1-543E-05C008AC15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30" creationId="{B4C873C5-060A-1467-1834-0E7B2A738B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31" creationId="{D7530990-2ECD-940B-23BF-D2F9D1C8C6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32" creationId="{8B808C3E-D86F-5E03-0B38-8625EC1B86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33" creationId="{FF0AF829-2BD4-C24F-EF5C-B6F93852A6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34" creationId="{71C19D77-9528-65A0-0264-E857537852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35" creationId="{DA2970DE-C599-7CFA-8231-8C2D39E2A3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36" creationId="{242F1A0C-CB48-F022-CD36-421E17AE61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37" creationId="{08B64102-73E3-4699-AEDD-F358C0D446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38" creationId="{F4ADD530-47AC-563D-DEC6-7EB495D0A6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39" creationId="{9D71428D-9516-2541-1012-D9D04F0FB1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40" creationId="{57D72E3B-F11E-73A8-B022-652145EFAB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41" creationId="{67321658-8903-6ACC-431A-8748C6B887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42" creationId="{A41C723F-0CBF-4DBE-2878-4C5EF8F47A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43" creationId="{56C8A1FD-A743-B866-676C-D715C90F2E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44" creationId="{7A117056-E78B-9A92-B8F3-A4C09905E8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45" creationId="{78C9C2F7-4102-C08D-E54B-2DD126CCBC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46" creationId="{082A1D26-9998-3827-4883-DD734F10D3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47" creationId="{E07BBFE4-A2B8-5617-D95E-2AFCB496F8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48" creationId="{DB9DCA72-E4F6-C8B6-03CA-D4A62C7892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49" creationId="{668EADA7-A81F-78B1-41C4-437157D898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50" creationId="{6C295989-F499-EE36-C5EB-BBA01FC749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51" creationId="{69CB54FE-0D2D-D182-B208-927F8DF33C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52" creationId="{D2045BBC-4492-4C70-CF67-CC417A7C48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53" creationId="{B2ABF965-772B-2C27-95D0-4BA8E8E05F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54" creationId="{97106825-3C2A-9723-D7F6-54A7A2E531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55" creationId="{7CE2939C-0617-8969-5F4F-C385F80F89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56" creationId="{8A5B2D16-55A0-B27D-008D-35315A863C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57" creationId="{2CA68A8A-FF88-DDE6-1D54-400C21B479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58" creationId="{023F201E-76DB-EA11-1D2A-D9D8543920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59" creationId="{9F126848-1200-211F-D642-DB3563AC73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60" creationId="{F504FB18-86AF-9576-7882-9443358869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61" creationId="{906C92EC-B413-AFBE-7269-2BF883AE2D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62" creationId="{A7562BB0-456A-92BD-B068-5F191544AA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63" creationId="{A058DE90-3A16-0949-FDC3-101EED7383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64" creationId="{C26A9EFC-F3B1-06A5-5DF9-8CB93B31CE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65" creationId="{AFB9E4B2-957C-222D-0815-7185313D07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66" creationId="{DB16263E-CE89-4DB3-7134-2C734D0931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67" creationId="{37B6C694-734A-D5C6-FAF2-C1F964475E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68" creationId="{4A18D8EB-B610-2AA2-B3F7-DE2FEFD06B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69" creationId="{116EF18B-4ED4-865C-9C48-41B210E6C4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70" creationId="{7840551E-EF22-A6D3-0AF5-9955F95D7B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71" creationId="{9F49014F-1D26-28C6-53CA-C85047A6BE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72" creationId="{E34C6ED8-79D3-E522-731F-15418E6B4B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73" creationId="{27117220-9522-0EA2-0836-892B2CC473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74" creationId="{99325A41-C1A2-B7EC-854F-1693813DAC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75" creationId="{949B592B-960A-018E-5BBD-93E887CD2F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76" creationId="{7E1EFF3D-31F3-AB7D-26F3-C473AA7AA0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77" creationId="{6007E796-A571-B589-352E-F0AB0A1692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78" creationId="{04F26742-F73A-EF06-B1AC-4246A496D7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79" creationId="{058E3540-16B9-D899-CF70-DEAF8A518D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80" creationId="{97B0CE00-9F8A-BD0B-1BFC-53A5D1B8F4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81" creationId="{5A112A33-73FC-4B3D-B95D-5E15D60131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82" creationId="{CE3F94A5-2DCE-B496-080A-1FBB4E4CCD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83" creationId="{23AE21FC-CB53-3AF9-7F2C-0113A13936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84" creationId="{7EB14661-9699-AC82-CBD5-A2AD4599D5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85" creationId="{6DE65A94-82BA-9831-4BDE-FFA2CB4C03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86" creationId="{98E61332-4E88-0348-E33B-6613FAAE41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87" creationId="{BF1D6A21-62F6-B52D-4027-0CE60060A3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88" creationId="{41E44306-DC30-3FB3-14F4-F97D1F099F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89" creationId="{C782C9C9-E8D2-1C1D-0A50-ED412D34B0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90" creationId="{9676C2EE-9763-BBE4-FBDA-27FAC8C067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91" creationId="{7377533C-C3EA-54E1-8081-4EDF258C5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92" creationId="{C60675AA-9933-DEF5-EFB4-320311820E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93" creationId="{24FA08E0-E235-CB04-7443-D95E332259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94" creationId="{AAB7ADEC-3B53-63D5-AC9F-C2A9162011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95" creationId="{B1E72020-1262-F58B-572C-B1AE76368B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96" creationId="{DE8DB897-E948-93DD-8449-FC4B93B745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97" creationId="{7C4D84CF-207D-86B8-E58A-0114E2AFF0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98" creationId="{4F8B21EA-C26D-78DE-3387-78FA358DB7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899" creationId="{975D2437-A4A3-A541-1179-D1A8558A03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00" creationId="{64A1C283-A02B-7C0B-634E-6173E6130F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01" creationId="{D7D5ED2F-FD57-1AA0-EA5B-36BD8C59B2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02" creationId="{9D4E65CC-AE71-2C0A-FF2C-683E226AE7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03" creationId="{84453B22-C1E3-8894-BF50-18DF63BAEC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04" creationId="{FC21E390-5614-B210-BD8E-50309B4F93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05" creationId="{E986DA1A-C819-B13E-89C8-7ECDE6AF67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06" creationId="{DF54D059-D69F-5E5C-5F5F-CE287000E3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07" creationId="{D90041AC-7BFB-0D89-50CA-AF1766ABA2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08" creationId="{D5C2BAE3-D705-C5AB-ABCA-C3ADA7E9D5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09" creationId="{B900D39F-DEF9-0E2C-FEDC-613E4E85AE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10" creationId="{2C148028-1E09-2F4C-B7F6-0CA60D8913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11" creationId="{DE36B999-5030-58A9-E3F1-CF8995CF65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12" creationId="{3492CEB5-6495-16F0-2C88-1B5A47B945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13" creationId="{7FF000E9-3E3A-BE47-88BF-8F6BC3561A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14" creationId="{CA514637-F975-2425-D11E-1A4CC04BAA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15" creationId="{BD68BEFD-C3B1-C382-1EAF-83D91D9626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16" creationId="{0CFC1098-CA76-A21C-3041-92729BC756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17" creationId="{7CA1B62C-2646-8F0D-7CC9-2F17DF9C9F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18" creationId="{97DA0796-B160-5065-91C9-9612580A7F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19" creationId="{785C41F8-05BA-39C4-2BBD-8BB74D866C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20" creationId="{483159DA-A556-66E1-ED33-AE421AEF55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21" creationId="{B2138C97-249C-E0B2-7CBD-C4C9A38A44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22" creationId="{BCBBDFFF-8559-1FB5-6912-B26C784BC9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23" creationId="{5176D542-5543-EA51-AB17-EDB479359A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24" creationId="{443B734A-1F06-89EA-4068-614498F163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25" creationId="{2D35DED1-0E7F-6EBB-92F6-758F942E48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26" creationId="{1F075A69-5B8B-084D-AC97-703D862695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27" creationId="{FE4E40E9-9906-1627-3CC1-1BF58F6E66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28" creationId="{E1CF142F-EA8C-7790-047B-EB4AE1E755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29" creationId="{2E1D28E7-CA09-D40B-5113-4DFD6DA623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30" creationId="{C02EE261-2BED-B6D0-A109-A906EEFF5A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31" creationId="{E479C09B-B099-BE90-8B56-80763358EE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32" creationId="{088507E8-A4BF-57A1-494B-0D54595546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33" creationId="{CEB89E34-3F43-7BF0-F1D9-99D26E7515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34" creationId="{4080E436-D623-527B-945F-98BE0643C5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35" creationId="{2F5CB04A-9589-8EFF-696F-D2017DB145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36" creationId="{7A31E04D-56E7-4096-9540-923CE81F14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37" creationId="{54433F00-6B1F-DEEF-4F3B-D2602C2303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38" creationId="{1E6F1319-F2A4-8B7C-5388-7C1ACCB3E3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39" creationId="{B16963C7-E957-D6F2-9D8E-CA053A6CA2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40" creationId="{D4C4ADB3-A784-CB39-E988-3AA1D460B4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41" creationId="{A22BC575-198D-5DC2-D650-3C9AE5F22C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42" creationId="{9A860155-6203-9698-62D4-A28BEE9F4C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43" creationId="{67CC5A14-8CBC-11F0-8204-56E53E0EB4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44" creationId="{AE5E8972-B36E-C6F1-BD3E-D44EEDA0B2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45" creationId="{925C2712-301D-402A-F659-F6BE97E5EC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46" creationId="{F851BACA-1800-20D2-DD75-C4760D1D32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47" creationId="{F134AD66-8C3A-F974-8F83-9CCC6FA7C7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48" creationId="{10C7158F-7490-D5A8-4BCD-3125C113E7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49" creationId="{7D9906F1-F65C-0B0B-7A79-0E9A33E1D7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50" creationId="{65B4343F-E4BC-2861-DD5A-FDC56B5A79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51" creationId="{7AE7C204-CD59-9D7D-813D-F4D70C293A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52" creationId="{6A15F3DF-1E34-4705-09C2-249562D9EB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53" creationId="{1A4818A6-7012-ADC1-3812-DB191190C4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54" creationId="{87938EFE-F84D-82D4-C211-715822356D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55" creationId="{E393822A-704F-41B6-6585-01653AAA39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56" creationId="{7EB9B620-B11B-5D89-3052-0468E59F7D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57" creationId="{8062201E-885B-5E87-2B15-CC1706BCCF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58" creationId="{95E59A97-EA8E-B448-6FEB-94121AB496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59" creationId="{FC1DB4D1-2A47-F231-1805-1D68074C05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60" creationId="{B739EE5D-2929-9ECD-8A96-09B96E70F2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61" creationId="{07A1F6FE-B446-A545-8298-2F10DC6433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62" creationId="{B74F284D-38FD-07F2-3090-09C3588A0D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63" creationId="{DE49B9A2-81DB-C004-CE22-E95EA32F58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64" creationId="{3CC897FB-0BEF-DA33-2ED2-7D66F9E2D6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65" creationId="{D9C7B1F1-90E8-2C39-1BFF-F2604CA095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66" creationId="{7CD957F8-8DCF-B9A0-B8E7-7A3AB8194D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67" creationId="{B695289C-7E67-0182-FDA7-683EF81957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68" creationId="{F4F3A97C-2D76-B425-C5A7-9581EA2235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69" creationId="{40CB0874-0336-298F-9EF9-4ECC8DF111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70" creationId="{9FAC43B0-0F48-AF82-8A70-1C04727066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71" creationId="{622BA72A-7602-54EB-975C-8F8ACB35B9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72" creationId="{B348BC14-8C5A-9DAD-713F-F7094A9ECB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73" creationId="{57C09899-4084-5F3A-BE7A-4E298EC29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74" creationId="{9844FADA-77BC-8C13-2D1E-46AAFB8BB0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75" creationId="{B2D86225-E00F-7F7F-8521-473F6CCA5B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76" creationId="{C2F96527-6856-AA76-AAD2-4D377B7B0A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77" creationId="{06CA2C4F-A981-A393-98F0-F9590D25AE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78" creationId="{BB9E7B4E-FAEB-759F-57A9-9F88601C08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79" creationId="{98CFD1CE-56E9-4634-C552-DAD6576C53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80" creationId="{43333F2A-0FA6-92FB-F7DC-FDCF9A82F2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81" creationId="{773AF79F-263B-CD19-738A-FC4FF7BC6D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82" creationId="{E5332C2B-EEC9-8D54-19EC-B8BA52330A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83" creationId="{B3DCC713-60E6-7C9C-30FE-10DB701D69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84" creationId="{047294C2-8A46-CC6B-9DDC-F1A455AAC4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85" creationId="{8B5F330D-D466-D11D-F8CC-8A000204A3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86" creationId="{8D36C48E-93C1-209E-71A2-16C770A83D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87" creationId="{D1E59271-0F59-EF1D-319A-D113CB796B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88" creationId="{741A5AF9-BD85-803E-7400-F43BE4E121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89" creationId="{1D485DD3-9020-3A5E-8ABC-250425554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90" creationId="{2C5A6F94-CE88-FE93-2165-479FCA690E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91" creationId="{FA2C7D80-5DE5-69A7-A682-EC5AB5B43E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92" creationId="{A50C3FBD-04A2-523C-E87E-113C8C533C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93" creationId="{3AFEFE4B-99E6-29D4-96DA-2CE4D1C545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94" creationId="{E58A5E2D-642B-79E8-04F1-ED75D34FE8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95" creationId="{370DC761-E181-CAE5-20AB-BE8150B64A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96" creationId="{2B855127-D6CB-81E4-3119-2A9025EE43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97" creationId="{C8C1D76D-A8D0-71C3-F016-67AE946F62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98" creationId="{BC4F83CF-435E-7DD8-1F2A-7BFC461B0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6999" creationId="{F8733302-FE6B-437D-16C0-4EF020F786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00" creationId="{D3EB3722-3D61-ADD4-AF83-B09B4DCB5D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01" creationId="{175589E1-8132-5636-3CA9-8821929707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02" creationId="{6E0171D3-774D-723A-8B9F-1D7E40AF31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03" creationId="{611C4A50-24D2-6ACF-B072-BB4581DE2C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04" creationId="{DE13E7CC-D2EB-5647-E484-7707EFEAD6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05" creationId="{D6A50C67-EDB6-5AEE-2856-8369B5E4DB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06" creationId="{58E182BF-7135-039B-C8AE-F3221531F8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07" creationId="{F4A7C7D3-5730-53B5-59E1-153D455115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08" creationId="{9F7A7498-7875-26F1-070E-14C7BFEBE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09" creationId="{920699B5-F549-C6AE-30A3-A93DCC2B70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10" creationId="{F39DB38C-B38C-539A-AE0F-FE50D24215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11" creationId="{E16CC5D0-09DD-8EE7-9837-7597555F8B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12" creationId="{9C08C535-9680-6DC9-497F-A23FCA7390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13" creationId="{C484CC8D-0FC5-2AFA-E925-1ECE9C9F8E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14" creationId="{76AAA653-10D0-3256-EF6D-604994A447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15" creationId="{D57B0C24-EE10-E16E-A52B-FD0666D0D9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16" creationId="{84EBC4A1-33E8-DBFC-E1C7-3AF7BCA386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17" creationId="{44D8C9F2-DDC0-A2C5-F4F4-DF420B0795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18" creationId="{28B439C0-EDDB-BA06-C9F2-DEAD1F58F3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19" creationId="{EB546D07-A0FF-D4FC-B520-980C19ABEB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20" creationId="{920F8C9D-6D33-1383-CE16-AB1F391D27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21" creationId="{E31AE7FB-9EFF-FB1E-F318-9CC0E14321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22" creationId="{D5C62018-15CE-704F-E90D-4A4F4B41C3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23" creationId="{6821E5B4-34BE-E684-AFB8-450BD4F635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24" creationId="{8E9048EF-684E-F4CB-2635-2BA07B4B9A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25" creationId="{586A42EF-D4CF-64D0-DB5C-46D396FB26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26" creationId="{3A9F3DA8-4893-7B5A-0B65-D4BC9AF97A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27" creationId="{3A1E4840-488E-4A89-FD47-915CBBA528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28" creationId="{E8C7730D-2D6C-73D6-A9FF-4969599963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29" creationId="{17A05023-B096-BB9F-7071-FC30201D0D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30" creationId="{60C7D049-1CB1-F667-74F3-0D06F3DF77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31" creationId="{7590A454-6D7F-65DB-849B-E27BD43BDE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32" creationId="{52A48EA3-4BCC-53E3-D654-547F5BFFB0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33" creationId="{6AFEC8D0-9A9E-4415-100E-38577EDC36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34" creationId="{ADB0FF60-501C-1133-A917-2577FD36ED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35" creationId="{C7BDFD8D-FEA7-84FA-CF11-0F60427234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36" creationId="{9C6E9912-E1EA-2BD7-967D-94F986D76C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37" creationId="{0F26D974-C831-4E54-C207-4F060674CD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38" creationId="{AA1A7605-50CC-3A66-1ED4-16DAAB8FE7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39" creationId="{0A488476-CDF2-9CE4-5713-26584F5883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40" creationId="{15FD3FBC-3654-BA81-C7A4-0F1793591C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41" creationId="{A2B810EF-1FEF-1D2F-A362-32E7DAD93E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42" creationId="{E7C56DD3-A75F-C678-16B4-35A756CECC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43" creationId="{2B42B57C-317C-BE8F-BD92-7477BA63A2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44" creationId="{06565CD5-701B-7646-8503-28D0ABC1BA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45" creationId="{0612D4BB-8341-D58C-633E-DA4DB6C5C9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46" creationId="{632D3000-63F0-F1E1-C97A-51C211992B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47" creationId="{264C5E42-C0E2-652E-8AD6-004C11A06B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48" creationId="{10C728B9-E72E-0878-0C2B-E01FEC7C61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49" creationId="{CC381A3B-76F3-EFE5-D81D-EDEBF93920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50" creationId="{965710C1-5F10-372C-79E8-1AD9BE82F4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51" creationId="{C3F0484E-765F-E19E-1A23-84C43C4298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52" creationId="{207374F1-F1DC-7F65-F720-5580728966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53" creationId="{92E261AC-1272-929E-1E1F-5858832B09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54" creationId="{DC2B78C7-C8D8-3ECA-4B23-9A81F186F1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55" creationId="{3AA4C284-AC57-CB77-6D83-A63D04AC0A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56" creationId="{CFA8E52D-E275-F9AD-DD22-BFD2596C60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57" creationId="{EC62533E-C975-C7F2-47EC-68F2996F52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58" creationId="{721C7433-CC91-DCB9-5C89-A10D3CBCD0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59" creationId="{83EE9921-8F2A-F8BF-8D7E-A9322EBF59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60" creationId="{31EE7CB9-E8C7-7F0E-BAE8-653BD506CA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61" creationId="{0771A529-5AA7-2902-7433-FDD15FEAA7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62" creationId="{E3D37E2C-E586-C690-6E7C-992DBFCC5D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63" creationId="{4FF0254B-D14D-49AF-FC18-DB6312969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64" creationId="{F34001CD-ED10-1546-9003-62D9890263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65" creationId="{998EA280-C538-53C1-F293-950C69E209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66" creationId="{333DBA1C-4B0A-DDAD-E7DD-F61FF27CA3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67" creationId="{DF2EE727-52BB-456F-0DE7-938E50CF77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68" creationId="{6484F36C-4A8B-0B9D-93E6-45295CEFCC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69" creationId="{3E4B185D-FFF3-B375-8BD1-E98EA6C260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70" creationId="{17E59E6A-9D9B-8C5D-1924-9B20760C07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71" creationId="{73E83CCC-1E32-0D84-A35E-A233C89872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72" creationId="{8C06CE68-1630-5589-1A49-404F0E92FA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73" creationId="{8A0C6E4A-01E3-2041-9C3D-62B8354B0F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74" creationId="{D332458F-ECD6-02D5-522E-F5159BF21D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75" creationId="{326DB9A6-32CF-A83A-F713-D51C38516D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76" creationId="{3F471779-3170-805C-61F0-652F15BA91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77" creationId="{4DDC2638-77CE-B4E6-104E-9EB36C7D5D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78" creationId="{1054DD65-8C4A-35B6-9BD4-7A7538CAC5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79" creationId="{B22D5965-C621-6921-1841-BB56960F4B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80" creationId="{324FBC9D-9A8A-4B09-7C7B-1C76827E11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81" creationId="{73DBC2A7-7106-51A1-6A85-475836E907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82" creationId="{79F051D1-31F2-EA0F-A27A-7AB35CBA69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83" creationId="{00F64CA2-408F-07BF-2965-5A853AA02D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84" creationId="{ECBA94E9-A4EE-DB96-4239-67337A1FF4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85" creationId="{4325C6C2-8001-000E-CB0A-88ACD893EB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86" creationId="{384864F2-9C00-6329-F834-1B0186B02E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87" creationId="{E43FC14D-F78E-88B6-FF19-DA871FFEC0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88" creationId="{BD7FA1D8-35E9-5205-E69E-B1BA340D3D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89" creationId="{D6EC44EC-4097-D52E-2018-53C44D81E7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90" creationId="{EF12CE97-1ECD-9DA8-7337-19B797D04E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91" creationId="{E52F213D-DBBA-EA73-02B7-F44DFE39B6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92" creationId="{CF2B352A-5717-B089-7D60-7DBCA7F0CC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93" creationId="{E6587448-22AF-37C8-96A5-B584AFB26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94" creationId="{04D15E8B-530E-9183-0177-0965D41600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95" creationId="{CF6FB72C-892D-BA59-2541-B96DAD9031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96" creationId="{E2EAA132-8155-BDA6-0124-16207C8518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97" creationId="{3A85F05C-A132-2D29-89C4-B4EE8031AE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98" creationId="{6135393F-BFC3-F6DE-456A-89761EF60E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099" creationId="{F560F927-1C9C-6ED3-60C3-4081474386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00" creationId="{7AA68379-5340-C537-8133-D65A53D449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01" creationId="{96C5BDE5-F7D1-55C7-3BD7-FBBF53FF04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02" creationId="{A4EF55CF-0A51-DC09-AE64-CEA741EB05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03" creationId="{B9E3BE25-714C-8CD5-2F18-B021BA28D4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04" creationId="{21523912-F540-EC20-7973-F0CDB486C1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05" creationId="{60E63CB6-2736-05D8-7361-8F29BA8652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06" creationId="{7071200A-94EA-976A-6E15-951B9C778E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07" creationId="{66690655-FF31-3CC1-845C-F27104B536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08" creationId="{53A8288F-7D93-D073-FFDB-4DF3880286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09" creationId="{107C5C11-46E1-3EAD-E11D-DFAE4EC7AF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10" creationId="{23B07E63-0551-1B7A-5976-929C1D21F6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11" creationId="{1FDDD94D-B47A-6F3E-F3EF-07C19DEF20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12" creationId="{10BA188A-8CE8-5C33-1902-6084CA87BD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13" creationId="{26BDCB6B-ADC8-B4C8-A361-0409B5315B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14" creationId="{ED434BE4-1039-9865-6ED2-2FA80D512A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15" creationId="{114C056D-83B1-C6BC-2298-8D46FAD5FA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16" creationId="{214EABCF-04B8-B46E-BC6A-8F365F0904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17" creationId="{8877C46B-D107-81DF-32AF-16EEAA839C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18" creationId="{5B1D2E62-C1A9-CBD0-A4F4-550AB11E15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19" creationId="{56361736-8CE9-C8D4-7228-524472FB12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20" creationId="{9C9367B9-BB2B-F5C0-36EA-6825C0C12E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21" creationId="{860B03BE-4618-66CA-4AE4-957A53AD86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22" creationId="{40D021FC-E8BB-9DBD-155C-D79D72BF9A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23" creationId="{89E654CF-78CE-A797-4B5C-B109E766FA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24" creationId="{D3ECA1FD-2F5A-8B61-48F2-48DBB3AD0A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25" creationId="{0424C25D-8006-BCC3-16BD-EFD405EEBA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26" creationId="{17C5A610-B7BD-18B7-0E7B-CE4CEB8731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27" creationId="{55AD4262-EAF8-727D-B8E6-57113E276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28" creationId="{E9A5CCE8-2153-8F36-1E93-1221E5BBAA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29" creationId="{4E1AA22B-5A1E-B662-6AB7-3C14E2F4F5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30" creationId="{BCA3B5D2-BF4D-4C8E-76E1-C697F7D5B9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31" creationId="{10D42406-2945-B058-CB26-E034C3C2DC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32" creationId="{18749A1C-E2DA-3EC0-4A0F-5AA68EA637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33" creationId="{459E3788-C4DA-E7A1-C29B-E11F915C8E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34" creationId="{726E5232-0AAC-8886-2586-6A0D08FB15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35" creationId="{9C25E1DF-08B8-6E9D-6058-9201491941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36" creationId="{B8EFEEC0-BE79-FB7A-3B9B-C459524D03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37" creationId="{792FCF64-5067-026F-3C65-E1FF06085F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38" creationId="{15A3FFB1-ECE8-42F2-8F5C-9FAFC115F1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39" creationId="{12168A91-E923-3A6F-78AA-ADC03A8BA1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40" creationId="{D6EED843-B247-FB17-6715-9291A9750B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41" creationId="{F735D953-97E3-9B8F-E196-57DD1EBD3E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42" creationId="{2C56DB50-DDED-80CF-2AF4-7D4F5A3C95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43" creationId="{269C52D4-A8FE-8687-AC29-652ECD7377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44" creationId="{42E6FF39-CCDA-602C-A867-1644444C01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45" creationId="{76AB7773-6178-0CA2-7FE2-6C09B5F027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46" creationId="{9426A355-F706-3510-4A03-253BE26FDF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47" creationId="{2A5C8E59-5264-35AF-245A-3C69330562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48" creationId="{D8E2482E-8F8B-DF0E-53A7-9DB988FE9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49" creationId="{D3A31D15-F5A3-4800-1625-7AAC44021E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50" creationId="{AD420128-AB50-3BDB-945E-8352D0D5F4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51" creationId="{014644AF-2B89-9F6B-DE96-976CEAE18D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52" creationId="{6F2F0901-CC5F-D91B-F4C6-5622B6C2B8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53" creationId="{195FDF88-98B6-83FC-10E4-0A4AEBE4FA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54" creationId="{3A96E918-BA4F-05DF-61EC-E61B360B63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55" creationId="{70365828-88D9-9E6B-65AC-D3FB41C840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56" creationId="{23B91903-44A4-F4EC-D4F8-1FDF3D151B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57" creationId="{A6C71CCB-AEFD-91B6-92EF-98F66CCEC6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58" creationId="{47F0255D-14F7-74F8-3E6C-EFABBC38F1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59" creationId="{0F657CC2-5636-E6CC-F1F0-8C29D5DEEA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60" creationId="{44E126EC-DCF4-C16B-9F6A-71F7B08894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61" creationId="{F88956F5-C816-5A33-C0DF-9C36B4C8D3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62" creationId="{EAFDCC1C-AC5A-AB68-607D-14B59AA4D1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63" creationId="{6552E4ED-5E89-0A62-250B-E6D1FFF8E1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64" creationId="{C65988FC-E6C3-C91B-BEA3-28EF571366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65" creationId="{10718A61-1211-3A0D-2993-DFC126B24B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66" creationId="{E3A2BDAB-5FCF-1CA1-EA2C-73DC553CD6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67" creationId="{FAA3547B-C0AE-F029-BEEE-53BC1F3320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68" creationId="{ED95FABA-B455-5D08-C05B-10F3B67273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69" creationId="{8BAD4E2D-A24E-0D29-7DD2-9142314A3C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70" creationId="{8FBD1511-8D53-9C3A-5180-D8462AE273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71" creationId="{A8CE9A1A-6B70-1404-1BD3-7D1601DAB8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72" creationId="{973DA079-85A7-26EE-9803-3FACD093F5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73" creationId="{E928DC99-836D-E097-8B6E-F1CEE7CA5B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74" creationId="{79DBF161-AC98-D162-478D-FA553CA8EA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75" creationId="{AA98CDB7-C51A-4FD0-1A20-7F4FA12F7C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76" creationId="{4D9629C1-49C1-E399-6DF7-3D1E43DFB1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77" creationId="{B1DD2402-5C26-B101-CEE2-4F5CC85FA6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78" creationId="{1C5DFCAC-F50F-7ED9-5443-DD08439E04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79" creationId="{62B059C7-E51C-7FCF-1210-3BF21A13B7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80" creationId="{2DAB721C-E7C6-2BC9-64A6-2026D336D5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81" creationId="{CF918B2A-0BC1-D10F-95FA-DAD2104DC3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82" creationId="{1DAB4036-07EC-1AB9-EF89-7B643E37FE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83" creationId="{375B7A07-88F6-E01F-14F5-7F6D3DB695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84" creationId="{B5D1664E-9A9B-807A-CE28-4E816CD0DB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85" creationId="{40FE082F-B490-0B2A-6FA6-4FBB437CE6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86" creationId="{A2860A58-F5AD-E584-1E56-74AB428031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87" creationId="{9032F8B4-104E-45E0-2011-A2C3F6DF68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88" creationId="{9CAD1069-61A7-8B44-19A2-A2A18D9DBA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89" creationId="{082AAB93-440D-8722-7F29-8C57C0837E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90" creationId="{F0F55576-AEAF-211C-EFDB-511F5BD57A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91" creationId="{2E931C07-1052-19D3-0978-41E32C06EA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92" creationId="{2E56151A-1105-8DDF-FA9A-129D3CAD4E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93" creationId="{30E5B662-C0B9-E31E-9197-A9C6BC4A7D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94" creationId="{2959B303-2B6E-8EEB-F9A9-3CBB6A4F6F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95" creationId="{E4424927-2100-A5E3-776B-E0398B1AA3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96" creationId="{BA383A18-1353-C694-8824-27856B4757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97" creationId="{4FCF68F7-805C-0CDF-7214-1C896998D3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98" creationId="{8D1368A7-295F-84CF-C8B5-87484F8699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199" creationId="{CB0F7112-76F2-0D39-8FE1-05D0DC04F9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00" creationId="{6DCF37F4-5F68-C1E1-3176-E13B3ABACD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01" creationId="{E22486D0-4E56-E394-0BC7-88C6FC3E22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02" creationId="{32C609AD-D4D2-CF67-26CC-7D3AB6AEBC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03" creationId="{6EFDA0EC-0668-BFDF-790D-B6F976CAFE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04" creationId="{0E601D52-17A7-9D58-2AEE-51035F41B9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05" creationId="{FF7911B2-DD85-1269-A46C-A5267111CB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06" creationId="{7E053CFC-B3CD-9ED1-E4BE-A0BB321FA6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07" creationId="{5B801010-F9C5-1057-32AA-937D945E40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08" creationId="{88B47379-4FEA-F968-D4D0-73D2B55C0E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09" creationId="{1C15F1E0-A305-867A-289C-0D3B91E302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10" creationId="{EC8EF6B3-D75C-0EF5-F3BC-465D29EC6D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11" creationId="{69D77FCB-D081-5255-A2D5-D1F74077C2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12" creationId="{BF2B83E6-93B8-1A92-05C9-BAFAFC8FC1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13" creationId="{5294AC73-85C6-B76B-E346-F510C71D42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14" creationId="{A577079B-80FF-5751-705F-5360D7400F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15" creationId="{FDD3AE68-8258-FE70-74E0-30B4BD5EF2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16" creationId="{F8549677-F144-74CB-861E-0858BE000F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17" creationId="{C0471DF3-FBD7-19AE-6351-C5CB1C498E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18" creationId="{43128DFE-C906-3497-3680-0B9D622FB3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19" creationId="{D70EDCA9-EA88-32EF-DC18-34A377EAE9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20" creationId="{0062B483-AAD9-83AE-E096-014371CC8C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21" creationId="{504D4F52-A306-23A1-DEFC-BF744E0BAB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22" creationId="{681D974A-92AE-86B1-8A52-52379D3D27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23" creationId="{D4962639-D901-FF96-56AF-65997BF03F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24" creationId="{3AB7A7F9-03BE-A732-30EB-FA8CFC9B5B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25" creationId="{FC6C30D7-D2EF-3041-F4DD-37FC4D5F3E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26" creationId="{5F64545F-BD67-A6B9-C81C-91CBEB97D3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27" creationId="{22295081-08DB-C0D7-93D2-2935AE4072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28" creationId="{F998EFC1-55AB-E037-D0FF-EE2003A46C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29" creationId="{3B8A61C3-0250-5CA4-35F6-DAE8EBC02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30" creationId="{741C7863-3660-18A2-20FB-201682B24E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31" creationId="{571471AC-D8BC-5D72-55AF-81D645BC4F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32" creationId="{D81B7F7A-A923-8B8C-3CB8-E2C68820C0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33" creationId="{6EA1C30E-7FB2-81DB-4F36-122C7C8682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34" creationId="{6A83206F-03E3-F4C3-458C-6D794134C7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35" creationId="{E9FEAB15-A3B2-CDB9-1035-B1F02FEDB1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36" creationId="{2F7FE161-4725-A7EA-6622-446D0CE3E8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37" creationId="{95C70EFC-9868-804D-60B4-624779EF9C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38" creationId="{9AEEF547-C893-749C-6663-01F2BB9EE8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39" creationId="{6C397C8B-A426-1400-E892-A141DC9A62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40" creationId="{DDD597C7-6A7A-A479-8998-CF398BFF62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41" creationId="{CE8CBB2E-2769-18A0-A8CC-0201CB188B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42" creationId="{0FB00C35-E86A-A038-0225-02C5F05492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43" creationId="{EC6D0C7D-7785-E3A3-9D5E-C78D315894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44" creationId="{263CE3E1-A83F-CE59-1B49-642FB234A3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45" creationId="{9AFC5BEF-9CCA-5442-8A5B-D8DF036076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46" creationId="{55082199-DA28-ACEB-8E8D-B3BF35CBA6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47" creationId="{301892C9-3AD7-639E-79A2-ED2D570402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48" creationId="{E18A8B74-2660-4B59-1898-418DBF3CC2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49" creationId="{67466A33-32B3-A489-B454-850E75A727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50" creationId="{76F06620-3192-C906-0DD1-E72A8380C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51" creationId="{832FD8B5-FA5E-DD91-5998-A6A345DC52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52" creationId="{AAD05028-9935-915A-F8FB-8C1CB506B8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53" creationId="{70C7137E-650A-8957-01B7-31CF7B025F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54" creationId="{4136CEC2-0FBB-D0A4-86FF-F7345ECEC1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55" creationId="{4BFA75AC-37C1-1D67-67E3-B532254007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56" creationId="{14792869-FBA9-A1E2-057E-23F59EF80E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57" creationId="{E6A8DACB-13DD-DB49-361A-2494DB8FD7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58" creationId="{7F6B4B04-CA36-3989-F9B6-7AE423931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59" creationId="{E097A517-BDD4-185B-053B-8407BF10DD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60" creationId="{A554A13D-9068-AC32-A5DB-298C33572A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61" creationId="{4F0023A7-B4AC-501C-4F79-75EC092081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62" creationId="{4911ECEE-086D-41A5-62E9-AF4504BC04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63" creationId="{15C42CC8-1128-BBCE-EE8E-8CEEE3FA7F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64" creationId="{BA9967C0-C85F-55ED-B811-D28B97C7AD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65" creationId="{95BCA12C-4778-7D55-A2C5-5C2A210E58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66" creationId="{61265FEF-1C8A-1C2A-49AB-4B9E8EC647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67" creationId="{4E0709D4-97CC-309D-D414-27315144DD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68" creationId="{EDB5BC1E-B889-5220-6D51-8F1778920B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69" creationId="{9125D08D-904A-299C-26DF-EC05F1AB99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70" creationId="{FF3C7221-07A4-2016-6592-81912E1B5B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71" creationId="{10DFE2A5-2EDF-F534-7C51-A530F3B034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72" creationId="{0395137D-D490-8B2D-1B09-6B2BA45834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73" creationId="{2AEEA806-BAF8-9471-2711-999E0A47BA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74" creationId="{154967A4-7CE8-70EF-4728-B8F3C9714D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75" creationId="{94F026AE-1B1D-CC16-3DD1-AA2FA29F7E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76" creationId="{B04667A7-0DDF-F624-850E-11F49A9766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77" creationId="{3CFF6690-43FB-D33D-3D5F-12A8C934DA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78" creationId="{48544C4C-0D3A-8D6B-3075-5DBB4DD2F6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79" creationId="{C533B1BC-498B-6D36-82B4-4064EC40EE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80" creationId="{455B2344-384C-74E7-A8A1-5527693EBD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81" creationId="{092B8715-3969-22EB-6417-28629EC4F0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82" creationId="{DDC37DE8-2639-76A6-0E91-9957170E4C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83" creationId="{C3D7309B-8962-87E7-9BA7-5BE0CA6689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84" creationId="{CE3900C0-538B-F04C-FE1C-F1A414BBE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85" creationId="{46520948-FA36-C72F-74C1-3BDE4D1436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86" creationId="{44D24167-401D-37AA-8B21-705C57FC8C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87" creationId="{8C5C7C7C-3423-E0AE-1F03-B1F14C4963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88" creationId="{AC662E39-FED6-5498-C8BA-3566CB498C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89" creationId="{0645AD06-DC78-9EA9-37B9-83BF309D1C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90" creationId="{0E530585-7ABD-2986-536F-B5A22EB522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91" creationId="{4C83BEC6-B573-BDCB-354B-7F051E2A7D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92" creationId="{181DA1B7-3464-DF4F-6F7B-39489FF424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93" creationId="{ECD46108-922A-2908-9CBA-ED9531EED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94" creationId="{255FFD66-3C64-16BE-FB13-317FDC4C8A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95" creationId="{1A90B8F2-B2C3-53C0-3B9C-813725A471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96" creationId="{A1385FEB-33EF-B081-2F3E-01296FE37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97" creationId="{B99E5D5B-349E-F27E-F189-63F0416CAF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98" creationId="{8D17635B-8A8E-27DA-2346-BF9282597B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299" creationId="{D94F7921-F366-E2DC-283C-C9CD25933B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00" creationId="{CADD5948-2681-9995-F040-71EC64F701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01" creationId="{EA033F13-0A01-7A06-49F5-E3303BE63D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02" creationId="{4D5067C4-6F6A-00EE-3626-2550E8983D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03" creationId="{B72644AA-F594-DC45-A7DB-5BE6979568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04" creationId="{7D14B734-E340-5F35-096C-F1E83A674C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05" creationId="{889FF0E5-06F8-D65E-D3AF-D60D4B34AF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06" creationId="{B83C07BA-804C-A83D-A5C6-63807788C1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07" creationId="{A65F1686-640F-2B14-C1ED-EA07D46BAC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08" creationId="{93B3E7AE-3901-ED55-DA27-683D5973DA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09" creationId="{DC4809B3-3E5A-A780-6E11-E810EC3147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10" creationId="{629A9CED-4545-BF34-10ED-4E6AA172A4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11" creationId="{C07D4465-94A6-1C04-CBF5-5235F25000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12" creationId="{6CAD7EB7-C275-E499-49B9-22A2694ACF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13" creationId="{3DB5DB95-2F16-6CC8-7B03-DFC25F737A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14" creationId="{A3D36722-06EF-4147-9868-B4CFF83F8A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15" creationId="{A8ECEB0B-92AF-2D65-2A9A-C94A197549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16" creationId="{CAB9FAB8-A4F2-C9D6-4006-83F110A15C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17" creationId="{370EC5B1-A553-B1FB-C67B-75CFBA362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18" creationId="{314C1E3F-A0BF-EB3F-34FD-6D39E568B2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19" creationId="{29A81D63-ACFE-8FE9-D5E2-BD794DBAC0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20" creationId="{D0BD2359-57E4-0762-0404-CBA90AF1DD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21" creationId="{CA3AB89B-64DD-BA9B-94EC-5B416CA5EE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22" creationId="{BB2F2B9D-6426-C0FB-33CC-B27D32E5E7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23" creationId="{F5E8BD89-F16F-2A12-13F0-2A04CC99EB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24" creationId="{94139BC0-DBA7-EC92-AA30-908DCF084B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25" creationId="{DBCDF995-AE84-D5F9-B1CA-E591210D58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26" creationId="{71B8C24D-FA47-198F-F740-009F45211E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27" creationId="{1ECBE19C-DAF5-03AC-A5BC-D76A2E2F6E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28" creationId="{44C85852-41FB-C8C7-7D55-72F3D2EC35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29" creationId="{E0033A67-0439-8418-2DAC-25691B21BA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30" creationId="{2C33D22E-0086-B3CD-9DC6-CF6026C962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31" creationId="{A81C7DA7-C03C-65CF-0C7E-9C259995D6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32" creationId="{397FA2C2-64AF-9A29-8C68-F1A95F1ABA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33" creationId="{93B6B24D-9D59-488F-0666-C11F334604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34" creationId="{5124A6DE-0A37-0D74-8FCD-4AFE552E79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35" creationId="{09963813-705A-348E-2AF0-D2BBDB3B7D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36" creationId="{CD981ABA-699C-550A-A979-E43BFD5444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37" creationId="{4E0BFC2A-F390-F94B-2CF4-8F077513F6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38" creationId="{7ED77ED6-FE87-C502-2615-C4DB932C40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39" creationId="{724A3EB1-E2D0-AE9C-FE6D-9D383EFCD5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40" creationId="{AE3C6E21-5690-3C5D-70EA-9FCDFBE576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41" creationId="{10BF8CC4-BF99-6E57-4928-3763CE2E30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42" creationId="{45429252-0711-2353-382E-C32699B890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43" creationId="{FC166F1D-34F3-BB7C-91C7-4B3612187F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44" creationId="{EF095F21-9400-077C-4178-E66600FD8B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45" creationId="{10A61B84-AFC2-7F02-897D-43C599B61B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46" creationId="{4C0DCBA1-5A94-A9EF-0D38-A3F6E22AED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47" creationId="{9AA24A9C-B08D-7317-0793-7472B3F61E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48" creationId="{B3F6D468-1A65-5F45-2643-4BEDB543A1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49" creationId="{1A5B1DC6-C953-1FE1-F157-788F09AAEB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50" creationId="{FE823F27-1A42-D02E-A41A-ABDABA0D61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51" creationId="{6403A134-F44E-4042-D047-AE8CDF0709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52" creationId="{BD653A04-D87C-7A66-2615-3A0909B928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53" creationId="{65C92299-62A2-C499-BD5F-F4223B2A0E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54" creationId="{FEF9BDF4-5A16-9B19-BF17-F8DA877E6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55" creationId="{6673D5AB-B83E-3224-BBEC-CF10D072FB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56" creationId="{8CF73D20-D4F5-40B8-0726-5CF178CD65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57" creationId="{740697B3-601C-DAA2-3A68-20D05CD3DC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58" creationId="{7807E8F3-70CD-B0CD-C66F-E01DE3A94B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59" creationId="{CB1A7AB7-0AA8-7086-0297-9AD686AB7B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60" creationId="{793E0689-B583-AD98-F235-3F299EA0DD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61" creationId="{BFED4AB0-C0B2-16B5-54C4-7BCE80D37E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62" creationId="{FA1B9A6A-0A88-28E0-50C9-31BE1D66CC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63" creationId="{14999C1C-3F5D-EE7D-8D56-866A001807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64" creationId="{45FC2E8F-E473-CD75-4D65-EA250DF9A3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65" creationId="{9E1D1FE9-AC75-EA3B-43F6-9E8BA32A64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66" creationId="{4BC37D5A-687F-E9FD-A335-76BE77273C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67" creationId="{19D54916-FBA6-28C0-DB18-9788CCE1AF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68" creationId="{DCCE8FD7-1358-DE2E-08DD-853441CB21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69" creationId="{BB7EE792-F632-4730-F70E-B1D66A87C7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70" creationId="{E0C1CB99-B477-F115-8B49-9BD3C7A570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71" creationId="{DA61A23A-854A-C485-9CC2-16C603D6E2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72" creationId="{29017A37-48DF-E3D0-BC56-43DF7DE0C9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73" creationId="{5CA8FF2C-9925-5C2B-B4A9-B78B08E0CD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74" creationId="{B3B771BC-4BF5-3D62-B4FB-5CB7839B05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75" creationId="{CDEB0E16-F79B-C0F2-2567-6AC829EED5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76" creationId="{99AD4ECD-8030-1914-F17B-DF0A9E64BE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77" creationId="{0AF03138-1A62-ECFB-BC5A-D5D585F625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78" creationId="{291C1521-EFA2-4E26-6B0E-E50D35FC5F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79" creationId="{EAD75CE1-DE4A-D059-F30B-8D4FFC0A7F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80" creationId="{5CAAD4FA-D1F1-0FA3-B0F1-D49092C697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81" creationId="{8B4091DC-782B-7760-9CDE-77AE998F01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82" creationId="{744F33D5-09EA-9641-ECAE-638A39CF7B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83" creationId="{EBD7FD14-72F2-C06F-B1DC-28B51E1067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84" creationId="{32E0FE84-364E-CF2B-A44D-5F01CB0E7A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85" creationId="{79597580-7BF1-AF68-DAB2-78BEC7AD4C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86" creationId="{BA55250A-7FE2-A61E-062B-C929F453F3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87" creationId="{52CE8658-C688-22EA-A819-D434FE783C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88" creationId="{AF06ADD3-047D-0972-005D-7A91C0FC70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89" creationId="{BD231E4B-7337-08F6-9164-CD3EFE610F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90" creationId="{D5CCE833-FCD5-399E-C243-4B3F7D2C4C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91" creationId="{F43A5DF5-4F44-C299-37B6-C2BB6D4BF3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92" creationId="{293EAB79-159F-96E3-BB43-45C3161B6E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93" creationId="{BF4CDD46-496B-0A3C-7D95-E3153D109B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94" creationId="{CC1A7C78-6C4E-6B22-7958-74E6D3643C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95" creationId="{3447E0F1-381F-3B06-FDE1-F908F1B810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96" creationId="{DEBDE608-D16C-3E78-121E-5B3A85F254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97" creationId="{281201E1-11C3-02EF-A694-E43C20F9ED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98" creationId="{9F8099F6-3BD1-CB91-B475-2EDDE5E26B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399" creationId="{F3A6172D-F310-6420-1768-A914D75692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00" creationId="{43828E95-E514-D138-9919-BA938FC5FC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01" creationId="{8E58F5E1-5186-4402-9204-81A2A7FD9B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02" creationId="{12AD2D98-D39A-E736-E6CC-4BE1F8903A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03" creationId="{8312B7C0-3995-FF45-1256-7D4F2FE63D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04" creationId="{D9EC2DBA-4E5B-A580-D0F5-A7FE506CB3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05" creationId="{639D3B34-5740-124A-90D3-BE49828B1B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06" creationId="{0845FE26-BE71-69CA-CA6E-0159988CCC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07" creationId="{5ABC20C0-8221-CD98-1EC2-DB81C9AC65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08" creationId="{3D57E48E-AE35-E8DB-9BA1-49EB05A172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09" creationId="{C9C76B95-B318-1E7C-B20D-F5E8953642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10" creationId="{B2879FB8-CCA1-9CD5-DF03-0E7D9ADC1F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11" creationId="{D947E38A-B457-727A-8DF4-F52A2F1265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12" creationId="{10AAED88-8971-E759-5754-30A952EEFB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13" creationId="{504C27B6-AE1E-4D2E-7240-BDD474B871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14" creationId="{C60F96CE-8A7E-6D60-AFA8-E25C9F6CBF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15" creationId="{212B8231-4E2A-3DAC-A9C1-82BB8A85B5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16" creationId="{5847578D-EA80-5977-AE93-DC8A7EEF3A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17" creationId="{9314ADFF-4EC0-93B0-12A4-84A96E36D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18" creationId="{DE3691BF-8E55-B7F6-FEC0-33C903522F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19" creationId="{5207BDD6-9673-4B31-2495-F9AF20C8C3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20" creationId="{9DB7B8F4-B6EC-CD96-3C29-6789E60510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21" creationId="{58EF02F5-966D-2A0E-E8BC-20D6834A53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22" creationId="{A7C03CE2-15AC-B751-89C9-13D632488C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23" creationId="{F999D64E-275C-84BE-A4FA-056A847758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24" creationId="{511E8EB9-C9DD-14B2-D8BD-76C749ACD3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25" creationId="{DF95CAC8-8937-9340-100A-5476F44EE6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26" creationId="{EDD04849-C265-8037-A0ED-76DE55E174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27" creationId="{7D74258C-8568-50C6-1283-40FE8587BE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28" creationId="{B7C728DC-6E72-9831-3FCA-460A067243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29" creationId="{3A2B9208-F9DF-6A53-BC9C-9C75478262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30" creationId="{A9E56732-FF91-2F36-862D-0F5D27C5B2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31" creationId="{41AC70B4-C850-86D1-5C9D-FD8851842A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32" creationId="{32962620-F3B9-A61A-2D53-BEAE10B152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33" creationId="{9A767A40-B0FA-5A2F-88C0-A8943CB253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34" creationId="{A6D22184-6E04-7B8A-1E54-B00DA3FE57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35" creationId="{EC70D695-22B6-8A01-ADCC-F6C0E30B14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36" creationId="{68ED33D1-C935-477F-4FD3-00EF3C0FC7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37" creationId="{56D4E3C8-EA6B-2B10-F36A-D80C626865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38" creationId="{E840373D-61F0-A29C-2E86-6207EECEAB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39" creationId="{6CDBDD69-6D02-6C22-4D2E-48183B3594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40" creationId="{A6AB1691-C185-E4AC-82DA-235FA5A152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41" creationId="{C76952B6-E52D-A2EA-A654-5EA6CCCF0E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42" creationId="{C8EDA9F6-4DA0-FD27-D42F-E47795C568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43" creationId="{CCC225AE-4FA6-6397-9CAA-E8C673C6EC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44" creationId="{5AABCD79-0A0A-7148-32B2-879F58D1F1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45" creationId="{41CEE2DA-84BE-6F78-19AD-1BA6608504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46" creationId="{3B1E2D8A-7D81-B03B-FD41-8ED7CEACDF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47" creationId="{1D6BEA30-2EBD-5FA7-50BB-B65A5950BD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48" creationId="{424725C1-67B0-E9A9-EB41-62A506204C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49" creationId="{64D3CB58-66A7-8D82-9C08-2469915D05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50" creationId="{834A51EB-45CE-2FBF-E870-930565704C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51" creationId="{BDABBFB2-BB53-E0E3-6476-BDE732BA38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52" creationId="{F7EE1642-013B-2B26-7C88-6678FEB2FA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53" creationId="{1BEBA71F-1AB5-420D-A91B-7B72DBF004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54" creationId="{AFBF21A2-E86B-B87E-A613-97304C22DF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55" creationId="{41ED38FF-DC3B-7493-9310-2B4A6D0DEE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56" creationId="{1AC451CA-EE94-9089-945D-FCFFAF3F9A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57" creationId="{CDBE3529-4DF0-D4E7-1C0B-F96EE38DBD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58" creationId="{21854C87-AC85-33CB-03E1-049E0F27C6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59" creationId="{4F5F3675-4A85-9DAB-76FC-BECE2433A9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60" creationId="{495055AF-E9B6-2062-EB65-0637C19E2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61" creationId="{DE206EF0-731C-B68E-2998-C02946DC22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62" creationId="{170F1BCC-F346-1C26-42D0-BA2FB5F5D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63" creationId="{BEB4AD9F-4C04-2EEC-3C3C-3DF38EFF5F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64" creationId="{DA3E683C-E9CE-4B0B-E1EB-9B93D88501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65" creationId="{B49BE431-2060-B925-A7F1-54282B9AAD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66" creationId="{1BBC4BAE-C810-706C-8032-A0D1A0513C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67" creationId="{FFC28750-4141-86F8-60C1-299FA7AFC3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68" creationId="{9DEB5564-5307-01DE-60BC-76E8320D62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69" creationId="{99835219-682E-A670-B43C-87382BA941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70" creationId="{6D1F6A8D-50A7-6272-EA84-D49A96DC87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71" creationId="{BAB3748F-F5BE-105C-EE65-A40B6C2224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72" creationId="{A3478832-0148-D3C5-5EF2-1A54AC9837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73" creationId="{C6C17AE7-D4C5-C62D-93AB-92105A2578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74" creationId="{8DE1F2A3-EF50-B298-4262-C49386172A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75" creationId="{0759F382-8AD0-B7C7-7266-032157992E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76" creationId="{EBD49979-88B1-244D-733D-92DC3FB307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77" creationId="{AFCAE1F9-4E41-8B5A-2F78-4CDD77527E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78" creationId="{04D499B7-41A2-ECB4-2B65-246E1F4CD0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79" creationId="{64657A55-9C91-3089-801F-E6EC646D5F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80" creationId="{DCC4BE57-17FA-F890-8129-75E53593BF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81" creationId="{1DA5F9A3-AE10-4252-7CCB-EA5C672196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82" creationId="{8DADEAA5-9C28-CA68-91D6-3C4F530786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83" creationId="{D9EFFC22-5E0F-A5B2-7739-87AB5BB978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84" creationId="{E3B8F166-F4F9-611F-6909-5E66170D72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85" creationId="{43F4CA7D-8A75-0C18-1477-836DF67D92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86" creationId="{9AEA80B5-D47A-0336-EC58-78DE81EEBD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87" creationId="{71AEDD53-C002-21B3-5803-A2B27D1D12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88" creationId="{93C81799-9491-45FB-2029-C732C04F16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89" creationId="{3131189F-7EB4-B6F0-BEF0-9E1210C76C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90" creationId="{C3864DF4-46CC-EF0D-84E0-20E04AD11A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91" creationId="{7510E17A-A169-A41A-72C4-883783A250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92" creationId="{BB85CF9D-2F26-EFC0-07F3-CCFB9709FB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93" creationId="{F16F301B-77C9-07F7-4DBD-707F177E23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94" creationId="{9C7C6C44-B29F-3B41-F863-3C02F30365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95" creationId="{CD94C999-92F8-D449-42D7-230EF1795B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96" creationId="{6AFB20E7-6F40-E96F-452D-E148ECEDAB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97" creationId="{3985E9B4-8733-10B7-1176-712EEA3253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98" creationId="{B22D225F-0189-5C78-4A8A-C5E83B08DF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499" creationId="{277A50AC-2015-0AB8-EE98-67988954F8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00" creationId="{39927256-E900-8258-E973-B53A6ADF02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01" creationId="{6EE70119-59D4-BE55-D709-A158059A87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02" creationId="{63BA1565-C1C7-EC88-6039-063808E6F2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03" creationId="{E020A317-7343-440A-A610-0094D07ECB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04" creationId="{86EB3168-4BE5-7C7E-4D4B-6676FB177C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05" creationId="{F775A0F5-5D39-7681-BC1C-9B5C594459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06" creationId="{72867818-34B3-C53B-187E-C777E6AC74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07" creationId="{3034BE49-884F-40C5-7290-661FD10947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08" creationId="{F835389C-1142-2D96-02B3-A11C34093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09" creationId="{20A2A8B9-DB02-F4B6-4F75-C795C57820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10" creationId="{8ADD6DBD-F702-1D10-0C9D-B5356B26B8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11" creationId="{C9AB7E5D-4F82-7F5B-EEBF-5E0D96DABD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12" creationId="{F5689B1A-FC5B-B944-BB7A-0BA93072B4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13" creationId="{01B3677F-EA28-AC03-63CB-CBD22A47B5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14" creationId="{E572673B-89A7-81C7-6810-AFD007117C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15" creationId="{03DAC1F0-5D79-5DB2-2780-F72724D18C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16" creationId="{F23CF379-DA0F-D993-0E29-F20D884182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17" creationId="{F78974DF-0BAC-1574-6720-8ABEF644EC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18" creationId="{B29EBBB5-38B4-CF81-9121-E4336C3F4B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19" creationId="{E38978F7-918F-0942-F3C1-F7050AE5C1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20" creationId="{DC7ED835-18C9-693E-8C08-E536C512CB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21" creationId="{F44F3867-6BA8-0865-1F35-9B87DB91C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22" creationId="{F3200CB5-93E0-35A7-3429-FFDF8E24DC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23" creationId="{565C6A5B-B85D-225F-29E2-F42E554208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24" creationId="{4C08A166-0AD4-B8E9-63F2-B46ADD0EA8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25" creationId="{FF08D36C-E6E4-78D5-2913-AFA0A0DE62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26" creationId="{A9095955-07CF-4169-2121-C3CBDA6336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27" creationId="{8BC744E8-78DE-FD80-639D-8C8C29F6DE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28" creationId="{7A802B78-1866-2E31-A9DA-3B06568C58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29" creationId="{6FCE6836-99AA-3612-39F2-A6E9174774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30" creationId="{98BD7BB4-C973-AD83-0BA8-18883FD051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31" creationId="{4066EF13-6E18-850A-9C64-60A872ECCF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32" creationId="{5A129894-F9F8-EF99-7477-DBBC99DAE0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33" creationId="{71990B9E-F689-5F30-C22B-0A38BCDE53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34" creationId="{40D08848-459A-9C94-0384-27422CC753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35" creationId="{A4ABF65F-FB16-4B7F-1311-20C69A9777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36" creationId="{A57FD733-4044-643A-BD75-2C7265A8C0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37" creationId="{EFB6A635-3775-61A7-D827-CB058D06E2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38" creationId="{9AFB8397-BF33-2628-6D38-A96B05BDAD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39" creationId="{68B89B64-C046-8F29-7BED-954ED748CC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40" creationId="{D08C97D6-B773-4CCA-1577-F86048A7BF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41" creationId="{CF32829B-4752-A89E-EBB4-2170CB3DFA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42" creationId="{ADCEFE66-0D9B-B64E-0E3B-1A73B3354F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43" creationId="{CFD5D957-3562-F804-7389-E9F585C8FE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44" creationId="{5E6032A5-205A-D383-614C-8820D60129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45" creationId="{FFB466A2-FAED-C580-A657-83BB616B3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46" creationId="{C1FE7B8D-200C-6C76-9170-58C96CC14F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47" creationId="{30F9277D-1E76-DCF4-D4ED-180789FB43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48" creationId="{0D3F0272-04D3-49BD-4109-BD8D48E83B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49" creationId="{FA11D7AB-450E-F089-76ED-EBE05A50BF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50" creationId="{6B763F40-BAAA-F8E3-20C1-A46B47330F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51" creationId="{B6ACF32B-53C6-2D3E-E643-8A231125EE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52" creationId="{730EFD1B-F65A-235F-0FA9-BDF12923B1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53" creationId="{E53005E1-ED7C-6A8B-0133-7162C1355E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54" creationId="{2952D233-D090-D52B-4D09-81AB2B899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55" creationId="{3B09CD45-656D-FBE0-2455-54C3251290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56" creationId="{03128A44-CA99-B33F-963C-60E18207C2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57" creationId="{F3CAA437-A8F4-3B56-342B-FE8D9ADB3F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58" creationId="{420805EC-8F13-8F2A-47B0-5CE0AC4635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59" creationId="{BEA4DF77-8245-92F1-CE5F-2364800EA1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60" creationId="{E1E36E3B-6D89-3B38-8280-85CB6F286C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61" creationId="{F76F4D57-F3DB-40CA-0E01-4141024981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62" creationId="{1767ED9A-692B-8DA5-F077-D7E0A65264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63" creationId="{628F76F9-A86C-4E6D-F7DE-360910D675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64" creationId="{F9723880-8E96-C3F6-4BA7-F6F1DCD6A1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65" creationId="{0AE34BDE-E9BD-5FFD-FA02-F8CD109133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66" creationId="{0D68988A-D37E-2885-BBCF-5A330FDD9C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67" creationId="{5CBD9A8A-F1E5-9D94-5393-450F22D63B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68" creationId="{7FB38B88-366B-DBC9-EAB4-6A36644D59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69" creationId="{E566B620-A0D6-1BDB-BFC1-E9F950C16D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70" creationId="{F81DBC9F-039A-2624-AD70-D63BE232C5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71" creationId="{4E7A9872-D30F-2739-782F-483D54A8FA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72" creationId="{DC0D8958-15AE-6FF5-1BAF-E6872B6D20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73" creationId="{300009F9-C489-AC34-597A-DF2DD70679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74" creationId="{A5E253BF-9065-78CD-8D35-4D31FA152F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75" creationId="{E62450CF-F165-E9E5-8070-68E13978EC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76" creationId="{51BD3455-DE19-AB1F-2251-04C97B964B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77" creationId="{384102C0-BB08-2E05-3D9B-F87D90FD80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78" creationId="{6B19EA8D-F295-B6E0-BFE1-84E8AAAD4A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79" creationId="{12D8737B-5345-2981-115C-A46AF3E4D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80" creationId="{2146F671-B2B6-591A-4A2B-B504F3A3C8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81" creationId="{F8B91CEE-70D5-1AB8-1D51-9FC2953F89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82" creationId="{8D747E6B-7ED4-33EE-0EAB-504FD943CC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83" creationId="{1F3EDF50-C8EA-4B63-DDD9-1985A96AF9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84" creationId="{D01F8B3B-3DD8-24AA-98FC-5C8891FE57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85" creationId="{B02A445A-5FC7-73EC-1DCB-2B66E88A6F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86" creationId="{7F54B17B-4FE8-34EF-FFFE-30261599E5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87" creationId="{91FDB1F8-5CEB-3A67-CABD-6290213DFB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88" creationId="{E6D2E522-4D1E-806C-D5B5-F8770D3C2B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89" creationId="{D7668B43-7308-8329-43FD-3B0C4A00FC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90" creationId="{073991CF-38A3-6616-F534-E5241EEB5F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91" creationId="{AD3E259C-8EF0-B698-61A1-DBE4088259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92" creationId="{A6FB3162-F227-67CE-660B-3110DF2EFA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93" creationId="{10407FA9-9750-8A94-54EB-EB98CCDC02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94" creationId="{BBCBDD55-7DBA-EB2C-AC16-DA494F2E53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95" creationId="{C53A0253-55DC-299A-157A-DCE336BBBD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96" creationId="{A9DFCE7F-E8CC-AC56-72A5-404C9BC1A7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97" creationId="{B04D9FDC-A46E-20B9-4AF1-6C3533B079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98" creationId="{908915A4-D897-0E4D-E837-1882E9D0D7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599" creationId="{80050B66-D304-B80E-3241-36DC238F78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00" creationId="{C6632921-1EAC-3134-3D6C-9BECD48AA6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01" creationId="{4F436E2D-3C58-5E6D-1C1B-67B1A0F115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02" creationId="{5BCCB68A-B8F7-58E2-15CD-1B2094F633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03" creationId="{9D0D8938-66E9-430E-95DA-5266A260A9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04" creationId="{E7546BEC-74C5-8546-D985-5B16DE9933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05" creationId="{5A04EA4F-64BD-3A72-02F4-4CB9CE0DE2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06" creationId="{04422952-A4CD-AAE2-BF4D-AA06B8B14B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07" creationId="{BB22C663-6F24-8CBB-25A0-048CB2D99C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08" creationId="{3EB2E019-F90A-0A91-1A67-04AEA08F15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09" creationId="{53590201-BD1A-D701-8E85-B04837E46E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10" creationId="{952F0CED-C2FD-2846-993C-2863673F1E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11" creationId="{9F640A7A-9E85-821E-5369-64DC78CCBE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12" creationId="{ACABBCFD-0629-CF25-D51B-15089BB645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13" creationId="{68391601-F8F7-0A46-0B01-4F3E340080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14" creationId="{3C047D5B-25BF-5987-8093-DE3168D872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15" creationId="{30C1FE5F-3D86-DE53-4918-3E018F5A53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16" creationId="{B3EBBD82-12BD-BEA6-1E6F-05F401A5B4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17" creationId="{228DE7C5-7296-89E2-89CA-D61F2641E0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18" creationId="{C0D88029-E791-1F47-613E-82F18368DE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19" creationId="{D33EACEF-BB23-7823-2A65-BA77C703D8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20" creationId="{46DF9E1D-2C1D-C15F-BF71-F0F067DF49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21" creationId="{FB7BDEDD-2463-C261-ACE4-D1ADEB39E9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22" creationId="{DA3BDF22-10A0-18CF-0F0A-56F22E0D1B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23" creationId="{15F3C2A0-8E4B-3BEA-0F72-78EBB902A6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24" creationId="{08F67A3B-6138-6892-D1E3-E562FE7A3A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25" creationId="{F38E38C3-D6AC-5975-5719-3501AD4A38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26" creationId="{0391F56B-87C5-468A-99EB-1FBB9C619C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27" creationId="{05353793-8D03-205A-B619-0A10A42915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28" creationId="{CEF70022-D226-B35C-47DA-CC80B28936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29" creationId="{941003C3-DB0D-8649-C419-38378DA420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30" creationId="{EE7723E4-89EB-DCC6-7B03-BD78C90AF0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31" creationId="{373DDE5C-5072-8C45-33C0-E42F6A64A7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32" creationId="{FB15ABD0-7E1E-7E39-2097-5D440FCC27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33" creationId="{FC8126AE-4B9B-E5A6-D87F-470550946F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34" creationId="{50D9A686-70AC-BC06-27EF-93A2A86AB2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35" creationId="{63A63DD4-F136-AF3F-3A9B-CEF6152691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36" creationId="{E56377FB-4D70-FAD2-8111-D6162888E6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37" creationId="{23EAB7CC-8A85-512D-144A-6FB0D3BFC9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38" creationId="{101C7C81-5974-3595-1E97-99DA1AFCC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39" creationId="{8B41B596-6C68-3BFF-223A-EA5200DF9F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40" creationId="{E8A9A2A5-6A7C-FFA4-6DEA-CACB34B5B7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41" creationId="{B8AACDBD-AAD6-067E-0C4B-5C7777BE48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42" creationId="{702B7A2A-44A9-C2E8-544C-6F8CC8CCC9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43" creationId="{7517DB1B-11D3-4DE1-1F41-67D45D00B7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44" creationId="{310E9E63-32C4-8827-1534-821A3A096F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45" creationId="{7204108F-FE29-A59F-21A2-290F1E19D2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46" creationId="{07E4CF4D-59B3-4DBD-52E3-83F3ACAB61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47" creationId="{215445D2-19B2-49D5-ADC3-84196307B3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48" creationId="{A338DCBE-6DB1-2ACC-B6DD-39EB102432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49" creationId="{2398924E-9E92-53B9-DA29-D3A33913F2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50" creationId="{B8C9018D-B478-4FDB-A1BE-041FAD1614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51" creationId="{EBE2CC2E-7F47-867B-01EA-33443574BC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52" creationId="{A5A06E16-A1E5-6E7B-9CC8-BDFB1FF11F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53" creationId="{A3C1CAE3-0924-2EE9-DE58-45D36F5E7C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54" creationId="{82A416FA-7E2F-77E3-187B-037E10076F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55" creationId="{B3A8043D-FA45-AF50-23E1-95DAB68F06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56" creationId="{6B4AD3CB-059F-3661-2ED2-4285949270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57" creationId="{08190237-03EF-0B34-6603-F34467117D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58" creationId="{06B3D79F-484B-6EF0-D55B-AFDF261DD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59" creationId="{C48F4E09-BB05-2EEE-C4D6-A97217C770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60" creationId="{E0761960-6AC6-1284-AD01-C912B26EB6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61" creationId="{B4A6D3A9-AD62-8284-D9DD-12E8587B4A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62" creationId="{70C871A4-D3BD-33BA-5C73-2D64F88065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63" creationId="{6D98CF25-5368-70D0-DB9D-DAB5E82574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64" creationId="{602A8E95-8AE8-CB94-961A-1CCC38EA31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65" creationId="{761D3A7D-6A3A-CE95-0A9E-1D8305F39A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66" creationId="{74B130BF-B7E2-1CDF-2332-C83EF0EC8D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67" creationId="{3CF6AEC2-6CA8-A0ED-D1EA-56DEE002E4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68" creationId="{82FFE06E-ADED-C1B9-ADF0-6C20167232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69" creationId="{71AFE6AD-4300-6CBE-4EF5-8D2C63F289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70" creationId="{A4F5DCDE-5701-C711-1C64-EFDA249762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71" creationId="{33063378-B81D-6B72-78CD-90634C0B72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72" creationId="{CEB811A9-1814-87E7-27DA-E1C8453652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73" creationId="{EBD021E9-5DD2-C7F1-5374-E555C56DD6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74" creationId="{5887C37C-C4EC-8182-FA17-412784F3AE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75" creationId="{97307179-CD7D-EC28-22B6-0C96C359D2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76" creationId="{CBBE97A7-124B-119A-7FD0-D048CE189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77" creationId="{896F91C5-446A-76F0-E3D3-0A724C22DB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78" creationId="{BD0F8F44-B4B6-DCF8-AB82-020CFC4748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79" creationId="{C8AB8221-26C2-D7C3-6FC8-E1D090CF06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80" creationId="{221544C9-F713-D504-8FD1-C9C4E9B421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81" creationId="{395F3DA6-ABFA-E211-C8D7-4EF9717396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82" creationId="{1E6D597F-AC75-E3B9-52D4-198154571F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83" creationId="{EFA9D8E0-FC48-415F-514B-389DDA18AD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84" creationId="{C7155254-2FA3-5420-7B21-D1A136252A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85" creationId="{4FDBA72E-4162-1551-227B-540312115D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86" creationId="{ECDFED5B-56D8-6818-F239-2DB38031E8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87" creationId="{EDA85593-7F5F-71A8-4104-17F2A5DAE7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88" creationId="{0A3D885A-D2B0-E3FC-B612-B83EC522E8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89" creationId="{FE7D6611-8CA7-C68D-1C77-11ECA0F6DD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90" creationId="{5209A977-B9BF-F8BA-1079-AD1630D793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91" creationId="{91E641A1-43C1-D6DD-D6C7-7B2CEB2978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92" creationId="{132E8B7A-1C0A-AC22-DF21-4B9044993A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93" creationId="{CD09B522-D7D0-467F-D490-320D1C6E5B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94" creationId="{854605E4-8660-FFFB-7BFB-6CB2C1E59C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95" creationId="{C47D07B4-531C-03C5-BC5C-A14B882BCB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96" creationId="{C11C47C4-79B4-B92C-E811-06C2144ABD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97" creationId="{E8361B9D-120A-8290-70AF-A262F49FE9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98" creationId="{B398FF24-3B0A-D80B-DCB2-E9EDAC97A3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699" creationId="{F07A75F4-A407-8596-E908-F5E9130A64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00" creationId="{2CFADE14-5007-DAFF-9A04-5231F900EF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01" creationId="{3D03E1E3-F76A-C3F8-5617-59AF7EDC28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02" creationId="{96A8804F-C356-48D1-6298-549446BC3F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03" creationId="{B0429548-52B3-37BB-CB2D-0E6A18AC15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04" creationId="{0000CD4C-BF35-80D7-4532-C7ED31941C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05" creationId="{0EEE0BF3-3322-4F5B-EFBC-F7B7717EE5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06" creationId="{2EA3739C-2835-8C57-86FA-5664EA5513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07" creationId="{8C857126-38D0-AC00-A042-E464BD59AC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08" creationId="{09C8BDC1-EC10-81F4-7392-351BEC21C8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09" creationId="{2CA49AA4-3AA6-20F7-C071-EE4C9B099F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10" creationId="{81D848D9-148D-4CAB-2BE7-679A96844B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11" creationId="{06DEB70F-9D04-A9D9-2DC1-466B76333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12" creationId="{EDC41C53-CBC3-33EE-0039-28D98D00AA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13" creationId="{40E2BFF7-C35A-92E9-B326-F63BDFED3D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14" creationId="{6E46A2EF-1A78-EAB8-516E-68EE7D3AF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15" creationId="{E50BD789-3216-1629-31AC-BA1B99BB74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16" creationId="{F5AA5DF0-E53A-7244-8CB0-4212E5BEAB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17" creationId="{09F0CA57-5457-0897-9B68-334B43D202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18" creationId="{64AD3B62-0C04-5E4F-EC2A-63478CE528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19" creationId="{D36ACEE5-3C9D-AA81-06F7-4CC038FDC5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20" creationId="{6A2B60AD-4C35-9158-51D2-0E0E2965B7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21" creationId="{CB8A801D-2CD1-F64B-F8F6-A0617429ED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22" creationId="{86888892-3E91-0893-84E2-8E3FD10EB6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23" creationId="{5BAA26AE-327C-3930-C106-9FD81F0047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24" creationId="{A26EB497-E829-44CD-0FC9-60FD324AE8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25" creationId="{C5AB1059-C202-6B50-5186-A64E683714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26" creationId="{F1631AC1-5716-32E7-36EF-1FA8392FC4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27" creationId="{3BC03FFC-64E1-909F-0A2C-6925FF4F8A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28" creationId="{090BA7A4-FFF0-5383-68F1-D9C8F8C2EC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29" creationId="{48D86DDB-CC38-95E8-F7A2-F436D70B28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30" creationId="{A31F51B3-F7B6-CDA5-7D26-F3BCC64BCC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31" creationId="{7649AFD4-599D-2DFB-72B5-09C4374C37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32" creationId="{7290294B-98F6-1F36-DE0E-683837A55A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33" creationId="{7164D4FF-37B2-72DD-E1C1-6CD687F3E0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34" creationId="{858B9F1F-7E25-47D2-F135-19CF750771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35" creationId="{5EE5E4CC-0563-6013-513F-88DFE71DEB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36" creationId="{DCC9A25E-D089-70D9-361D-2236DE4069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37" creationId="{23641F95-797D-7F3A-92E1-DE8EE2F2F8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38" creationId="{FA731AC2-B870-55C2-450F-04AA268B60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39" creationId="{831365CC-B3B2-2E51-E315-D998FFCFA7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40" creationId="{D8532707-A81D-4BBF-92E1-316FC35984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41" creationId="{DF1411FA-820D-6B0B-EEC1-96C7E012CB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42" creationId="{F77BF443-E2E0-6444-9005-464F93C05A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43" creationId="{F0F87CBE-C627-1A0E-FD97-468FC5CF23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44" creationId="{61BEF838-1523-5EDC-3408-3BFB5C3298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45" creationId="{75B4C298-36F7-9A7D-53D0-68C841B7F1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46" creationId="{8F09EDEB-D1AB-6E43-68E7-101B368D84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47" creationId="{91CE497B-5FCC-8887-8537-B322713038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48" creationId="{7EC0FAAE-931A-079B-770A-525C66AA16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49" creationId="{23032E7E-4B0D-8047-66AD-D7DDAAA4F8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50" creationId="{9F680724-4DC7-A97C-6009-F8575FCE94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51" creationId="{547F0D6E-D3F9-791B-01F9-B342C85863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52" creationId="{C07FB6E0-4987-3500-2643-6BACD60AD1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53" creationId="{4773C7E7-E993-65F1-4058-A5BCC9B01F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54" creationId="{CAFEDBC8-0783-853F-456A-E5A0007BAF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55" creationId="{2975DE32-4578-DEC4-8CEC-94F9DB3623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56" creationId="{40790A04-2A1C-4F01-9CC3-EE4B488FF7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57" creationId="{03E0B870-FFBB-2C1D-F726-7F5136354D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58" creationId="{09E77B40-A921-2AB5-E8EB-3E932A3DE0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59" creationId="{DAD9CAE1-6006-208F-3E3B-CC671869F0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60" creationId="{3503F2ED-86BC-F7C1-D120-EA1C70695B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61" creationId="{35A80550-1DAC-2738-9A90-3CF18B898C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62" creationId="{1486C20E-53F9-D54F-514C-467D64906B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63" creationId="{F03F2D9E-4C74-42B1-D2B9-51C90BA578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64" creationId="{C10B0BAB-8C40-9666-0E61-C28AF0A5E9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65" creationId="{99853493-D3DE-766C-E348-5E9EA90874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66" creationId="{3C23619C-3851-2F8B-F89C-4773C12390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67" creationId="{A91CF473-2041-B83D-0583-C7097068AE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68" creationId="{44B6F10A-77D3-3E76-3EA4-75A6A53095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69" creationId="{4475BD0B-1C6C-B586-F996-D6E0A25A68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70" creationId="{7968AA88-E073-3189-E036-4559AAEE3C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71" creationId="{A7DF1C7C-7E48-AD0C-A96F-F997908BD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72" creationId="{ED3AD3AE-BA73-E7B1-2B4E-D152115836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73" creationId="{B88FF7E9-4D3F-DB43-ABAE-AC891BD320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74" creationId="{1C077712-D7FD-C0D1-50DD-6404B6C1F4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75" creationId="{BCB5BAF4-B0DA-F063-7D2C-9259377BDB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76" creationId="{39F442E2-7699-F0E8-4562-2DFFD8F7D1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77" creationId="{A98D5112-9078-A214-071B-00E2BB2661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78" creationId="{0F528B9E-1E65-73DC-5265-AE1E626C35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79" creationId="{006E3A3C-146D-139E-4CB6-ABB52250B5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80" creationId="{DC224154-CEB2-265E-0358-2E2EC86E0E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81" creationId="{D4E173EB-8E0D-E8DD-D7AB-91BB470DA3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82" creationId="{634082FB-0F11-E2B4-791F-06BFB73F6E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83" creationId="{0097E355-BDCD-5524-D95E-3D24CF9C3D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84" creationId="{EE4C7CC2-CAD3-996A-7A90-C8C3D8DD4A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85" creationId="{DD954D00-5E57-377A-B63A-9F74E67C17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86" creationId="{D61AC67B-8CA2-7600-F1EF-6A6335170E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87" creationId="{BEB62F8D-4702-0FE5-5070-FE4779BCC3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88" creationId="{72D98E2E-3CE5-DD45-4313-FF7B9EB0B3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89" creationId="{2FBC4A4E-E3C3-44D7-F499-9573A14868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90" creationId="{83F4C3C9-36CD-54AC-59EC-69837EECF1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91" creationId="{9B5F4651-DC4B-BC6E-4C52-7976EB688D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92" creationId="{094A95E0-E5C8-77F2-E672-029B359C30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93" creationId="{3723C836-2DCD-61C2-8BA6-732A66CD15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94" creationId="{1ACBE9D5-037C-F291-562D-B09DA86C0B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95" creationId="{0614366A-D05D-707B-7436-51D77AD141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96" creationId="{E99DA01C-392B-DBC4-BEA0-39C3E3B8D1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97" creationId="{6AD4A212-8F3B-4462-58D5-1AC34373DA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98" creationId="{651010E2-BAB6-7459-A5AB-A30A8F5E26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799" creationId="{2F8F2301-06B9-EC8E-1C34-84415555BA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00" creationId="{CFECC365-E98B-4D32-65F5-A5816CE5A9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01" creationId="{2DA2E1D4-A0AB-9833-39E0-0200A935EE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02" creationId="{2B9E8E1C-5103-3507-7619-5D136F79B4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03" creationId="{CF84B703-3C94-C5C5-02E4-43E9D224F0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04" creationId="{851E7762-EC0F-35D2-3D6A-458694F039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05" creationId="{19B7B580-CA73-3971-BC23-67EC466088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06" creationId="{907F34A1-F0DE-368C-6D32-B2F003246D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07" creationId="{A505CF0E-F4ED-F474-864A-80640BB6A7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08" creationId="{E0E86058-B9E3-683C-425C-CCC869518B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09" creationId="{7D962294-B927-A9FE-8DA3-99E72A6A0D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10" creationId="{342BE8D6-26C7-8907-6C2A-9D98F60254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11" creationId="{E4BA20AA-3A46-C250-62DE-C36321D3B2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12" creationId="{DE18A49C-E0B2-16E2-7B0C-58E9A510EA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13" creationId="{AD15A03E-FC9A-E14C-F792-35CE93F243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14" creationId="{04629675-DC0A-737F-1A69-62A49926C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15" creationId="{05EB5EF0-3247-091E-9D89-D842F7FF0E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16" creationId="{77B45B0A-1D78-BF70-13FE-91534CA3CC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17" creationId="{54EFEAF5-5959-0027-A877-E9913300D0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18" creationId="{850F23B7-94F4-988A-0914-BEB70398FF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19" creationId="{8CD61312-6B05-55A5-6F6F-B757D46209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20" creationId="{34A6F6E8-1A3A-A5D4-7A5B-F7726F3FBF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21" creationId="{13D0EFD4-987C-CA3A-80B6-E8E43D113B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22" creationId="{8E90C1E7-9D84-61B3-4438-B2613F5CC3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23" creationId="{13FD941D-7FAE-170F-23DA-DE16B2AB2F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24" creationId="{FABC7EAE-C948-2863-906D-29234EBC15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25" creationId="{315586AC-7F98-47CD-7331-4147821759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26" creationId="{34038A4E-1221-8CEC-FD12-DCB9A152A1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27" creationId="{74E40430-087E-A2AF-B9F3-AF84A97519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28" creationId="{6F50692D-9D95-6313-8479-847B29ABFB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29" creationId="{97293C37-F062-A85C-08E7-989CC17EC2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30" creationId="{A7E29CA1-E722-B284-5D59-4179872AAA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31" creationId="{1F1FED92-3270-14EC-F326-32B32BA37E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32" creationId="{1AAA8FB1-A0F3-A382-82EF-6B6ECAC771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33" creationId="{59EF3BE1-89D5-1BA2-E3CD-2B729C6C21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34" creationId="{9FFB5CAB-CBF2-0242-D1C2-AB69E66BF5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35" creationId="{EF520049-EA1D-8E7D-B7DF-7B997CD89E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36" creationId="{70B1BC81-C335-3834-690B-E848520102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37" creationId="{E7877355-A09A-4917-38A8-CD226946EF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38" creationId="{6B2F80F0-A75B-4725-F5BE-28C9EC2FB5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39" creationId="{2AAA55CF-10E9-41D6-C20F-39EA408E79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40" creationId="{CF2F81CD-EDA3-19DB-F94D-E3C7C94DC8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41" creationId="{14312F1B-17CF-FE11-0C2F-F74F4EC93F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42" creationId="{4A257C2A-7236-8FE8-4401-18D23C0BB6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43" creationId="{F64BA028-9FFA-ADF4-4AB0-27FAB78607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44" creationId="{07B4B200-3124-E3B4-F663-DDA20CF5DD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45" creationId="{08491B9F-4127-A61E-D91C-38C0A93208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46" creationId="{EE6595F7-AC0F-E519-04D2-AD1B2CBFD7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47" creationId="{564967AE-C0D9-621C-CAB9-D0F2591646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48" creationId="{A2141958-60D6-F3BD-F116-CE86E7AE10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49" creationId="{BF312D33-5EC6-1323-2984-D462F5EE2A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50" creationId="{3954BD9E-16D0-7404-E141-A8AD687CE2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51" creationId="{F3614239-0310-86DD-ABA3-EB5A11A0E2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52" creationId="{908A2D06-AA1B-F292-E90E-F85F4057BC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53" creationId="{D49C29DE-E44B-CD99-B740-6ECC70AB4B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54" creationId="{A8ACA32E-A0F1-2AE1-3EF8-A0AED36867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55" creationId="{97E3025D-53D4-CBBC-B7DA-8B9B40E1AC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56" creationId="{86D126C5-2C78-3990-F814-D6512A91BA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57" creationId="{4F3DED93-3A04-ADA6-ABF2-3F4D31A7B8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58" creationId="{B6DC2009-6215-954C-59D3-6CE64DAACB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59" creationId="{EB4C16EF-E4F4-7528-4B71-900CECE39F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60" creationId="{3ACFB1E4-65E4-31C8-8DF1-8A7FB2E558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61" creationId="{0F674F7B-3D0F-9400-6F78-DB631DB27A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62" creationId="{D91059A8-E625-F67B-B021-9463E93D2E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63" creationId="{C52887A3-2C1B-274A-860E-D1AF6DED60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64" creationId="{3062A858-FCDA-114D-5105-B66537CF23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65" creationId="{53DC37E4-4568-B9B3-DD5B-807A933ED8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66" creationId="{59E42656-1422-EAB8-9661-B6CEEC7FE5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67" creationId="{E2A878A7-B322-E055-0A7E-93156B1482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68" creationId="{D5726AE6-2DC2-0A95-C821-5295DC4380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69" creationId="{98D267F3-848F-78CB-0A0F-AF3E88698A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70" creationId="{12CEED12-FA39-59A1-B2D6-D5880DCC1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71" creationId="{C8FF3577-537E-FD33-F8B0-FEF26CC9D3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72" creationId="{39E5460D-2843-BC27-13F1-A5B3F9B7EF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73" creationId="{3FEB6A48-B717-5655-B962-3C41B8A17C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74" creationId="{70D8B8C9-05EE-EB66-8BA3-F10833A6C4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75" creationId="{9C0CFBB1-FF04-2852-B204-9F32143687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76" creationId="{41C11282-9EB8-F29F-1CBD-60D0E6CA01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77" creationId="{98FE989B-7A6D-7AB8-88B4-E91E24DD25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78" creationId="{2C47B601-26AC-0878-875D-DBFEF13D91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79" creationId="{AF6F6CE0-C034-4044-DF2A-26D86A0498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80" creationId="{C0692AF5-4E57-5F10-B903-D7F1598F93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81" creationId="{80F83243-80E7-FCF9-077F-9D22B737C1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82" creationId="{4E9D36DC-26AA-C319-32BF-B0024BC64A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83" creationId="{1436DAF1-AFD9-520A-7723-64AC2FC7FC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84" creationId="{25882A30-81F7-8E3C-B9E8-B15A617428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85" creationId="{5ED54039-09C2-34B4-340D-5B74429564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86" creationId="{94B70D7F-6F56-AD7C-A206-32765FA00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87" creationId="{E5D96765-63C3-36AA-1C2F-5B149E5107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88" creationId="{4971A864-CA0E-72EF-A32E-5FDA46670A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89" creationId="{6B8B6D81-FD78-7A31-DCED-6B6C527527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90" creationId="{8A35B296-FF24-C625-E1DB-4161A3D9BD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91" creationId="{4F55D318-28D1-0303-F8DD-0F5EB82A87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92" creationId="{A85E6558-6B16-9AE5-4A27-FDA820F899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93" creationId="{A8073DB7-B431-A100-A098-BB5544DC8A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94" creationId="{2F4F52CC-8066-F407-0422-894AD6A95A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95" creationId="{AF5AA079-3276-8D03-62B5-1CB384559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96" creationId="{BC782B3B-E1D3-C1BB-7AE3-78EDB0AEF6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97" creationId="{66554C18-CC45-EB48-891C-2250F7F6BA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98" creationId="{EB8986D7-5222-9622-4BFB-0A0EDB90CE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899" creationId="{77DD5A3B-5CC7-8736-9D5B-58F0F8C0FE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00" creationId="{BF4CBBF6-8B76-25F7-8FC7-E53790032C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01" creationId="{B6EC8517-7B7B-23D2-AB46-89FA431962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02" creationId="{E8992035-6E25-DB7B-4396-7F6DAF18B2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03" creationId="{FE47D98C-AEFA-20E1-D561-8CDEF84A29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04" creationId="{38B2D1EF-E6E5-B8A9-E6AD-4921B02482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05" creationId="{A9F68339-0672-192D-1BB9-357B688139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06" creationId="{246FF433-8A78-8D09-CE20-B84BBDFC3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07" creationId="{D9AC9D87-ED3B-BF94-9628-8F6551FA90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08" creationId="{B38D7AE7-64C7-6BBF-66FC-D267A355F9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09" creationId="{8CBFB66E-6476-8B01-5944-1F0AE914F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10" creationId="{51BBA9B8-39A7-40A1-6A4E-554378F70C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11" creationId="{DB12EAE6-DE30-95A5-B07E-50102CC08D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12" creationId="{68E18D6A-C576-8B72-B992-DE24B07BB2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13" creationId="{8C2064A5-D015-1F1D-3F04-4B92E725E6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14" creationId="{94528D53-9003-374E-D8A0-A9E96A7D68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15" creationId="{91CFC427-F6A1-CCFF-66AB-21764438C8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16" creationId="{E0EFE893-4EEC-64EE-E999-2260444DA1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17" creationId="{BD3E2CFF-230F-5696-4DFB-141F3D0A8F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18" creationId="{E2F4E629-9917-43A8-4FF0-520B88A5A6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19" creationId="{171CA096-5112-29BF-2139-EAA278F3F2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20" creationId="{C154ABAA-B4F4-6D74-DF39-2EC5C07113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21" creationId="{3A221ADB-DACD-1536-7E85-8C1A17AADC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22" creationId="{244541B1-784B-028D-177B-85489F01AD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23" creationId="{FE97851F-082B-F272-5FC8-1649171850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24" creationId="{FBE84064-3B2E-5F87-9CA7-412D594A7D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25" creationId="{DC700D3C-C5D7-D391-2121-1693163EBB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26" creationId="{1E6FA741-8A7C-6F12-6137-5E608DA8BC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27" creationId="{9142C707-5C18-1FF6-44C7-C8C978924E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28" creationId="{86146410-4319-309B-D89E-C84711A6E0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29" creationId="{724A44F3-B795-9DE9-E96D-3F5450B8B7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30" creationId="{8CA02CF5-85EB-26CC-9455-11F545F03B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31" creationId="{E56EE95B-10C0-7B62-ABA7-5F53F3DE28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32" creationId="{8BA91B4B-7DB0-A907-B7E0-5F5471D41E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33" creationId="{24EB7D27-F935-AC46-E6D1-ABDBF762EC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34" creationId="{A22B8407-03E6-100C-F97F-B84F493B9C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35" creationId="{FF98377A-A5DF-5F46-3B9D-5E3DC26252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36" creationId="{BED6F028-A5F5-6AB7-07F9-E60BBD67C5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37" creationId="{68902179-B7CC-AEEB-F790-FBD964CB20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38" creationId="{2610D209-A98B-67F4-7688-3C8063A395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39" creationId="{E588D2F9-B647-A4A6-C94F-86065710B6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40" creationId="{FFE478C2-0686-E1ED-107A-7C8CD0988A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41" creationId="{ADE88C6A-29F0-ABD1-3C77-93112D337B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42" creationId="{FA92F906-6F76-87F6-690F-DD2ED58A50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43" creationId="{DBB84FC8-3DA1-81CA-2DCC-C9446AABDF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44" creationId="{D974C006-8C5F-D18F-4CBF-FF64E501D0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45" creationId="{05F1BF0F-A8BC-6ABA-4A78-E3815E9A81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46" creationId="{D145840C-7E23-5DC0-ECC6-B53F37FE2C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47" creationId="{026C57E8-24EC-1F80-145B-5B3821985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48" creationId="{D1CB18B4-D87E-7D4A-D612-8B507CBE24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49" creationId="{896923D7-BF12-5A0F-8A9B-992ACEF3DF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50" creationId="{B6240357-DD06-F3AD-F5B0-8168D5B33C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51" creationId="{47C2A62A-12FE-CF7F-05F7-791F22F683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52" creationId="{32196C90-6A05-53C5-7CE4-97CD95045F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53" creationId="{8CF39809-08EB-B6EB-5319-6360176436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54" creationId="{524A4E74-6716-9470-BB7F-B06CDC5BA3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55" creationId="{A3661340-2E89-B155-18AE-081A0E584C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56" creationId="{FE82C1EA-4DCA-C3E9-C2E1-27CDBAC1AA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57" creationId="{02DBB02A-9B13-096B-B319-AC376C8576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58" creationId="{A2A8F559-774C-4E32-9E97-3A9D21AB17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59" creationId="{A02A51B3-3D62-9D2A-602F-9369A6B220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60" creationId="{DCC79700-0098-F40D-B471-05E35308B5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61" creationId="{B5B6382A-5521-A315-863E-E44B1FC98F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62" creationId="{851E7285-FC1A-A028-51D1-4F598DC21F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63" creationId="{CAF5C39E-4C23-3CFE-4B17-24AEC929F9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64" creationId="{0F06D6AF-4F2A-A283-7F13-3239D10276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65" creationId="{0EC2A021-DAB0-D896-4C24-0F9C1580FA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66" creationId="{281B5624-A410-2E70-1AEC-26B0BF4279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67" creationId="{95E19942-ED77-DAFB-9780-D5C21387BC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68" creationId="{8B2D5FDE-16AF-1FD6-09DA-72EA376E2F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69" creationId="{D7492E4B-1F89-9EBF-3B5B-7AF1A82972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70" creationId="{2B608ABA-BBA8-A62C-5553-9F23995B71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71" creationId="{D7D80621-9AB2-3108-9AA8-87A52D0BA7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72" creationId="{6C9FF95B-A0DD-FFFC-D190-01FA1E7A35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73" creationId="{39984AA3-D7EE-B053-C1AB-C22996F065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74" creationId="{D2311F37-A8ED-128C-3E35-239858E343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75" creationId="{5758179B-C3DE-04D6-4431-25069959EC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76" creationId="{4720ED82-1C49-5620-07F6-8B3E436DE3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77" creationId="{3ACD1568-3B4D-2D0B-2990-935D5A782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78" creationId="{11EE0130-35BF-FF26-D6C7-67EA878BD0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79" creationId="{32BBE397-C6AC-A6D9-D5F0-3EB0C8FEE4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80" creationId="{8AB8F547-A92E-2528-EC0F-C6874A0300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81" creationId="{CEE4CC5F-68C0-82F4-A8CF-22B2E99C7B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82" creationId="{B11CCAC8-6244-FDED-2E8B-C59ED66F2E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83" creationId="{2918E857-8939-FFF6-9134-02F0B924AB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84" creationId="{A6124263-AD9F-309B-E2BC-271D9DF20D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85" creationId="{6740DF92-DF0D-04BD-BB34-2923B74188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86" creationId="{2BE2762D-B6A7-EC60-7722-403B9B756F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87" creationId="{6A5B5587-77FE-9A1A-8AF4-089CF39D18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88" creationId="{EEC6AA03-51A3-0C16-D233-87FED7281F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89" creationId="{4FDE0859-94E1-E1D3-12F8-BA57F14319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90" creationId="{98DFCAD3-2091-618F-078D-1BD5F1F4A3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91" creationId="{EB0821E8-A282-FD95-0E48-D0BA0A68FA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92" creationId="{BA9E2447-805C-B3B0-8468-FC7F3534DC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93" creationId="{4973610B-2303-9A48-1EF0-DB95FB09E3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94" creationId="{459E63C2-4E96-0ED5-25D7-206257FAFD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95" creationId="{0E4EB31B-A288-56BF-79BD-9ACDECC415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96" creationId="{1DD3CB2A-9027-ECAD-2B83-1FBCB1CD90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97" creationId="{EC00B027-3D21-3CAB-DF8D-91C652C42A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98" creationId="{D061CC9D-CB07-9B2A-9C0D-49B33D4839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7999" creationId="{516B8A4E-89CA-3B2E-5C17-667CF59532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00" creationId="{A57565DC-BD6D-A4F0-088A-D315664023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01" creationId="{901B9BE3-03CB-EBC6-9A05-B30148C037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02" creationId="{24BD0810-138B-6AA7-60F8-A36347F9B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03" creationId="{1AFAAD8C-0C13-0021-96BC-D2A1897F82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04" creationId="{C0E046E0-E4DF-BD7B-BE48-C706111175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05" creationId="{D5686F1B-02EC-057A-5191-B428C0AD2B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06" creationId="{4126791A-36CD-38DF-5B12-0E4FCEC518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07" creationId="{5670F88A-D978-8C73-AE67-57EEB11BC4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08" creationId="{2DCEEF21-358F-A0D5-A754-955126E4BE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09" creationId="{54241E62-0532-94E9-8825-4353B60717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10" creationId="{0B78B3A7-70DC-FDC2-41A3-83B3838D45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11" creationId="{C20582AE-82BB-7E34-22EB-965C546D4C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12" creationId="{317A7B2E-853C-AB34-682F-557CBC1061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13" creationId="{821CF7FF-E21A-4413-A5B3-35AEF07469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14" creationId="{70C5BA7A-5B62-CF0E-5CB8-BC303C95A0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15" creationId="{74355484-C35F-E28C-F6DC-222D63444E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16" creationId="{F16599FB-1B5A-C8A1-A749-1342559867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17" creationId="{847B42A4-2131-1F1E-D841-2BC88A2785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18" creationId="{0B27C0E1-111A-C3BB-8522-235C57F7E6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19" creationId="{4E482B16-A8BF-7B11-2A8D-107D8D2753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20" creationId="{9BED2D69-FB92-C92F-C7B0-CE4E7BF98B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21" creationId="{CD3C8C3F-035D-981A-857D-89E98E6929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22" creationId="{0ADE6377-BAF5-DB12-1FF5-DE1DF94B61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23" creationId="{B411D56F-AF53-565F-CB74-31B3B19B67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24" creationId="{D3F6578C-6AF7-C398-BC31-7738735D8C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25" creationId="{BC5C84E2-CF0F-90B7-6A5C-8D85C3FD43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26" creationId="{337CD068-BE4B-931E-837B-B24C43997D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27" creationId="{B42D2193-066B-5FB3-565F-6CBDF1CC02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28" creationId="{5C405644-8A4E-AC79-CBE1-0CED6C227E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29" creationId="{94EDC4BA-B9EE-6A81-7D7F-5B21E07B44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30" creationId="{E96FB4E4-C6DD-7E06-FD8E-C9629EF847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31" creationId="{9EC00C4B-CA40-F4A5-FDB9-EE679E253C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32" creationId="{311352BC-3C38-31E7-2FCA-4780AD4A43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33" creationId="{DBB13E38-382D-B576-4D02-C6CF7C051D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34" creationId="{4F19FC02-041D-0113-BB41-1F54A280D2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35" creationId="{8E8FFBA8-2B58-9855-EB8D-41197ACE3C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36" creationId="{C90D6D49-5AD0-F6B0-9B1D-DD2F59AF2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37" creationId="{17A5DEAC-2854-81E3-150D-141B150686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38" creationId="{3FF6F60D-F42D-AD80-1797-8369DD9B17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39" creationId="{3B167A97-3F7A-3831-A9C8-651215CEE1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40" creationId="{C9E66860-3CAB-A5B7-516A-8AA6789A0F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41" creationId="{62C429E7-3C8B-C577-7A74-0FD4E01F50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42" creationId="{3EE47ABC-F532-DAB3-B307-177840003B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43" creationId="{0A9E66B8-CE11-8FF0-5698-0E4831B79F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44" creationId="{09AFE2CB-CECE-DF42-28E1-40E81EC896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45" creationId="{D0564EB8-A66B-2A38-7862-15F1EFEDE4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46" creationId="{97B80F09-B557-414A-CAED-A116019E5F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47" creationId="{E457F13E-45A0-7567-1421-DB65356320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48" creationId="{2DF79879-6DD4-4062-1038-8EFB44DE98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49" creationId="{90D26A47-6084-48E0-A5D7-80876CE9F8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50" creationId="{DCBAB3A4-A3DC-FC23-C1EB-DC9A9E6116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51" creationId="{18F081F8-ECA5-B2EF-AF50-624B0533AF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52" creationId="{0BA5EDD4-78BD-C387-EBF3-7EAEA1D70C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53" creationId="{F957EB40-4C2F-570F-6497-04D1EAC95F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54" creationId="{61DC29BA-CB38-A86B-BA00-DB1F3B0026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55" creationId="{5CD3C6F7-A96A-0A22-BD33-F13AC96215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56" creationId="{3D88CF4A-1ACB-ABA2-B298-0C69FA7DC0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57" creationId="{947C8159-EC98-6F9B-7A23-BCFBD2F8DE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58" creationId="{AFA8DF73-E111-7126-BAF7-FA32CADE87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59" creationId="{C96F8BE3-6EC5-33E8-E51A-F33670B4B2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60" creationId="{0764C5B1-9C65-DCC6-62E9-04C7A890AD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61" creationId="{D5177622-C862-2B00-61FD-2846F6BAAF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62" creationId="{E0CF6A4F-15D6-D163-209D-9452A63041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63" creationId="{18BC9879-5266-F701-4806-82BFC3536B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64" creationId="{00B8FF20-B27E-3EA4-BE04-F1FB532D85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65" creationId="{B2950D30-38EE-1DE8-300D-75F2A29C62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66" creationId="{A7730559-C2FF-5E7F-BAD4-4BEC0EE591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67" creationId="{C3A4609F-9FE6-081F-CBB0-E9A56AC360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68" creationId="{3A4A5734-DE0F-34EB-FB48-9270AF9E85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69" creationId="{40F791D5-D67C-E8BC-4005-F222E4381B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70" creationId="{A812197A-1636-91D9-0A71-8D28693167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71" creationId="{CF6800EF-518B-9720-12DB-3916E729B9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72" creationId="{0E6A3BFC-6657-06BA-4A59-8403B73070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73" creationId="{E9504D85-5462-9FDE-DAEA-3B9B48FF35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74" creationId="{81D3B8C7-75C1-0A80-60D7-B035487805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75" creationId="{1F3F1534-5157-A90F-C9BF-94FC82B061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76" creationId="{9FD4F4B9-990C-584C-8E02-062ECDC5C5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77" creationId="{747342BE-6D3B-0D67-AB2B-3F315F72C9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78" creationId="{BC711356-7B3A-E285-E1B1-68FCB9E00C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79" creationId="{33E4B3F1-5A55-ABFC-4234-C16D6E3386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80" creationId="{DD09AECB-9C64-6F4F-74FF-48BC1FE3B2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81" creationId="{C288C65D-074F-9119-C83D-B973550983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82" creationId="{059F8504-667F-73D9-07F4-6D41224278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83" creationId="{CD5EB15F-CF5D-D6CC-EB34-CEAFD5C82C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84" creationId="{3A848D15-8B1C-55CF-1A5C-63AD46FBDE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85" creationId="{77B0916D-AD50-78DB-64C7-93D8A7AD9A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86" creationId="{C5C9CB93-68BF-37DF-296D-3AAD32C916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87" creationId="{CFB080A3-0FB6-05C6-E423-D74B8FC322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88" creationId="{87CC666C-96DC-7775-C9D5-F4F3F76025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89" creationId="{BC9EA180-2259-1823-DF62-A28F1D4DC1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90" creationId="{E90454CD-A295-5308-E885-E250E16A03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91" creationId="{8F085ED8-13D0-142C-2237-943482C688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92" creationId="{3DD94581-7F40-077B-FDB7-FA74031094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93" creationId="{F04D4C62-2AB0-07E8-6E65-8DD1CD0B72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94" creationId="{B9D69BD6-1DA8-A27A-B258-8B48851AF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95" creationId="{69339053-DD65-ABA3-791C-A221A117C1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96" creationId="{61152033-9DA3-86F8-E3DD-A95AC07524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97" creationId="{F2834AAB-AAC7-0CB3-D975-358069E2D0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98" creationId="{46DD8436-36C5-5EB3-753C-F8C4EB895F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099" creationId="{7934AF4F-CF29-7150-C391-F2B186BD7D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00" creationId="{D8885D0D-E321-E95E-FD1E-4BECA40994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01" creationId="{D2782497-86B0-C7B6-4D1A-482BB6738E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02" creationId="{4FF6B613-C06C-F5C3-71F6-1BC314D83B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03" creationId="{CE433257-0B88-8F91-F2F1-F0266B7CCD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04" creationId="{2B7F8E73-B925-A946-3F36-CFBBD97205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05" creationId="{49A3C171-6013-967A-3670-60A8490FD7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06" creationId="{9B2782CF-2038-8B3F-CE52-CD9CA087EA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07" creationId="{64E1C401-814A-44F8-C385-52CA93ACF2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08" creationId="{BBD99239-8CB0-B661-2217-C2150899DC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09" creationId="{8EDC5E68-62E8-BBB9-F0BA-E77595B7EF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10" creationId="{325783C2-8C5F-3E08-3F58-AD877DD5BB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11" creationId="{F9460747-F251-3169-6AC8-2EBE3EA447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12" creationId="{F3F80296-EFEF-3880-5957-8AA885B184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13" creationId="{32617D9C-F22D-DEDB-4BCD-6DA7444A28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14" creationId="{A9D90967-1391-0611-CF65-8E0852D23C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15" creationId="{30B13D12-2E7E-E6B5-AC0C-2C20C0A505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16" creationId="{776FBE7F-9B2D-CCD9-9CCF-10FAE2D28F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17" creationId="{F02F801F-F088-B16A-059D-9996FB31E3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18" creationId="{92E0C695-F609-D59A-F259-02BBAA4D68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19" creationId="{1E1254D2-FDC5-82A5-9941-E4ACF7D39F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20" creationId="{2BF0770F-0798-C9D7-7EF5-FCEF6E8E4C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21" creationId="{3096DE7A-65F5-B54B-F6BB-6AB0AA4F15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22" creationId="{22B96ABE-EA12-C998-4E22-1647763E45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23" creationId="{D6ADE64A-87AB-D138-D6A2-4F6FB2AF40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24" creationId="{BAFECA30-08BF-D40B-2F1F-B4F5A583BE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25" creationId="{AE1276A0-8674-E292-0F36-7202264051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26" creationId="{9A99F1FB-221E-05CE-E57C-C1898FAF76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27" creationId="{777F53D5-18E3-1BF7-1210-24C9867E61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28" creationId="{890DF3A9-7D99-8431-DED8-92A9C775D6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29" creationId="{2CA58878-E5FE-8F68-18E4-E7A9524C3E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30" creationId="{43849B95-1478-4C55-C08F-921D733AB6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31" creationId="{8F701FD7-2B50-5D95-A2F9-0BB881D8B1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32" creationId="{0F5D47B6-F688-6A78-54AE-B8D1786E34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33" creationId="{876E3BFB-1811-FEBE-D190-6BC62BED7D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34" creationId="{278BF310-E4BB-1E16-E0D9-F39D64ECC4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35" creationId="{BD8635C0-4CDD-73B6-F7EB-1C75502FD6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36" creationId="{B9DE6005-C441-EDE9-6810-4065F236B0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37" creationId="{E475093F-A980-D766-F0E3-8CA2CC234E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38" creationId="{BF6189A0-C526-EDCB-792C-449F19AFE1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39" creationId="{2B76252C-5368-9954-4F77-F09F04C3FC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40" creationId="{4485665C-36D1-A382-8BDE-EE35036681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41" creationId="{06DDA2B9-0AFD-A55F-AEC3-1A74845E6F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42" creationId="{E49E7A05-7A62-09D6-17BA-78A263E6F8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43" creationId="{6CE57B15-D4DA-B168-90E3-076BD5D319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44" creationId="{AAADF372-8734-A108-5D59-A66E197478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45" creationId="{EC175D23-7F2E-6C9C-0484-28088E31B4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46" creationId="{CC0D4C03-E82E-93DC-2CEC-664C80D455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47" creationId="{A1464AEA-6B2A-B906-8732-1E809BC57F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48" creationId="{091BB87F-BE8E-439F-FD31-7016392341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49" creationId="{439826C3-9226-F328-26F7-91CD2AF57E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50" creationId="{F90AD604-6EA9-4572-A4BD-BE64EC0CAB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51" creationId="{0959AFFE-65FE-1FA5-BE10-61983B8F98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52" creationId="{15BD3BF8-E143-B5D2-DAA4-234B63C809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53" creationId="{040DD782-676A-EB30-5B91-912A22103C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54" creationId="{D45A5C23-C933-37F1-5762-010E192A5D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55" creationId="{F6E5ED53-93CA-AA57-8C21-D9A543C5B5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56" creationId="{75867BD8-87D2-2B0D-4F87-74907F5CDD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57" creationId="{3FDF9B51-C41E-897D-3767-B89C2F6A2D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58" creationId="{30CE573C-4E63-80EC-EE7A-7B79417F44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59" creationId="{4021AC82-E5A9-B7F3-7C6A-827A887FAF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60" creationId="{C08BC0C7-9AAB-10DA-CF8A-C225FF8C2E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61" creationId="{C768A8BF-534B-8DC9-3A62-1B4106590C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62" creationId="{A842AB68-880D-773B-F5CB-BAA6D6E269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63" creationId="{B4A4254C-B860-E4AE-A1DC-62E175DFF7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64" creationId="{B27AB02E-A868-B269-0F75-55BEEC17B0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65" creationId="{BF75E268-FD14-CC84-C9C0-4C5B2A03B8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66" creationId="{AB08FEC8-E513-0833-26F3-BBE9BE6064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67" creationId="{EC73A9DF-B742-F46A-0A76-72B6EDB4F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68" creationId="{A9E95E86-8B2C-BD66-3C4C-F3EFDC9AAF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69" creationId="{47E6382C-D0C6-BCD9-AE0C-5F377B7921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70" creationId="{22D9C3BE-A260-FD10-BFFA-98DAE2F3CC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71" creationId="{110D00A1-756E-9A90-226C-01A0B62F4C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72" creationId="{E5CE88B5-B8A1-B6E1-764F-9DDE652C43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73" creationId="{9A109461-79F0-FF1A-0C78-8510209223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74" creationId="{D388A8BC-98FD-32FB-476C-052B7BA10D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75" creationId="{A606A2DB-78D2-5D30-8D9A-13CDA3F68B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76" creationId="{D9BC8B6A-9F58-6D12-6D18-B42F2D9343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77" creationId="{0F80E524-32E0-03C0-7FE9-39EF7A2513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78" creationId="{CFFD6DF7-098E-8334-15FF-431C0945D9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79" creationId="{3A6A6E11-2503-A6EF-B9DA-58396A644A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80" creationId="{B77C5533-5F58-56C0-93FE-E83B6125E9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81" creationId="{15483EBD-82CE-8DBA-63AD-38C47824BB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82" creationId="{E849BBB4-7360-ED6E-AE8C-CDCCCFE489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83" creationId="{1EB7844A-71B4-FF2D-916B-08825C07D5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84" creationId="{EF8A1208-E764-EC43-2105-D08F980BFD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85" creationId="{7E4804FE-4F06-3DFB-9C44-E69F1D30A1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86" creationId="{6D4C3AC3-FA93-6003-AC6D-F22E2B6380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87" creationId="{042ABEFA-6CD2-3EE6-BB25-968F5B908A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88" creationId="{9B66620E-413A-3529-0F85-43C817DE61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89" creationId="{CCBD3BB8-2B75-742B-9238-3C9134F814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90" creationId="{0A31E32E-D1B7-8B5E-7212-0427C6DEB5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91" creationId="{EFE04B28-786D-B699-F8EF-AA2323704D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92" creationId="{B93E7578-B45E-F173-DEED-7C7F49AF4E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93" creationId="{CC23A6E9-649D-D5D7-DC65-E6FDD9875B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94" creationId="{56A7E84B-FFF0-E779-A34A-C204BEB25C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95" creationId="{4A34EE6F-BBC4-B853-AA4B-70B0E163B3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96" creationId="{B38B03CC-1FE3-51EA-B4BE-062B407043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97" creationId="{0611788B-64CB-9E8B-AA9E-77ED6117F7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98" creationId="{9FDBA8BE-3558-B36B-F5DE-B21F52812A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199" creationId="{602E3D70-AA49-8515-0901-786CD36E61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00" creationId="{21944E72-0CFD-587F-CDFF-EF32683FEB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01" creationId="{1A165614-6346-858E-17D3-598C537CD3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02" creationId="{9A10663A-AB0B-95CF-2D9D-9D3BB42027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03" creationId="{11792235-ED5B-0AC6-2975-D7D5F5EAE4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04" creationId="{E7E79181-5890-EF33-D8BB-AAD0EDBB3E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05" creationId="{A3D63240-E4CF-2C5B-A3EA-1D3C23F557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06" creationId="{887916DB-2297-1DE0-9F2D-36610F5BCE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07" creationId="{26BAC284-6BFB-9966-A1BB-C6DEAD20D8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08" creationId="{D6A78461-609B-678A-3E51-89CAA37D3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09" creationId="{5602C254-319C-4326-84D1-D809819858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10" creationId="{761C47B9-E9CB-7B6F-4FD6-4B8008B998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11" creationId="{5E5307AF-53FD-F9B1-5CB2-A986CD753A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12" creationId="{D5E39CC8-4D75-B94E-BCE1-37266AC901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13" creationId="{4C6C56A7-C194-E43B-85B3-EDEF9E3D61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14" creationId="{F216DC08-496A-5ABC-3165-40BFA6D1F5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15" creationId="{950FC4D7-7AB0-889B-0742-84E439484A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16" creationId="{C65C7E3F-24BD-E944-62AC-9BF663483C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17" creationId="{6C319C12-EE59-A7FD-D853-9AC89CC2E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18" creationId="{A32BFB77-5B17-4B63-6A59-36EF3948EB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19" creationId="{8E865378-7A37-563F-677B-911DD199E4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20" creationId="{2F7E5295-DDF1-6AC5-B8D4-5E22C00B5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21" creationId="{CE0022D9-324E-B9CB-1406-ABD9BFE7CB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22" creationId="{BBA76E1A-26C3-5425-03B5-9405CC801C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23" creationId="{4B25EB7C-ECD6-BF06-23D2-4DC384B4CD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24" creationId="{11188875-56F7-AB9F-DCF0-62EA8AE49B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25" creationId="{EEC326A0-720F-34F2-4B6A-32D0626A73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26" creationId="{94097D37-A741-0DD9-7F6A-80F6C70675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27" creationId="{F5AC3C40-D876-B648-9C83-5B9A6384EB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28" creationId="{1E507D45-F1E0-853B-6025-3ED71DBF08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29" creationId="{4D729DF6-FB80-668E-A6E3-B730AB518F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30" creationId="{2AF78F94-5E17-E3A2-87EE-0F057A1A32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31" creationId="{13D63DB8-88D0-4B8D-5EC9-09A3937EAC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32" creationId="{0D363ADD-7275-BD65-CFE3-753BE42114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33" creationId="{259F89BF-279C-3CE4-9383-3B52AD426C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34" creationId="{192F8519-0B56-8465-A7F5-8D944484D8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35" creationId="{6A5A4D2D-74F8-0EAF-1D09-AD973B3F70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36" creationId="{B375C69E-39A1-DA6A-1ABA-42518953A5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37" creationId="{DA73354E-02EF-393C-1019-49410FBAC8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38" creationId="{5AEC2E4E-CA6A-8DB8-CB59-92CD6322C4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39" creationId="{337CAB92-0A2F-EDD8-E4B9-EB6CF2BDA7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40" creationId="{79A2E542-3A06-04E5-BDDA-C62B83E615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41" creationId="{3E0B9BAF-F69A-620F-197E-D250ADA343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42" creationId="{DC1E3D23-71F7-321A-949C-943FA70B52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43" creationId="{261435CC-22A6-137C-A6F3-6B038AFCEE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44" creationId="{E4C9C7E0-4101-C795-6103-95186762D4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45" creationId="{3052B24E-FE5B-18FF-F8B4-12CBEBD8FD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46" creationId="{D9CBF72D-213D-69FC-64A0-AA508FECBB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47" creationId="{99692B76-ABC0-E76A-7444-DA5E5324B9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48" creationId="{2EA8027B-7C05-1901-2A91-F3A4C8F18E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49" creationId="{028FEB33-F674-3A9D-F9A4-BD8400CA82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50" creationId="{D4AC446A-5983-EB27-D2EF-3572D59F64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51" creationId="{4F5077A1-277B-6F45-F4B5-1FF0563530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52" creationId="{3B3B2F91-6963-FA97-26FC-8EE03DC097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53" creationId="{C7230F27-0B9F-AE8E-54B4-F4644CE3F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54" creationId="{854C4D3A-A168-69CC-96D0-7453C70124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55" creationId="{2F9C2A68-307F-B19F-DC6E-9AF3C9381F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56" creationId="{1A917A71-7B9D-6250-716F-58FD083197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57" creationId="{03FEAFAF-AD2C-FAB8-28A8-432E3558B9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58" creationId="{01D86156-9A5C-33B6-9F0B-3B662EB5F3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59" creationId="{D2EA33E5-2177-7D95-9A43-3C193A174E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60" creationId="{9FA04116-0A7E-C0A9-40DD-2791851D55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61" creationId="{F9EA3FFB-2538-9780-1384-3291C725A8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62" creationId="{D77A4924-4B80-45E7-59DA-95CBF6B9F8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63" creationId="{B29B4194-F541-E8F4-B91C-1CE3D91E83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64" creationId="{36777765-785F-4470-7CE4-6E59F17BB6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65" creationId="{27B9973A-6EBF-AC43-17A3-CA53DB33F3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66" creationId="{BF2DB76E-D222-F1B3-571D-87AE2C9A3C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67" creationId="{E420AB12-0833-3336-E491-990F6BD2F0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68" creationId="{F9E59B43-C7ED-7EDB-C62F-76C03266FC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69" creationId="{52AAE9F2-BE37-30B9-E466-6ABB25CA84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70" creationId="{641310DC-DCD4-D7BD-8DC6-54664C65C5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71" creationId="{CC33F530-D768-C402-C0D0-6BD7546795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72" creationId="{F46675F1-00A2-2809-9250-9E531F52FA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73" creationId="{3A4911B3-0270-80C6-2D4D-F1888538A5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74" creationId="{9FAE9832-5533-7204-4336-663C09E198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75" creationId="{FC8875A6-3177-07DC-2876-2867C80978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76" creationId="{A3299D01-C1FA-6F90-4056-EEC17BFDFE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77" creationId="{D829DC94-3B04-3980-B749-700AF88F9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78" creationId="{23DFB08E-2EDE-8AFC-DA57-C23344FD57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79" creationId="{A4137092-419B-72A2-9FB1-1E41D24849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80" creationId="{059E5D35-7060-899E-C57A-C5F0FDDD30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81" creationId="{961E5DF2-F21E-64C4-6F55-ACE79689A5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82" creationId="{F3E18F48-0323-5D32-FC86-561D23799C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83" creationId="{5A1EF35E-3929-9852-3467-94C38814F9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84" creationId="{8D173710-752B-9FC3-5116-54014D986C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85" creationId="{42739CC4-BAE8-22B0-CB40-551068B503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86" creationId="{9C91BB56-BC3F-CBE2-18B6-3BB2547233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87" creationId="{F19F9BEA-6B44-B75B-2F5B-96A4ECBDAF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88" creationId="{6E8A567A-3B59-6B1F-36DF-82D916DF81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89" creationId="{2350FA9F-6832-4CEC-DA73-33FEDD2817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90" creationId="{FD6D968E-AB61-E7C4-A3F7-70346C4C6A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91" creationId="{8EC7A11B-94D3-25CC-1D1B-07E7115849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92" creationId="{40233B24-8E06-BA98-723B-F0EEBC3318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93" creationId="{D3E133C7-0C8A-557D-2542-A0B6F5D86B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94" creationId="{58193B6E-77FD-FFAA-4569-E04B591286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95" creationId="{9718C737-52A0-9297-28F4-C67A6035FA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96" creationId="{1CAC0709-EA44-6F9D-8D44-007B4489CC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97" creationId="{63CAD766-D47B-03ED-CE48-35E3C2569C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98" creationId="{1A8F0B6A-4C9F-3A7C-8341-ADE28BD1DC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299" creationId="{2ADD6DCF-81EE-49AF-2845-DCEB629F2E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00" creationId="{1C1E1121-5E40-20F0-9925-66BF2865AF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01" creationId="{06A0A4FC-6E30-ED36-5BCD-4A46E697A6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02" creationId="{33418174-7C41-05A7-138B-3D9CD866AC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03" creationId="{E44B4497-54E8-243E-8628-C17AB701C6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04" creationId="{8B966975-54E6-C7B5-D624-B2C350B5BC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05" creationId="{681CD3F8-2D37-A06E-8191-AEE1902020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06" creationId="{54F15434-E8CD-0D0C-194D-0EBC07CDA5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07" creationId="{A64D8DD6-9DD9-2CA0-305E-5D124A33BA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08" creationId="{8EA0A151-2271-3DEC-E691-C0CB33691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09" creationId="{7D032C8D-0278-26D4-E422-50C55E40EF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10" creationId="{9646739C-5664-73EF-89B3-54AF03F08D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11" creationId="{662D3C8E-662B-FB17-F1CE-281E036373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12" creationId="{07AFB4B4-F7A4-092D-528C-6AFBF8E28F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13" creationId="{7B9550BD-82A4-B30F-77F6-58643CE20E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14" creationId="{B6CF62E7-D764-E4E6-09C8-5B9E929783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15" creationId="{95E9E2FF-D8E0-528E-F329-F85AAE6319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16" creationId="{A97A0335-57B8-2AA7-0FF8-29F8EA2E71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17" creationId="{49B43781-F331-88B3-65CA-3D4B97B92D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18" creationId="{BD535327-7ADA-56F8-08F1-9CF69865A4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19" creationId="{4DC4013F-7328-BFFE-2356-0A3465E38A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20" creationId="{7E428F3C-F9FC-116A-B13D-3153EB0CA7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21" creationId="{0CC58523-62C8-03E3-C3FD-FB8EFB7241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22" creationId="{59B8EF21-0B88-A042-086D-2E6ADF8196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23" creationId="{C3928A9C-3A0F-1B40-9742-94515C8B5D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24" creationId="{0F628FF4-1DDD-4F14-D8CD-A4CBC8B461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25" creationId="{A143E6C5-3B2C-5610-3449-DCDFF5C78D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26" creationId="{88AFD020-6DB9-783C-B150-9AC6B6EAEA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27" creationId="{19279573-0849-999F-6D12-8A8DC32781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28" creationId="{484C7273-9B7C-20AF-2A2C-C3B7664BC4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29" creationId="{355E68D1-C692-0259-C669-6B4B6D09FA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30" creationId="{1482693A-AD68-1238-C340-441D8628A2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31" creationId="{A77B9890-EA1F-1BB4-FCEB-DD6CA4733A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32" creationId="{62BB591B-CB59-1A5E-2E7F-84F030397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33" creationId="{7B87274C-F2FB-47AF-E47C-656B5CB6F1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34" creationId="{91A8B030-A9F7-5B63-65BC-446D462B1A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35" creationId="{DD421723-C686-3B60-03C3-52F82D3F0F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36" creationId="{8F9ED71A-3F9E-BA1D-1F83-106D9CC557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37" creationId="{4ED0E80F-D856-45E9-9AFE-F3ADE4D81A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38" creationId="{94E88839-DA4B-9561-73DE-50125E86F1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39" creationId="{6D6F0516-3C4E-13B1-D024-2603A9F1D7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40" creationId="{BA847C64-EAF5-B492-C021-39EB9FFEEA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41" creationId="{6373F9C0-B06D-B23D-6AD4-677DD01BC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42" creationId="{E961C0CC-6427-3168-081F-FD2AF7B2E5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43" creationId="{4A33C9AA-4450-32C1-FC92-328BD9AEA5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44" creationId="{08A0446A-00C0-902A-7D56-6D46868ABE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45" creationId="{024CB51C-3E45-80B5-092B-9E01D47C8B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46" creationId="{8394F225-B424-31CB-BC3C-F678BB1128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47" creationId="{7DE10B4F-02CB-0E46-453A-1653C1B765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48" creationId="{6DAC0249-6F55-2A3B-698C-A760C4E173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49" creationId="{8545D6DB-6D94-A52C-E4BE-F3AB5B7DB7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50" creationId="{F78AB4C9-D30D-78A0-2062-3C370A82E1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51" creationId="{588647B1-98CE-C737-717C-A2D06AB6A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52" creationId="{4F75423B-E82F-F019-0806-2A73BD9DAB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53" creationId="{B698D97E-E19D-65B2-D5B2-1990D8654B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54" creationId="{45E42B22-DDFC-A27F-B0FE-3FEE839169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55" creationId="{3BE82C23-BC37-4DBB-BD63-63ED82F7F1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56" creationId="{B154F2CD-EC61-FF38-47A3-54AE22DB30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57" creationId="{7775FD00-69A5-F510-C479-4D75B3DB38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58" creationId="{19FB86DC-A81F-2771-8906-FA22790524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59" creationId="{8847950D-AC94-BBA2-DD04-7C11DF2D4A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60" creationId="{CAE1D553-C903-FDD6-585C-B8047DD7D7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61" creationId="{E73AEEE4-F96F-39E1-FBE7-E79A3EC1A4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62" creationId="{7D42F37E-A573-3551-97DA-CBCD46DB75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63" creationId="{023DE16C-F44C-630E-B74A-13DE5C940C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64" creationId="{ED684A08-46A2-0D87-4BE8-B197702520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65" creationId="{C72A7B68-860F-21BB-0026-7FC50760AB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66" creationId="{360B29A6-C076-F7F4-FC3F-E474D5D1C1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67" creationId="{6DD4547B-305F-28D3-7E4E-6897092559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68" creationId="{D5D6ECA6-6FD7-396A-850B-C3E0BC65F1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69" creationId="{3CBAC5E3-CCBB-1CFE-2424-F7D77B7AEE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70" creationId="{63719667-6F27-1486-9A66-A1791CCACC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71" creationId="{96F65E40-9439-F1F1-6EB5-CFBE9A4AB8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72" creationId="{9CB714F0-CAAD-0190-7EA5-E086C25D22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73" creationId="{ED42FBAA-ADFA-5F82-4651-21E790A3C2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74" creationId="{EAFDEB0B-F765-1F70-596C-5FB6BB8420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75" creationId="{230C578B-B261-40E0-75A1-59D791171B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76" creationId="{38566F28-8A0D-1CC4-7FC4-7A8009C816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77" creationId="{B8C83921-492A-7432-EBCC-B7BF7B8F1D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78" creationId="{6DD33275-0873-92D5-5BEA-6D9BDD59D3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79" creationId="{198643A7-C700-5A77-1EE8-D51ADEEF58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80" creationId="{C6AADDCC-8E7B-AEF5-44D5-E079BFBA93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81" creationId="{3DEADB7D-C6C3-7CC8-A57C-FC5FE80D88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82" creationId="{49D0AFD7-EE0F-9AA0-474C-FBE4E486B6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83" creationId="{F8B7ADFE-EA95-47FF-DFB7-02BA99B122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84" creationId="{DA93D668-603F-8A73-0F6B-0530FC0B1D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85" creationId="{56C17346-E686-A963-BC66-D9BB427DE9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86" creationId="{055F9DC5-F8D7-2E31-A665-F13A3B7756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87" creationId="{1BD88824-FF29-7173-DC9B-26CAFB3FA7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88" creationId="{A428176F-0C6D-A46A-6C51-1C52C02D92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89" creationId="{BB1EAF4E-8226-24C3-A84F-C41A2C5B38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90" creationId="{B8BE2C26-80C8-4E09-0BC8-8465F23CA4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91" creationId="{3E017288-741B-3890-7CEC-7C1290A30F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92" creationId="{2855E047-AF42-5D73-504E-7279DA91A6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93" creationId="{B80E0533-067C-D5AD-87D5-72F8A6C05F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94" creationId="{578684F7-FAD3-55B9-64C2-BD91462FEC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95" creationId="{93DFF480-D442-CC4B-2234-EE563E4250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96" creationId="{A96A4D6D-C01F-3B51-176F-41DF67AC91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97" creationId="{8AC30AFF-FDE5-3C31-5445-305C6F5A12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98" creationId="{0719A945-CB18-AD70-A0DF-9F05FC6A8C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399" creationId="{BACFD0DE-EC8F-7588-3813-E742B77B0E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00" creationId="{FF085CAE-D24F-2E33-E4E1-E499703D1F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01" creationId="{C0E89320-C480-226E-EF49-754CBF971D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02" creationId="{55B928FC-100F-5AAF-4AEC-3FEA325B46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03" creationId="{917A0E85-1D05-35D6-8331-78397D0C27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04" creationId="{AAA1390A-57DC-2B26-1BD1-8C18D34ED4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05" creationId="{8C7C0EA2-E3E2-EE37-5F6C-2AB075A506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06" creationId="{FEFA2FAB-9B4C-AB97-0212-4EF5D45EBB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07" creationId="{50E8D941-7AFC-2215-020D-9ECB4B9A96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08" creationId="{5757FBDB-B7BF-58EF-6A6E-07E3D93F87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09" creationId="{5C9F664D-3234-A3E9-7361-9E436EFF69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10" creationId="{714D7B41-DA21-7699-700F-ECDCA34079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11" creationId="{A3DDBA78-B6C0-FB25-6153-33C7DEEC62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12" creationId="{BA95C15C-ABCD-A5FE-98A9-0E67E776FA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13" creationId="{2F93EEF1-8E4E-8218-06A0-7C8E79D890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14" creationId="{B2FC0708-41ED-A0FF-6BBE-6206D21359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15" creationId="{96880609-15F9-0FDD-65EC-C53467C747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16" creationId="{BFA33C87-F93E-213C-5DD4-575D11B684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17" creationId="{03E1238F-44CD-78F5-8647-CB038984FB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18" creationId="{401B4304-D3D9-63BE-BD2D-6FF850FF1D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19" creationId="{E3D4703D-A936-18D3-66EA-C735EBA634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20" creationId="{A73C2125-961A-F76B-958E-3832D98143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21" creationId="{C773001D-EF7B-AD48-38B1-F19E6E231A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22" creationId="{F71AF264-1FDC-E20E-736E-75945C074F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23" creationId="{357A86D6-ECF4-7896-D513-5048C2FB55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24" creationId="{F7A38BF1-A2BE-0C1F-D58B-B21891C961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25" creationId="{6D374A78-9DF7-966B-6E7B-5B65882464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26" creationId="{F54838CE-B459-DD18-E3B1-8475436045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27" creationId="{30905B57-AE26-C436-3883-0E95BDFDA9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28" creationId="{6C4093C6-8523-1F59-3D4D-C0CFFE60EC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29" creationId="{D926791D-987A-CBEA-FBDC-758740F201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30" creationId="{E8C60AB7-B8F3-AF00-D0D9-D519884769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31" creationId="{907761E6-0B20-D9DB-4B52-3E7E3DF22B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32" creationId="{7E38B750-041F-BCE2-F211-D75B4C59FD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33" creationId="{CF41EBDC-5D94-DA27-9873-DB1102EC3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34" creationId="{4EF1D843-2C06-6C99-58AC-3FB36D1127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35" creationId="{5AC55D62-3544-9702-8AA9-3F11BE5378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36" creationId="{B4558920-B6B9-CA00-BA2F-9F7862F0FF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37" creationId="{92C08531-0F7A-5136-5BE7-73BB8FC8A2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38" creationId="{C48800F6-3A27-1DB9-2A94-446D6816D7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39" creationId="{C398F176-C1C5-ED80-34A1-A6D9DEB24A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40" creationId="{5FFF5217-F763-DFA8-5D4D-3F20DE1D33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41" creationId="{1E8E44BD-AA10-C9D5-B31A-A3A4903300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42" creationId="{9AB84337-D323-3875-BE1D-DD6AB5CEC7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43" creationId="{937EB717-A8BF-A815-9099-1FA432A709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44" creationId="{DDCAD04A-CCBE-B99E-8560-508158DD6C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45" creationId="{4AEDA8D7-8728-2A9B-EB37-681D9C868E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46" creationId="{ACB107CA-0E85-7783-73F9-69A44AC9EB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47" creationId="{9C747D6D-2728-2BB2-CA9C-895AC2F727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48" creationId="{9F938DBA-CA3A-0B28-3198-BE4FD4D19B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49" creationId="{D31BD630-1DD3-DDA6-5A9D-7B7B0DCBE3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50" creationId="{35F57BC4-D4AF-8DF5-29E0-3A43A83023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51" creationId="{448B996C-1D3E-9AEA-0881-5B194E565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52" creationId="{81FDE0F5-C978-6065-A863-10F787E009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53" creationId="{1E5E5F78-1E64-2E05-E10B-9D32EF8133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54" creationId="{4833D460-5C9F-CADC-53D1-CC8207D585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55" creationId="{3D4A6AB3-CCA7-23F5-7C78-C9407EB1D3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56" creationId="{A7B5143A-F1DF-4E50-B28F-16B24C65D2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57" creationId="{A69F5615-9BB4-B7A2-A1BE-19799BE762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58" creationId="{855D7495-2287-522E-7223-C545F90849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59" creationId="{8C0F023E-AE92-5839-E787-857E115178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60" creationId="{0C2A522A-4A54-5712-D3E3-D01271326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61" creationId="{B5041541-10EE-D8EE-2899-F6DD62949F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62" creationId="{38D8AF88-7D76-EEFE-95FD-4514E62DCE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63" creationId="{3F72D0A4-221F-E257-062B-E638F6380D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64" creationId="{135B0D0D-BAFC-5800-F16A-FC132628AF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65" creationId="{661665D6-6637-CBED-EA15-03C6D5E430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66" creationId="{CE5BAD58-248D-09D5-A6CA-9A19D8586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67" creationId="{FD3B8352-EA3F-4A54-9824-2BB86441FF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68" creationId="{85741B5D-E3D5-668D-6DF1-7756BE1B52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69" creationId="{C829AC0B-651C-E7B9-9BA6-7CB65A4F15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70" creationId="{1D8F9E90-BC5A-C4B5-88E9-357DB257E6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71" creationId="{5678E4F1-7F0A-3432-2DAA-2C0014B1CE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72" creationId="{E367CF10-8B42-13E8-15D8-1DED511D75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73" creationId="{43ACF2F0-A20A-C702-02B7-4EEC1EB808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74" creationId="{77D22B29-5250-4D60-7A70-9B85B4862E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75" creationId="{A901580E-25AA-F6DC-120E-D1F9ABFFCA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76" creationId="{54315F58-29C7-0773-0245-635C8A3638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77" creationId="{C5FD592D-D931-50B3-A638-067F5F9495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78" creationId="{EDE95ADB-1512-3635-AEBD-8F15A7943E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79" creationId="{C58F38DC-5931-1815-092A-455468528D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80" creationId="{5983D136-074F-997D-7C2B-E0A2BB2210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81" creationId="{53A60B73-E055-AEDB-52BB-DABC37E59B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82" creationId="{674EA3F7-EF4C-4966-1251-4CC7EFA780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83" creationId="{6BB83324-3BE3-9409-D563-2C908CB4B7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84" creationId="{D2A56E03-53F6-DB38-4610-D3A008D7EC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85" creationId="{EE4CB9C8-1E04-99ED-7354-9CA556235D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86" creationId="{E44F017E-8630-A8AD-76DB-8A2EB988F7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87" creationId="{9635AAE5-3D0A-A1EA-B1D2-048A5B0547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88" creationId="{0513ABCC-D7E2-8749-F82E-AC0BFFEEF1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89" creationId="{9F710FFD-E6D3-8C8A-AE38-0C6F7C586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90" creationId="{77E80297-AB80-8FF1-6B53-0584401B36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91" creationId="{E5E8191F-F04F-B09B-C28C-23EE10EC2A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92" creationId="{CA1184F9-995C-5F34-1072-247BC5C852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93" creationId="{1CC49B6A-F603-9EC4-83D4-D3F1C4BF15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94" creationId="{6F33CBD5-A73E-5191-B3CD-1973B005C3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95" creationId="{F7D98407-7117-3D10-BFD1-421A8EAA15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96" creationId="{1C8A894C-C2F7-2B39-3D2D-F89203F69E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97" creationId="{ABCC8608-86BB-4F6B-E021-837412F122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98" creationId="{3F2C6B41-EC67-E75F-F9D2-5DA5D0C0A7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499" creationId="{C5F60F64-2937-48C2-3488-76F0512539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00" creationId="{FB2D6D3F-EE63-7E03-47C4-7216AEAED5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01" creationId="{6BE98539-255C-E80F-C525-825A3883A1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02" creationId="{22DF23FE-6D9E-31EE-4C66-417615C232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03" creationId="{2BA98F55-2D09-E31E-38C4-CF552AABC9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04" creationId="{D175C48C-8187-6781-B266-E07750A45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05" creationId="{6E0B6020-3D00-4B9A-845A-7ACFC933D3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06" creationId="{55305B90-FF27-1B44-49AD-B49ACA9763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07" creationId="{69423DC6-6DB8-5D44-D317-AB4E54A345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08" creationId="{F7DCDE2A-A085-1B4F-11C5-D1C70822DE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09" creationId="{CA66F5D2-9214-62BA-02DA-62F505E629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10" creationId="{29A91A08-6144-E423-75D9-1AADD3BDC6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11" creationId="{4D7323A0-FE75-C7A0-99B9-36AB2C4E4E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12" creationId="{43CBB30D-D62D-D535-B0DE-19758F89E1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13" creationId="{90FA88CC-8C37-22B5-0B9D-0D1B30549A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14" creationId="{33519491-61B4-849B-1283-C5147D67D5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15" creationId="{66F4F066-C9D5-363A-F641-93A6256922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16" creationId="{F7128981-36F0-A000-1329-E731F3CEB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17" creationId="{CBEE4A1F-1743-59AA-A514-8BD95713D6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18" creationId="{C64B3004-79AA-3C63-14F6-5F4718D002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19" creationId="{1ECCA4BE-D48C-5EFC-BBA7-AD5FDA7199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20" creationId="{095F88AD-8BE0-F808-CDBC-A5A0B3D005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21" creationId="{9B669C01-45BD-2759-AAB2-54154136A5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22" creationId="{289F8F57-5734-5741-7678-9930E0E231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23" creationId="{12BEB9E4-C88A-F6CB-41E6-46EB539E8D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24" creationId="{8EB3C059-28AE-7931-7E1A-3F31EFB1C7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25" creationId="{676AFE5D-5386-AC52-8709-800D4A8899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26" creationId="{1DDCB558-1F7A-882A-2A1A-7457CA8B72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27" creationId="{93927E51-0BFF-AFFC-4A5E-47BB12FADC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28" creationId="{94D3F5E2-2BAE-794F-2142-32D2C277F6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29" creationId="{AF2223B5-A0D2-243A-7F58-B1C8AE2CC7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30" creationId="{87110E2E-F3E1-0EF9-D25E-E7C73B030B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31" creationId="{4883DB31-6692-5B30-979F-F9279FC961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32" creationId="{B69850F8-579C-6F29-C3E3-D005DFAABD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33" creationId="{E4888727-81D7-2527-1A36-B4927FAE9F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34" creationId="{33A8F3FA-3012-9357-30BA-15A546F94D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35" creationId="{26E43607-ABBB-93AE-5F18-D840D09606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36" creationId="{9940AD86-E7D8-90F7-7DB0-E405D4369F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37" creationId="{87477882-F36A-D7CB-8BC2-402AAC0FC0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38" creationId="{F5F626D1-12B3-215D-EA0C-1CABA93253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39" creationId="{F663568E-0B5D-A89C-A42D-10C7CBF102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40" creationId="{D736251C-31F0-FE73-E7CD-2205ACDAD8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41" creationId="{FD90E194-9CBD-86A2-D94A-328F4752B4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42" creationId="{B5358628-A07B-946B-9584-C3BC3DA427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43" creationId="{1A9BBC63-B5C3-780B-9F1B-F1219F0F93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44" creationId="{D68D0C4A-4FA6-5BBF-C015-D8F780A23B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45" creationId="{EAB5FB18-EC58-113B-D575-83E8431EE4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46" creationId="{487F1EFB-035E-30C2-04CD-879B8B5E3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47" creationId="{B0398CF0-AB0C-0F75-C1FC-03FCD17523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48" creationId="{9664DFA1-DF68-A92F-BC58-51BA05FFC8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49" creationId="{B70D498B-C3A3-D08B-8F98-FADD409B6D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50" creationId="{2A1A455D-C3DC-D5B4-7AFF-CA8282B3CA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51" creationId="{1FA0CD3D-76EC-367C-9BBC-E2ADB35FBC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52" creationId="{3D7599B0-5560-E78B-0060-B155A8245A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53" creationId="{5D2DABF4-DF67-D253-4218-8BAFDF5359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54" creationId="{9B0EFC7A-639F-4BE0-475F-D837C2480F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55" creationId="{DE00D1A3-3E62-DF9B-B18B-DB195F697F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56" creationId="{0AC02B3D-0C27-58E6-4262-A2B681947A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57" creationId="{57A7232C-EF14-1C61-9957-02BF7D34EB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58" creationId="{C1A11EB8-136D-998B-BB4C-F39BC800A0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59" creationId="{EEF6BF2E-526B-080F-718F-5A9C976E48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60" creationId="{E822847C-69B4-73C9-1D44-1CD46AC711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61" creationId="{BBCEFFF5-23F6-54DD-EB87-9ED9ABB939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62" creationId="{5F3FD81E-7ACC-7DEC-4419-78B89F0A8B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63" creationId="{562C700E-AEF7-8967-9F71-BBA9E83161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64" creationId="{BA7CB2EA-FB4A-B24A-CF07-D91E47A9AA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65" creationId="{1124E80F-14DF-A14D-D054-58ECF05D3E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66" creationId="{D44A9C57-F1D6-4D9F-488D-5D3D766972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67" creationId="{CF6F5FAF-1CDF-0121-F7DF-8C6D7E0CB9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68" creationId="{5A113873-4E68-2A63-2AE9-E50B53FF2E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69" creationId="{FC85E836-FEDF-B91A-D284-DCCC0F264B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70" creationId="{4CA8925C-ED9A-EEB2-8567-D09A0747C3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71" creationId="{0E3AC99F-3571-81D1-8882-4751EB84D5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72" creationId="{3BB27E15-9B57-0EDA-9DB1-B92CCB69C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73" creationId="{89088C5F-E91E-B713-5976-6323ED0828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74" creationId="{9C0ADE29-91E7-3CF7-5869-0F54C7A9E6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75" creationId="{98AE16FC-B6D5-6013-3108-8E21FDDAB7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76" creationId="{3FB8EA5F-EE89-FE29-DB79-7716FED6AD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77" creationId="{5ACF5162-0766-4CA6-3EAE-72654B6589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78" creationId="{1856941E-C0C9-7D64-B1A8-C47D4579DC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79" creationId="{621622BC-CE37-EC89-D90F-2A895A0682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80" creationId="{26DA1D1D-A3F0-F8E5-D6C3-77ACE278C3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81" creationId="{F5A408E4-0416-351B-7585-03A02C5654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82" creationId="{D8AD8AD7-A87D-3F98-B010-CD7FA56C47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83" creationId="{2CD6F349-C765-3D0A-3B59-BFBF1EDA1E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84" creationId="{06F579F7-2DB3-70DE-54DA-64F4FC8C32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85" creationId="{2C18C4CA-F415-3AEB-BC8C-B855BA2761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86" creationId="{7B25E1B8-8A02-2FF1-7EDB-00860B1ABC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87" creationId="{2F2C4A51-FB79-7179-8569-788EAD7EA7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88" creationId="{913E656E-F618-0AB0-C089-746FA39CD2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89" creationId="{71101985-A4E4-CD33-E3A1-979EAC2E12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90" creationId="{B4E6DF79-D4F6-E864-F474-7500FAD952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91" creationId="{FE9CC1DC-1BB1-512A-F9FB-BFB0ADACF0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92" creationId="{FAFB23E0-A679-3286-BB58-7A811E62BA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93" creationId="{D2F676DE-95EE-3600-E938-F28DB46BA2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94" creationId="{230E9822-3DC3-2E75-13DC-5951B7B0F2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95" creationId="{57E44A8F-0191-2B33-D358-386F1AB237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96" creationId="{FF512EE7-7909-51FE-D2BE-74482B005D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97" creationId="{FB3B07FB-CA06-656E-3DAC-72C6985372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98" creationId="{083BAF17-E888-9B57-B1CF-C074517322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599" creationId="{E02E7A03-38FC-34FD-5B93-FBE5C744D3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00" creationId="{3E31697A-8430-E250-50D7-EC5C77FDBF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01" creationId="{EF84F76F-CDC5-BFD9-9FDF-8E105743C7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02" creationId="{60A55E02-7704-E3D2-10A7-C0C3DDC35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03" creationId="{9627E6AC-9C82-1906-9F54-0DF81243AF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04" creationId="{5FF68CDC-BBA3-7D6B-EADE-67B6BCEC04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05" creationId="{49D46BF8-EB4D-C9BD-C417-A3FDBE4A0E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06" creationId="{CA4A98B9-5222-6149-E184-FD1973C557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07" creationId="{500F081E-E6F0-BD05-355A-AB56051197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08" creationId="{AFACA960-4A91-77A5-99AF-5F9AF6A4C9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09" creationId="{6DA2646C-6A91-8B34-DD09-29E06641C0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10" creationId="{A3470649-DBA2-1489-CE7A-1479F0DEAA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11" creationId="{C533954C-DDC1-890F-8634-AB6283ACEA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12" creationId="{B7890A77-E82E-A5E1-A04D-1D7EB50DE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13" creationId="{36C3D89E-A789-E990-4FD0-35FDC45E8E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14" creationId="{4A178E25-6866-5DA2-ECBD-B4C3805A9D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15" creationId="{2906D3D9-A58F-100C-B062-0E971B0CE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16" creationId="{1B59D69F-C895-069E-EA8A-A469F2ED06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17" creationId="{E04C58DB-40C1-2C15-5B9C-3298B34AD5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18" creationId="{4DF81F2A-F9FE-F6A3-51E0-02EE7CBAFF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19" creationId="{A385124D-F4CE-0E3D-83C4-393E615FA9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20" creationId="{CD53584A-A121-1B50-F902-37FC8CABF0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21" creationId="{BDD86AF1-6F1F-B2EB-172D-9693EE26CB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22" creationId="{65E79DCE-F22C-4AF4-7EB7-0D3F07A37F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23" creationId="{C11ABADC-627F-FA9E-9306-50EA1409ED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24" creationId="{D4283851-B68E-3C09-9618-03E463DCF2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25" creationId="{49A02A9D-0D23-62C0-5EA3-42C7A3D35A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26" creationId="{0CF1ADCE-2FB3-6E8E-9C2B-CCF4F84ED4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27" creationId="{7BA49FDA-A59E-7212-B2AB-01B3BEE3BD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28" creationId="{B7E23578-81A2-87B8-C67E-8B02D0F165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29" creationId="{85C39993-9582-3561-5AC0-3718DABA37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30" creationId="{A4B526CF-6449-43E2-7C86-43B87A3610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31" creationId="{95E16499-D579-6012-4C6B-0EC4DAB56E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32" creationId="{BC47038E-175F-8BCC-43C8-34B8653157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33" creationId="{48CD70BB-75F2-A105-8EFD-1CB5234FD5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34" creationId="{4BED40E8-B240-7EFC-AC03-57148A3641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35" creationId="{F207830D-61CC-11AB-FA11-5EF2527163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36" creationId="{F6CCE683-C7D6-270C-03BC-BBAA4D4F75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37" creationId="{ECD5ECD7-0F0D-9457-AD9B-22B935D2E7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38" creationId="{181E95AF-A4E8-C458-01B8-1E90C1E615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39" creationId="{2C05BE34-85CB-4C0D-3961-C47B525D26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40" creationId="{964AC8B3-AB97-96DC-BC42-B464F2DDC8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41" creationId="{017B779B-EEF4-CEA4-4890-DB57207EB7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42" creationId="{CDE34EDB-DA05-D6C7-DD31-EF2C3A14F0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43" creationId="{D8C6317E-0AC6-D70E-01BF-5E02503A8A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44" creationId="{D81D0000-A423-3ED8-D15A-115DB58187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45" creationId="{4F05E2CC-800C-2087-5768-C9517485B9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46" creationId="{B8F23BF1-F384-F57A-8F98-AD2E67C141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47" creationId="{FBFD2E91-6F69-945F-C303-B7780AD7BA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48" creationId="{E8E59EF9-7670-40F1-5EE4-8A5B574338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49" creationId="{562568BF-8AC4-3D32-9C0B-1AEF12C135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50" creationId="{72695BF3-F1C2-BEEB-146C-375D210439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51" creationId="{87F77A65-79E1-5770-9926-148CBA37BB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52" creationId="{269B188E-7D29-4C02-632B-6227EAB2ED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53" creationId="{111AC6E4-B3B5-1D49-9553-3074D10EBD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54" creationId="{FF00DA04-954D-E72A-7806-F0000AF667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55" creationId="{F79DB0F3-49B6-6DF4-0640-E664EDFA93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56" creationId="{A3471BFD-4DB7-65D5-E7E7-8F8A97E704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57" creationId="{A9C37504-5009-C617-9BC9-AA31AA21DE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58" creationId="{D69F5062-D52C-A01E-12C5-5FCACD0AEE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59" creationId="{CB171E37-F74C-DE0E-0B28-F7B15BA2E0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60" creationId="{71ACBCD3-96B7-DE05-1E5D-457D74B3CE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61" creationId="{8B0EEF98-DF23-F23E-60B8-0C34C506FA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62" creationId="{B6BAE5A5-348A-C529-D035-CD02DAC5C1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63" creationId="{4652AE29-BB41-C9EA-87DE-5E388A402E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64" creationId="{3CF89D11-61E7-CAC1-EAAC-B2D2BDC023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65" creationId="{5D6B04CD-1AB8-DD99-7B83-D5A51AFDBF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66" creationId="{DF0F83FD-8B20-2FFA-223E-CE532A2E70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67" creationId="{45CF7BC4-5942-C892-FCF5-D86683C803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68" creationId="{E6FFFDC8-A288-F3E9-9555-A2CA81EB94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69" creationId="{547697DB-20F6-3B4D-956D-1EC794BF61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70" creationId="{AE5B58B9-2EAA-87AE-2A2A-4F5437975C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71" creationId="{31125986-FCDA-6539-C1EC-104DC4A619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72" creationId="{699E168E-ADC3-8480-4513-4C33D18B79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73" creationId="{06C5604C-2954-F3F9-8C4C-BCC23F7859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74" creationId="{FC6D6F5B-F586-8A94-9F22-58C28C645F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75" creationId="{27D72567-5872-346B-8E1E-82FFB956E5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76" creationId="{5D98AA68-03A3-7DC6-DCFB-C37DCAF4E3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77" creationId="{EEEEAED7-14C4-793E-9497-20E303E939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78" creationId="{A4EB67D9-9E04-45B0-07CD-33BA42EB7B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79" creationId="{9199ACB8-BB49-4944-F04A-6E7E64134B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80" creationId="{3C8EF2D8-110A-1C9C-DF99-C536B26750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81" creationId="{52570377-4FF1-154D-58E3-5F507CBB48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82" creationId="{18726637-6E1E-AB0F-C15B-05D8215336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83" creationId="{EDEE2568-EE35-E658-6523-ADE4D5BC0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84" creationId="{6A59A9B6-A16C-4E18-BD2F-4DA34DAA30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85" creationId="{61C7665B-6F61-D3CF-2903-CEEF0D3D94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86" creationId="{25A618C4-9C5C-D510-40DE-C9387D2AFC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87" creationId="{DE628267-58BA-3AB2-C27C-450EA9E3E9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88" creationId="{FDD8853B-4EF6-B994-4ACB-55109E8F9D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89" creationId="{128687EF-3CCC-6B78-3E4E-54A1F9419E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90" creationId="{812057B1-7AD7-BD06-1813-CF09588EF5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91" creationId="{1823AE23-5FEA-618C-9270-91682DCE35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92" creationId="{BC572522-359E-0FAB-FAFB-70CDF7F827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93" creationId="{A110E711-A307-8A2F-C146-F7A2820451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94" creationId="{71A9809A-14E3-CC26-4066-4DC342697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95" creationId="{DAEFA2F7-9AE8-B134-80F5-132790769D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96" creationId="{55945492-0CBE-17FF-6AEF-E2398A3D8C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97" creationId="{AFECF700-1CDA-E8E3-7B81-E35C7A77A4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98" creationId="{47C1B0CD-544B-D51F-7484-DF429BA389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699" creationId="{1872ED75-1B08-63C6-C0C5-3B23CF59A6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00" creationId="{8AE06EB3-A81D-C726-C000-1947A7EFD3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01" creationId="{0B910E8C-2D67-5A82-0B35-EC37F94059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02" creationId="{426A3423-01F6-CDD6-34A2-36AFB6D9D7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03" creationId="{F83B682D-2C73-E33D-6A8D-D2826F7BC0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04" creationId="{EC0A39B5-ED1D-61E3-98CE-35DAF28A8C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05" creationId="{B2E826D7-67E8-D3E0-41BB-5FF080C1CA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06" creationId="{25A1837B-9C16-FA7A-1F0D-47AF618414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07" creationId="{51C56BBE-8699-EE4A-33D7-C01CF90392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08" creationId="{33D7ABBC-D84E-1E01-EADC-E24E7DED52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09" creationId="{82DC42CE-3D23-B185-41BD-E39071F9FC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10" creationId="{75420786-4B6D-F05C-8DF2-4D4B7EC824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11" creationId="{FDE7F98A-F0E3-A459-7A45-B342347EF3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12" creationId="{D892F71F-A6AB-A98D-B2FF-E33A18A69F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13" creationId="{A36A56C8-A0ED-72FA-7A44-7F37D9977F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14" creationId="{8F81DB17-6679-DF94-20C5-63F87DEAC4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15" creationId="{04BEC9EC-C2A9-8D58-C1D2-5FA9AC9B43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16" creationId="{BDDE8501-831B-E367-6964-D4F77132AA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17" creationId="{FD7859CB-C247-5E83-5338-E1483D4F1A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18" creationId="{7C7EFEE0-5418-7CF4-4C95-E622C98317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19" creationId="{54448AA6-6A92-2964-2BA7-392FB52394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20" creationId="{BDA7ED13-1296-58BD-5C0C-C5B07FDAC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21" creationId="{61761D39-42B7-5840-48CC-FFCAF851E2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22" creationId="{44D074F2-7110-C545-FB55-B07632F560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23" creationId="{A023EC63-9AB6-3CB0-DBD4-474DFDEB19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24" creationId="{3A8D0DAA-7F57-6AE6-74AE-D3560E3D3D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25" creationId="{0A83C33B-535F-BF0D-0651-3A2F02841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26" creationId="{FA744E14-367C-F92E-9FE8-D22E022177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27" creationId="{525C8548-93B3-6E43-BC0A-B7AA3658FC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28" creationId="{E6B425C2-FEDB-67DB-4CE1-169C4C83C6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29" creationId="{3B22EB66-BE97-7922-2767-56C3848196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30" creationId="{BAD91F99-07C4-CDCD-6E2F-F71946270F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31" creationId="{BF340E5D-C243-9ABA-A6C6-5497C111B3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32" creationId="{488B79D0-A4D2-688E-312F-ADDD4B96FF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33" creationId="{02DEB510-74B7-BE1B-C52E-6DCB920B56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34" creationId="{7C1BA72F-763A-C48D-5FC4-DA328E14B0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35" creationId="{82CFAE52-1947-35F2-E29E-40E6872EE4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36" creationId="{D3C2E16F-0E4E-7517-DF65-48EEE7A64E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37" creationId="{7D217F47-89E2-D8EB-B7D2-02745377A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38" creationId="{260C0E1A-7A12-9ABF-3AE6-AED717959E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39" creationId="{6DB90C56-EDD5-7F43-2373-A2BFDDD93F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40" creationId="{F5DACF53-AEB4-C028-3E2E-9EB01D6E7D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41" creationId="{3A7F5B01-D198-BB29-3A4F-1DCA28D229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42" creationId="{B05A0622-24B4-754B-65C2-22C4C17679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43" creationId="{0470D037-5869-BE8E-9D60-73FA8043C3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44" creationId="{5201624F-5EAB-859D-B2BC-8A1A6A9FD6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45" creationId="{10C00973-F2D5-9E66-F4E7-66C27A77D9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46" creationId="{88BD2487-D4FD-8746-E2B7-E37DEFC58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47" creationId="{F68B6DEA-020B-406F-E3CB-31837E8CB7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48" creationId="{E8BCE7D9-50AA-F89A-8F9F-4CD96469C5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49" creationId="{4A347B62-5BB6-988F-A616-23721E597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50" creationId="{A1FEC66D-7F27-AA82-094F-DB5A22E4B6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51" creationId="{8B4F447C-DE9B-15EC-DE07-E1270F1C42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52" creationId="{214F102C-2021-EA19-102C-5D8388BD63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53" creationId="{8BE1766B-998C-34E6-1044-AAD0D9A6E2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54" creationId="{0F2872E5-115F-FE74-D1CA-80819CC482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55" creationId="{3B1E6003-8516-D29D-29A6-F3FF230F5D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56" creationId="{62C173BD-25DA-9BCD-E6FD-7A090584B1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57" creationId="{E732EA97-8D30-3FCB-B9D0-9D1A4E6461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58" creationId="{A37BD595-95E5-4C5F-D189-EB2A3A424C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59" creationId="{B9F3A76E-8FDF-8974-1975-0BFA72F14D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60" creationId="{47DEE409-3BCE-81BB-DA3A-BA300FB278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61" creationId="{D0765818-21ED-E976-9B22-8AE88C352C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62" creationId="{EF1405D1-9226-F419-F130-61B49CC9D9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63" creationId="{DE72CAB2-8AB8-05CD-DBA8-783C2A5547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64" creationId="{749118CC-12C5-53A2-668C-B45D5638DF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65" creationId="{66574A39-595B-DE65-F3A0-DD0A703265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66" creationId="{0B4126BE-4F5E-C8FD-B2F4-295CDDDD6A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67" creationId="{6F6EC9AE-20C9-8DDE-F3F0-5C875060B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68" creationId="{63238C77-C4AD-C54F-F76C-9CD98B18CE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69" creationId="{8816A920-25F9-9E84-08F1-8CCC8777DB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70" creationId="{52438901-99AF-E291-043C-39FA857A4A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71" creationId="{71F3A18E-392D-8C17-E199-863993344B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72" creationId="{E584A300-66E4-E41B-C0D1-0BBC87C925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73" creationId="{B0A8E3F5-6984-0D3B-3FAB-46E4E71116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74" creationId="{E993B26D-A01C-22B7-0DD3-0748592958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75" creationId="{7631A521-21D5-15DF-7E4C-450136CEA9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76" creationId="{ACA205F7-AF4D-CC23-FD24-E32C2837A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77" creationId="{B22DCB2F-F008-B841-E23B-DF48ABE5B4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78" creationId="{A8FA6E9C-1733-6194-3BD3-F18039DF58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79" creationId="{5DC0F652-6E4D-0A4A-F9FC-8C8C755407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80" creationId="{565C94BA-5D5C-1282-D065-B0BFC46331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81" creationId="{54463B9E-E575-AF64-8E30-31CCA2F50F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82" creationId="{493C0472-1466-E6FB-F7B5-C6B3E143BC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83" creationId="{FC7882AE-18E9-7FD7-C9BE-FD70F881F9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84" creationId="{1AD133E3-AEA0-3644-7597-E48114D283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85" creationId="{55AB0A65-04CC-98AA-CF70-CB922ACDA3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86" creationId="{C77BE14A-E2DE-E471-C4EB-6383E1A8FD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87" creationId="{73565DB7-EC14-2D8D-51F2-FD81A9B21E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88" creationId="{9C5D3EB6-218F-7BE4-837B-DCAAEEBD0C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89" creationId="{C37A23B7-DF46-15EE-6581-9B4A60749A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90" creationId="{B9CAEC98-3C92-46B3-5EFB-08E305C0C5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91" creationId="{CBF2B100-38D7-5B32-4672-D3E3A2A8DA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92" creationId="{BBC531AC-58AC-6D6D-750C-B8FCB2F011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93" creationId="{8AF6E701-B0F2-1955-882D-168ED93011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94" creationId="{15A49DDC-2F81-D3B8-6513-4EA8DDD0F3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95" creationId="{E06B3376-B034-3729-4636-5D3CEDA9AF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96" creationId="{A3F480D8-4348-0521-60C6-00D9DEB80A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97" creationId="{AF1826B3-95E3-EE0F-C3EE-6AA8D47B0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98" creationId="{57F6D985-BD35-93F5-F66C-595C19755F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799" creationId="{C4E0C5CB-5C94-576D-BEE9-471517362C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00" creationId="{F6716F0F-4769-BD39-5081-2C1F95F85F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01" creationId="{E173EDE3-90C7-0A68-C80F-E33C201DF7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02" creationId="{06EB2F57-E8D5-7AC6-9273-EFA24F8773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03" creationId="{3B6EE954-5FBD-F354-CB1A-79CE616677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04" creationId="{E967886B-3B1E-18E9-41C7-DD802046DC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05" creationId="{352F242A-3E73-B379-1318-E969B31D99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06" creationId="{6CF0F66E-8BF4-257E-52C5-D77F760E65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07" creationId="{53A44501-7CCC-417C-0948-B473CBD6ED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08" creationId="{A313D5EA-4CC3-6B8A-6E10-B03573E365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09" creationId="{51B922CC-DA29-688A-69E9-AA55FA0275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10" creationId="{1F60ABD1-17B4-139A-C14D-4BB94996FA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11" creationId="{C67F4B0B-386C-3626-B387-8024DE671C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12" creationId="{C346D59E-54A5-C8A5-3A31-F5C5F28E4A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13" creationId="{149384AD-31B3-2955-DA15-A135CDA2C4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14" creationId="{88B5B427-8DE3-3EAE-2767-10BAE16BD1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15" creationId="{62254180-43C4-6360-4A13-AEF13FC78F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16" creationId="{CC7EA419-49BB-B11E-28C7-6BC7BF4B1F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17" creationId="{6D690A50-227F-1416-7E42-65A4CB467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18" creationId="{0DC19B69-D2FC-7973-69D8-8B84DDC304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19" creationId="{5C963F4E-62C4-E26F-101E-E4C435DE23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20" creationId="{FD9CB11B-847A-99AB-9989-0EBA848851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21" creationId="{FF8DD049-941E-9424-E4A5-6B101B92CE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22" creationId="{A553F433-DD06-DDB4-084C-24814045CC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23" creationId="{95C16213-3260-A041-3F86-654B49A9F7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24" creationId="{CB72F916-547C-8E55-82D3-1427A417FC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25" creationId="{51A12643-A3D1-7C3A-0EC4-6B60484803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26" creationId="{18A40D3C-A1CE-3942-8DDC-34CD1CE20C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27" creationId="{5159B8DA-1A8A-D75F-0D41-70389AF583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28" creationId="{98418074-64DA-3BD6-52C5-B205CFEE2A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29" creationId="{6356E04D-E8D1-5C72-0C7E-1E96B940D8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30" creationId="{D0429792-F4BF-E0D8-5E2B-3B7AA8A953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31" creationId="{6A7DDD3A-4ECE-1F54-D3F4-058FB49BFD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32" creationId="{EC765D3F-B70E-5C03-1A3C-4726F98753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33" creationId="{1069290D-92A9-3B94-99A4-8C6DBAECE1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34" creationId="{A976F294-3E34-B791-AC24-E6EB047B55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35" creationId="{628AFEF5-9B48-A65F-044B-FF4CEB9095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36" creationId="{608C7674-1402-0DC4-247A-38EC3FF942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37" creationId="{9D9F7688-0445-3818-89D7-CF62F75B90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38" creationId="{4EB773D2-0456-5820-4E9F-152098B06C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39" creationId="{E93421B0-2AF9-1B3D-AFBB-812CF677A1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40" creationId="{27E21172-3B54-C997-AF56-C78AC3B6CB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41" creationId="{E79C1828-1342-3516-22B0-27D65477A0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42" creationId="{708F21F2-810F-6258-BF5F-E06B47767E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43" creationId="{4E0EA8B7-41C1-4A0F-AE8F-F21CFED488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44" creationId="{B10B7EE3-42E2-D739-1E50-D4F45C5850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45" creationId="{980C9B1E-D499-DB0C-9553-F81D9426BC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46" creationId="{CA0E4E93-D519-B127-F952-767A94DE5F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47" creationId="{88CA8C81-CF50-168B-82B7-A4A0077D8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48" creationId="{0E35784D-CADB-C2FB-D1AB-C63548C349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49" creationId="{0ECF55C8-32DB-E6D7-4466-A041C11A75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50" creationId="{1C4B45E7-97DD-A872-E5AB-9AE3DF7AE7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51" creationId="{0509A6BD-E82E-9DCE-0386-D13085E556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52" creationId="{6A5372A8-F2BF-40C4-555D-249F9F0811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53" creationId="{284A2D36-A9CD-2F90-21AA-560DFBDF2C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54" creationId="{7B70389E-15E9-54F8-6501-202A122DEF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55" creationId="{EBBCF0AB-49C4-3B86-CD28-3259F7AA55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56" creationId="{7B2B626F-51E6-6EF5-8925-EB241369B1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57" creationId="{FAD6DA8B-A260-DD0A-B39F-03DC2E2BD7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58" creationId="{ADDB45F3-A6AD-0608-F322-5B7306B250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59" creationId="{E2110C0D-6640-63C4-D416-745F84488E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60" creationId="{86E40EF5-5A7D-8346-A6C0-8D1DF4741E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61" creationId="{674686D8-1EA8-1993-7A68-D60808ED41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62" creationId="{44C555CD-373A-96A2-A67E-1C1FF49A52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63" creationId="{11E355B8-D727-D19C-BD2F-BC2B676317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64" creationId="{8A933F0B-E4B0-78CB-A22A-8E0C9590D4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65" creationId="{31B7087B-736A-5141-9A8C-23AB224662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66" creationId="{04C13CB1-0FD3-5933-1757-5187FA0FED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67" creationId="{67F8B9F5-B7C3-A908-02D8-2E840E8D22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68" creationId="{CFBDA634-5709-72B2-7D69-ADC464D75B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69" creationId="{2BE215F3-12F6-8EC1-FBC9-7AF31ACD74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70" creationId="{173E0E6A-DF61-1E97-F1F7-2F53EBF85F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71" creationId="{6A4A63EC-D90D-9163-025E-7F8D98F2EF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72" creationId="{2313B2C3-7157-B33A-761D-C9C951238D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73" creationId="{848C8C57-E0C3-44AD-7200-0ABA22390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74" creationId="{4EAB95FC-4DDE-2AF9-55E1-01F294922E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75" creationId="{C4407918-B133-BF02-3FF6-4B28E9C934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76" creationId="{D04275E8-2E65-D301-E673-5EAE61B8DC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77" creationId="{2538BCD1-719E-A67F-876E-4B8501FDD5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78" creationId="{7C2CEB42-FD78-7EBD-5177-77D04BFBFB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79" creationId="{D03B1646-8B95-F6E3-BB82-1F02747139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80" creationId="{BA654F8C-6E7A-6D42-3C94-86F6A04D7A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81" creationId="{770F8AEA-0561-DA29-101E-CEB05DB6AC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82" creationId="{E5D74915-5D2E-6D09-4BE0-45415A73A1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83" creationId="{B2C4B908-2653-24C0-AF77-C8E9104A01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84" creationId="{089B4BDE-6E94-7A8C-0EC6-471A9C501C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85" creationId="{8925A1F5-D942-C037-C516-63BCBC1B75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86" creationId="{B582B341-AFD0-BDCB-1BBA-970BCA8384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87" creationId="{4DB79483-5BB6-6D5E-EE10-C491231E05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88" creationId="{3F3FA7AB-749E-F1AA-1363-E8CC07B91B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89" creationId="{EBDFA87F-43AB-6F4E-EE1E-5CFB3E470E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90" creationId="{53D78FBA-479F-3BD3-5E9C-7821844A84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91" creationId="{56411179-E3E3-BBC1-EC72-0D96B4008B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92" creationId="{A04A542C-BF34-589A-00CE-F21CD67163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93" creationId="{13933137-EE91-52E2-EDD7-D8E93EB6A2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94" creationId="{BFA294BC-8E17-1A1D-0511-34A9070B18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95" creationId="{77CD5854-7FF3-F346-1316-AE470703EC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96" creationId="{02DA3DEF-2871-7613-096F-8C921E67D9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97" creationId="{D402D360-5537-3AFF-3E3E-241CACD8DF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98" creationId="{64F3EA2F-4770-F0A9-168D-5DDD017FF1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899" creationId="{F5A40F9B-9334-7289-55FF-B4D602D3C4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00" creationId="{2D6E25BC-03F3-9106-74DF-83FC05ECB1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01" creationId="{4EE5EAF0-64B2-B21F-7723-E5E3BF33D3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02" creationId="{7957188A-BE76-CF8E-2763-1A9A4E0079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03" creationId="{EAD74425-744F-9296-8870-B62E705A11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04" creationId="{B02C335B-9D67-3F85-D04D-234D9A9C16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05" creationId="{4C17E039-D383-3039-F205-670F62DEF5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06" creationId="{3F52D80E-4DBB-95A8-BDB3-3204988547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07" creationId="{85D10C96-50CD-B42A-67EC-2A9CE87CDE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08" creationId="{8AC328A4-27C0-4E25-85E8-95FE2AAE07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09" creationId="{147E0FCE-5B84-F77C-5DC6-E43FEBBA61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10" creationId="{BEC8306F-9B2B-28CC-47DB-CA7F03B76E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11" creationId="{C1226D14-345C-8EDB-A33C-97E433B732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12" creationId="{540143F5-475F-7144-4683-ACE1D15777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13" creationId="{5C0B1174-1377-4BC2-3C0F-09A80B6A28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14" creationId="{1CEE47BE-FE1C-1B47-866F-18B14EECE0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15" creationId="{4089AB87-9767-E33D-BD5F-7AC085A8FD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16" creationId="{A805ED3C-3266-D415-58C5-7964BEFD42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17" creationId="{84956CF1-6B58-807F-B6BF-64FC4A565D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18" creationId="{A9E2B198-2990-AAF5-6432-C8C5187418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19" creationId="{1FD0A015-F6AB-A1EA-30E4-F09CEF593E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20" creationId="{3F0407A2-123B-D6FA-5EFE-7910B00895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21" creationId="{B9BA0E85-997B-74BD-6636-89DD5A26A0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22" creationId="{A413F86B-46C5-3725-134F-8A389FB8A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23" creationId="{8257B1D2-EE45-8936-6FE8-A7B01CF025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24" creationId="{995BD7D5-62C3-9B14-E1CA-7B20B9DCA3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25" creationId="{4F2F4E6F-5A76-9299-C256-A2059F3541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26" creationId="{6A9A0AB5-97B0-F2E9-EAB7-4416B82487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27" creationId="{6AE6EB62-D29B-FF55-65EE-0C04A3A703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28" creationId="{6B86A4BA-A1DB-967A-0E89-5AA800FE5D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29" creationId="{CCE4E672-E1B8-11A4-D416-E2EF92BCB4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30" creationId="{FCBCD5DB-2348-16C3-CAD6-E05FF47B5D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31" creationId="{06040680-2845-06E0-4956-D01104B454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32" creationId="{9F93FC1C-35EE-2DEF-FCF2-4372419439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33" creationId="{85BD8E16-AE2F-AA6F-B7D3-C0C205A37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34" creationId="{FC5DD9A2-14F8-2DA2-4409-6740ADCFC8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35" creationId="{B656DA75-BCF7-E4B3-9DB5-67F48D7476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36" creationId="{7943D1C7-4740-5AC7-AB71-EDC78D422E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37" creationId="{5DD498F0-EB4C-791C-A3E4-9F03330D39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38" creationId="{80A4EEDC-E589-0537-B2F3-D2C8C43BCE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39" creationId="{3176A45B-8CA5-6615-FD56-256EBAE498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40" creationId="{A3F1FE39-9072-5BE2-A159-5EFBCB7C7F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41" creationId="{50DBAFB5-4310-9680-AF68-B7E62C45CD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42" creationId="{7395BE03-73C5-83B7-D615-7B84F19E0E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43" creationId="{3D5519F2-3A89-B6CE-28AE-49A2C1BBE0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44" creationId="{97D28C0C-9785-5409-8039-0E8A0C4E12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45" creationId="{AE0D4E86-EF91-E9BC-AE83-49CF8CA0BD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46" creationId="{AD31DE5F-B3D7-3934-FECB-84CF255888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47" creationId="{404AE134-4F9B-DC87-446A-8A0737B451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48" creationId="{AE29B43B-5260-3116-B299-341654B369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49" creationId="{B977A79D-4256-7AED-9F29-C3B6018A3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50" creationId="{86AD661F-5939-DFDB-78BE-5815BB5BAF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51" creationId="{643A48BC-1E6C-7992-C922-9D90E60C7F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52" creationId="{0D908428-C9A8-CEC4-9024-8318C0AAB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53" creationId="{23566442-16E1-11E4-8AF3-623BED5B9D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54" creationId="{777E29F3-8283-EC7D-05A5-74F20E7282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55" creationId="{D586D331-B7ED-606A-3356-CA7AE2E024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56" creationId="{90482158-C9B4-7CE8-53A3-BD479CDC71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57" creationId="{F7A4197D-A063-12CD-7446-B5AA4A57F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58" creationId="{2ED38816-970F-0EAD-A5D5-06152727C5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59" creationId="{F64A9B0B-A37C-782D-FA9A-3EAE20F2C6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60" creationId="{B137CF95-9D06-2282-0692-BB6789C924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61" creationId="{2C023E39-DB61-9D8B-994B-9DB769C476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62" creationId="{EA34CE43-ED0B-912D-65B0-9B4C437E09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63" creationId="{C0E20EB6-B66F-EB94-46DF-D7B4E3906F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64" creationId="{1ECA2C4E-CC66-CC0F-40E7-AF0A9B5449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65" creationId="{C2353074-ABB8-5A56-73B1-F2226E0B37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66" creationId="{4E592E86-0AAD-D5D8-D9E7-6C276246F0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67" creationId="{CA8B66C5-FC71-7778-92B6-57D1FC45F6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68" creationId="{7AE120DB-BAC2-F001-6B8D-051BD37786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69" creationId="{F2C0845D-4B46-C84E-41EB-B23D61B858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70" creationId="{FFE7A743-B66C-C374-6312-E4AA383DEA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71" creationId="{446A0E35-6517-D391-1444-785A1A17A8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72" creationId="{A66730D5-59DA-9BC0-85F3-02540B48EE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73" creationId="{594002A3-A1C2-718A-D455-DD72C39114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74" creationId="{3AFDAE04-0C11-DD20-50DD-9985C03F35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75" creationId="{D55515AF-C02E-5C38-0D68-EECAAF89F2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76" creationId="{50ADAB6D-E76A-9F5C-9838-428E3CC0ED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77" creationId="{155C9726-40BD-0588-E873-ADB774DE6C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78" creationId="{0DDA0F39-E48B-5FA0-908B-995D717D4E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79" creationId="{90F69CFF-3D12-BAF8-79ED-A7F071CD28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80" creationId="{64244497-A691-5998-FAED-013A07C8C2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81" creationId="{BCB9E52F-F0AE-F1C7-3A47-D07EA80A47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82" creationId="{FF28B367-B7D8-ACEF-C20A-08584D4751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83" creationId="{556FFDCE-C6BA-33DC-04FC-918B638C35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84" creationId="{2794C547-40C5-DDE4-E516-415B088403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85" creationId="{0D14DA15-A8B9-54E7-41EF-DCB801258F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86" creationId="{0BD2F365-9033-32CC-B547-345C4F4F02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87" creationId="{B55F30B5-11AC-D5FF-3C84-10E8060F9A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88" creationId="{C5EEC906-03A9-2823-CF19-28EAEC2E1A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89" creationId="{419A9A46-8083-DB38-72A6-7C144E47BA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90" creationId="{3994BF34-6C43-B67F-791B-1A385A9891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91" creationId="{80E4F7C7-A84E-7C0C-B34F-2EBB493878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92" creationId="{EE3D4D64-861B-C424-DD98-18B597FFF2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93" creationId="{18E22E4D-9D0C-FE88-8630-A2635A2ED8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94" creationId="{366E44BB-1B0D-5029-0DC0-C4B863CDE8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95" creationId="{E14BCCB0-F961-1457-9988-85CBAE4CC1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96" creationId="{161ED6C0-6D24-2344-0EE9-5DC9DEF538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97" creationId="{DB825C90-AFFD-8C6C-1413-2882902F35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98" creationId="{01ABF9EE-ABA4-295A-356E-2963AD6689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8999" creationId="{5E90FB86-0A80-F6EB-B191-60CAD6A967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00" creationId="{908D0DF1-8570-32B8-1D33-700E3CEB11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01" creationId="{21B3128E-65A6-9D2C-9C4D-8A141E5276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02" creationId="{7A157600-33F2-9123-9F0F-8EA39A0984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03" creationId="{A9F57A75-BEB4-C069-9036-90042CC614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04" creationId="{F3798DD4-03A9-C6E0-4136-6789075C3E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05" creationId="{C3F0716D-ED9B-A38B-BA1A-EAF2BD84B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06" creationId="{D9E84AEE-C51D-A752-BAA7-C798B4A7AD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07" creationId="{863AA382-928F-825E-3F7B-AB9AC72D5B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08" creationId="{392E3B98-AD9C-A3BD-47B2-C1C57F7D6D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09" creationId="{7A20A080-0F42-9906-1EE2-B382724D2D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10" creationId="{E721EA2A-B301-0F0C-CC5B-F3AE289556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11" creationId="{789829DE-B6F2-9920-892F-69458E605B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12" creationId="{7F1F6550-049F-1DA0-062B-46DD652372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13" creationId="{540F1244-B293-D24B-8DC9-C0EF0A8BBA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14" creationId="{CED0AE92-BC30-B378-25C5-6104B805EB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15" creationId="{609D83A9-FB33-453C-3FC7-EF458D2BB1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16" creationId="{45B8E5D0-302A-B1BE-C997-5CF1CFB22C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17" creationId="{C65D8304-DC69-8CAF-563F-20E7FAFF6D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18" creationId="{22BA5F15-98B3-38BF-B5F0-E668578AFB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19" creationId="{03FD316D-6D9C-B35A-D5BC-975F0AAA34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20" creationId="{8C7A276F-85F5-202F-6DFB-410B1A2A17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21" creationId="{1D6C3CCD-6CA8-CE82-8E40-26970384CF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22" creationId="{F244C692-9C1C-FFA1-65DA-0D84BC3418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23" creationId="{14F7A217-17CA-9231-B04D-506A1DCE2F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24" creationId="{618CCD9D-4891-9121-95BA-8658579CE9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25" creationId="{7DEB35D6-8F87-16B4-A142-6A048D6E4E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26" creationId="{9386E783-4915-E470-E9C4-58FA3EFC88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27" creationId="{2C63F0C6-26BC-5E9B-E4A0-D90A226ABB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28" creationId="{9E38596E-6C3B-B916-48CE-AACB2CAA9D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29" creationId="{02887AEB-CACE-4D9A-E63A-6F9E3E478B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30" creationId="{11E001EA-4F86-EE68-7D7E-9FAEC2F9E6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31" creationId="{6B73BAA9-F8B7-0BB8-F98A-D69F988AB5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32" creationId="{20DE0C15-B570-CDB8-DC67-7A9234395D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33" creationId="{68C5FFC8-7018-0241-5927-96B8B4F465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34" creationId="{B6F878B2-F3BA-AB69-9750-5E9DEB587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35" creationId="{6250AD5F-91DA-C27C-B73B-38EB628BF3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36" creationId="{D910F29B-1516-F302-98F3-232AD26C3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37" creationId="{74897F71-6EDA-EEA7-ECC6-C81D6BDFF1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38" creationId="{39E61A34-90A0-AB4E-5983-AE663CC4F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39" creationId="{87A23C58-4FE0-2AFE-77E7-F20363ACBF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40" creationId="{D7F7591B-2739-AA2B-8EC0-AF02A9E4E4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41" creationId="{6E16FB08-67A0-050D-002B-25C9FDE85B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42" creationId="{92E7D068-31A9-7C79-9575-2E00E9F035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43" creationId="{51A35108-6DFA-D10D-4335-6739999810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44" creationId="{9F736B58-AAA2-6C2F-9B59-42572AFF99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45" creationId="{99E749DA-FB54-73A4-44C1-4B7A3D65EA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46" creationId="{2224CA87-DAB5-94D4-2D96-B4A832FE40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47" creationId="{090AAA00-4F1F-E3C1-8C9A-0DC56AE451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48" creationId="{E99BBCD3-39BF-A510-1607-1EAE9A4264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49" creationId="{00C3688C-B227-5733-CFE9-1B3407EC82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50" creationId="{3D72E083-7FDF-DBF7-2BAC-CE8A9EEC2F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51" creationId="{42DF70C7-8634-9641-4D12-62D3D5EB48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52" creationId="{6A06961B-DA65-27AD-AA57-7D138F258D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53" creationId="{8B156897-9C69-70A3-E090-8BBA08EB05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54" creationId="{6960EFB5-489C-4D5B-2E22-0DC7C7468D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55" creationId="{FC7FFE4F-D744-5C71-7B61-2A5F46D97D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56" creationId="{62ACA554-5A0C-1B0F-500C-FAFDC82202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57" creationId="{BA46814D-68E5-2F72-05A7-C4960A17BE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58" creationId="{DCA272B0-2E42-6D7F-106B-FB3F90AFE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59" creationId="{EF196E7D-9045-BEB5-6409-C73922F08D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60" creationId="{13879299-D711-1C14-6FD9-7A8165386E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61" creationId="{14681459-DDE6-27B7-6A9D-F712882E7F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62" creationId="{AAFC8B74-E678-FB11-2BCE-9597A7AD97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63" creationId="{AA4F4210-DA21-C03C-4C40-7CAAA32D2F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64" creationId="{15F3C48C-7211-C449-7193-F7A2E6AAFD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65" creationId="{2FB2AA23-1BF3-4F7B-BF48-918DEAC53D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66" creationId="{B8A85C44-D979-2E29-4177-42119066B7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67" creationId="{11AE5A7E-675B-22FD-FC4F-C47997D91A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68" creationId="{7DBD493A-7DCE-CF5C-9CF3-679F81D01E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69" creationId="{05BAE24B-2256-E158-D3BC-357DA19362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70" creationId="{AE2A21AA-4344-4AB2-E91C-479AE350B8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71" creationId="{63773DEF-6C50-2E23-A888-F3AC78D04B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72" creationId="{5CC038EE-3259-7923-4846-34F139DDDD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73" creationId="{5369413A-1546-9A8E-999B-40CF0B4D47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74" creationId="{C41826AA-2ACB-D329-75DE-6BD5C8B9BE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75" creationId="{227DC35F-1B41-D329-CD9F-381F0FC1A1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76" creationId="{6ACFB7C6-E6B9-2AAF-6E8C-22B59B98EA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77" creationId="{E42D694F-1672-D19A-F255-93FA56E211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78" creationId="{AE049E48-7860-B0A4-37C0-8096E6ABFC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79" creationId="{AAEC2A06-C9E1-9928-AE77-BA6EC7B45C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80" creationId="{48C19A68-4C49-2031-F766-A0C55991AD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81" creationId="{F1E85DC1-CC6D-2D14-8170-C35F8FF1D8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82" creationId="{A1DE5FEA-9512-AE12-1517-F08BFE12E2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83" creationId="{9E74C06F-3E0E-4EF2-8EEF-FD24B046C9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84" creationId="{7AAABC7D-6B11-EA06-5384-D3306DEA79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85" creationId="{133D289F-897F-D131-E268-2877A05C9A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86" creationId="{3987FED4-D419-6E2B-528D-B607B53E97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87" creationId="{D655126D-5089-A0E8-E982-28C9553340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88" creationId="{2DBB8307-66BB-B98D-9B82-E6906B3C5C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89" creationId="{245D5E0C-819F-1F2B-9D1C-67D954A7B8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90" creationId="{4F7B5C86-EEDB-03A8-CDEF-452B6D5273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91" creationId="{C9160528-5798-6A2A-3F21-6A867B3800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92" creationId="{8A37E1F4-B1DC-127E-1A48-56D085988A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93" creationId="{220892FE-3FFC-585D-4344-EB593CBECD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94" creationId="{D6D6378C-FA45-30AD-E44D-06CD5E404F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95" creationId="{963C6C90-B366-585C-E9F0-A189F93740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96" creationId="{98818443-DC9F-50E4-B875-EDAC9CAE9D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97" creationId="{C1252DF6-D6FF-D9D8-B0BF-C0440074FF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98" creationId="{96A99D9E-66AD-6535-25FF-76C11AEB78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099" creationId="{75CA2410-4FE9-2A23-E9CC-AB76611F6F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00" creationId="{263EACDC-1C3B-A746-9066-7A0759FB63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01" creationId="{7D5B5B8A-4386-DFAE-8ACC-75860CDDE2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02" creationId="{22247C9F-AC7C-C33A-5FC9-35ADC5DEE3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03" creationId="{75893F8A-9C98-84A8-C86D-664BCF9A9A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04" creationId="{4E028A26-8E47-69F7-7BE6-0C81A79CB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05" creationId="{1A6FF0EE-95D8-8116-42AE-29626766D4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06" creationId="{A027FD01-956B-C796-31F3-44660E7C85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07" creationId="{7779A547-CA23-859E-60F2-C2C41929F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08" creationId="{1388FDE7-628E-AE29-0F7B-1E4E2C7212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09" creationId="{080F5D34-3B59-1BDA-72E3-2A390632E4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10" creationId="{D997DE86-0B10-F0ED-ABA2-CF755C36B5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11" creationId="{7934C510-7353-92A5-1102-B8ACB70BB7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12" creationId="{19E077FB-4726-E4AA-8187-5714457054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13" creationId="{0D5D1343-553F-1DCB-8168-0555252056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14" creationId="{C91E11E3-9A6E-C1A1-8F7B-FEEE6A012B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15" creationId="{BB0617F7-1ACB-2F75-0DCE-C30C028662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16" creationId="{AD258562-FC49-D942-FAD4-0B5B9EED50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17" creationId="{0A32F7DA-1DCF-6C2B-9FD8-051C915306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18" creationId="{EAA96912-C759-A09B-A508-CA629D496F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19" creationId="{9AB2BFF6-0DC1-71BE-E330-9D4834107D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20" creationId="{4877EF5B-72A7-B66E-7295-E741875FDD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21" creationId="{6A34550D-28A3-E130-AA41-3EAFF9EA06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22" creationId="{3B743AC0-87EF-B4E9-C04E-1E18F4F923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23" creationId="{22C9FF1C-A9DF-86D1-69F0-C335CBDF2A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24" creationId="{0CC341FA-3983-78ED-75AE-DFDA1E2F4C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25" creationId="{6366E4EA-C00B-75FF-C169-0F8CB15F52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26" creationId="{F8524502-A768-2F82-442A-24DED956F6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27" creationId="{36C44910-34C0-F996-08CA-EE39A23160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28" creationId="{EE80149F-6B68-5CB8-6791-0F764799FB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29" creationId="{F7C79282-0717-5CF5-23B4-2FA3F5A1C3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30" creationId="{E18CA4FD-499C-127D-7A0B-10A0FFFD0D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31" creationId="{AE53EB68-2EF5-2E23-5807-90F5CFD5CC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32" creationId="{846E843D-44B2-E5AE-3725-8CBBA32AE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33" creationId="{00783451-6505-A378-4480-D060105AB7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34" creationId="{E9ADBD2F-0F39-6AC0-9189-96925DADFF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35" creationId="{4995FB31-96A4-E22A-90ED-301CE7E2C1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36" creationId="{E5CA5826-E630-8D1B-146C-C42335674C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37" creationId="{FDCA0F72-646B-24DC-9911-F58B003104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38" creationId="{17F6F2ED-F629-303E-A6EF-3FBEB088B4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39" creationId="{6162EA65-68B1-FCF4-0A3A-5F22D40245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40" creationId="{FBD83AA7-C524-D6B8-9D66-55C3DA270E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41" creationId="{BF9F1072-BF26-A08F-B1F1-6BA757725F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42" creationId="{739B1E1C-DF0D-0F58-4159-8CFCA7BA86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43" creationId="{741C1053-E76E-5C41-258C-5AC405B4EC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44" creationId="{D2362A9F-7581-2000-2251-1338446E0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45" creationId="{19B50F05-8DE7-54E6-EEE2-AFC835668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46" creationId="{16184619-3E4B-DD1F-0B38-497B162F87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47" creationId="{98008EAC-4209-A3C7-AA2D-BD91632F50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48" creationId="{50828517-621C-85A2-4C92-5918B963A5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49" creationId="{CAEEA6B1-F906-3417-7106-B315ABEC88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50" creationId="{0299BFC8-7FB9-4472-9AE9-40138039C9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51" creationId="{B5874A7A-3CC8-959E-C1A4-7D90804252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52" creationId="{226DC933-EE65-6D95-0C77-8394358056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53" creationId="{B8B336A8-89B1-578B-7762-372566C0F9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54" creationId="{FD4B360A-5B0C-56B4-3829-D1A899B2F1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55" creationId="{A6141B60-761C-FB78-D6C3-9E926D9BA4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56" creationId="{7FCF8BB5-91E5-E55B-0CE9-832C8E5BCD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57" creationId="{B045BF4C-9763-85A0-263E-CAB2B053D2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58" creationId="{2CE6578A-B1F5-0457-F636-816AC2C991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59" creationId="{6ACE48B9-58C2-882A-F847-1FF8399F0A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60" creationId="{592C0FD2-BCB9-091F-1540-3C8D975FDA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61" creationId="{DEAF74E1-7D2E-1CEF-4775-27E07ED7DF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62" creationId="{ED9CCBFE-253B-8F99-33E7-E23AA421C6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63" creationId="{265D0245-AF0E-9952-1CBC-D47C78158A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64" creationId="{C46525AC-7C2E-474A-54C1-DAE831B1F9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65" creationId="{A933E5DA-D37B-9CC5-D7F5-4EEAC85AD1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66" creationId="{F6BF437F-AD0F-E062-CA62-35380B9A32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67" creationId="{28F8B2B6-121A-8130-1B3A-116CE2A875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68" creationId="{F0C90E32-F715-17D0-012C-3381BB0E68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69" creationId="{923918B9-70CB-8B63-1974-A8596881E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70" creationId="{90CA5955-1062-2B6C-F693-82B904541E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71" creationId="{2F22856E-F295-EADD-1D40-5FD2A58F64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72" creationId="{97CD6FEB-84FF-8CB3-C92A-C36E030E4B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73" creationId="{E23C1174-6B8B-0FA7-141C-F8138A927A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74" creationId="{270D9223-EEFF-1985-9BB9-5DC2583460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75" creationId="{DC4E8905-C9CE-C374-B716-2BBCA6F41F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76" creationId="{B0E90F39-DC0F-BDCA-DF4C-5268C43BF3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77" creationId="{D9DAD3F0-D0BB-AB99-E47A-EBDBF08D13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78" creationId="{75B59C4C-F795-DE11-03B6-21522E37FC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79" creationId="{A5873BE9-CE92-93A6-0A69-CB4DC1F07A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80" creationId="{C323DF45-F55D-E692-EB8C-CC3D2B2E1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81" creationId="{75E8BA5A-51C8-6D41-2B9E-A507258469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82" creationId="{12FA4F53-F915-E577-EC8F-A93569A1C7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83" creationId="{F8AD209F-F2F5-4D4E-1C7A-14D50B7374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84" creationId="{F7D2A15B-7CAB-E923-F343-979AA683FD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85" creationId="{9E597610-BAFB-1F1D-A525-4C5C7B09EA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86" creationId="{91218F90-5E82-0161-6385-9CB71558CA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87" creationId="{A2576A96-CFCC-D8BB-0C8E-F61ABADFF5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88" creationId="{F316A79E-F593-2404-9BF1-21C0CD3073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89" creationId="{7104A699-E91B-7714-E065-01EB9632C8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90" creationId="{C257E43B-02F6-4865-E817-CE680A4751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91" creationId="{CCD7DC16-856D-F234-60A4-52762A4E5B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92" creationId="{E8FD71BE-85F9-6839-101F-154876D15E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93" creationId="{686BB88B-BFE7-3253-2946-2D9EC8925D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94" creationId="{1510A62A-995E-1C24-C707-31E9921A56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95" creationId="{5A970AF2-D297-4A4D-9C7E-96173A98A7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96" creationId="{3D387E95-43DC-701F-E542-8ADC73C3B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97" creationId="{990011C7-1233-1CC9-32FF-968749F4BF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98" creationId="{C26CC9CB-3E25-22EF-606C-4A37B98D01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199" creationId="{9985D64C-113C-2962-1174-8E5ED96F91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00" creationId="{93E8ADB9-16AB-A4B4-BA6B-7D2CA9F73F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01" creationId="{EC8005C0-4802-D57F-E0E4-A91A61ED26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02" creationId="{643112B5-5F4E-0F7F-67F3-342758964E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03" creationId="{6FE238D9-74F7-DC01-1056-CB49AB9982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04" creationId="{6CCE8E88-87F1-1ADE-6447-8ABD0A3220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05" creationId="{67696B63-DB9F-082C-5352-746FC7AB10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06" creationId="{1BE657C7-0380-B526-13D9-F1C98E60D9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07" creationId="{1B89E022-65B3-8D70-0ACE-F0C3580127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08" creationId="{98D4F537-21CE-7BB0-60C0-27350D4445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09" creationId="{9BD5567D-F04E-BCC8-6FB0-532C42C062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10" creationId="{713167F4-19D7-3E12-C717-FA2EE77433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11" creationId="{B022D8BF-1E41-C6B9-4003-32C8507F88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12" creationId="{996708E0-10D3-1976-8536-A065E28E6F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13" creationId="{DECBF219-97F9-90DC-1DD0-8DDC6AFA62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14" creationId="{3AD14C91-4EF0-E128-B947-CCD5A3A00F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15" creationId="{7420AE75-5524-74AE-F753-9C15895E29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16" creationId="{9A0DA782-DF11-DAF9-165F-9071C251DA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17" creationId="{320993E5-A3C6-A6D0-85B5-18132E8206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18" creationId="{DDCCCF78-0735-6D1C-078E-3D64F558FA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19" creationId="{A911B491-7C08-FBA1-3F48-2153BE722B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20" creationId="{D05B9E33-210D-252F-3109-888BD827AD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21" creationId="{C6DD292E-1A95-FD2B-800A-3FA5F057D6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22" creationId="{5296F355-D1AD-58FF-24C1-BAA68932CF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23" creationId="{EDE01256-D9AF-4AE6-4E43-CAB21F403F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24" creationId="{74E9ABBC-412C-9F75-1A4B-D9BAD84515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25" creationId="{12E48451-AAD1-9028-C8C5-FC988321FA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26" creationId="{A3FF270D-52E2-78C6-E3EA-959ADFA887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27" creationId="{FE688B1F-32DC-25CC-9A08-061F084568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28" creationId="{5BD09AC7-8E61-633C-456E-1BF3DF0613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29" creationId="{C5463F80-D64A-C0E1-81AE-92868510F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30" creationId="{028AC2FE-EDA3-5EB6-CFC9-6F7573083E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31" creationId="{8C558528-D52E-A855-B2DD-58DA50F972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32" creationId="{7C700BCA-96B5-26D3-08AC-B6E47CC50F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33" creationId="{D6991E0E-6558-ED09-A5C6-E8893CB984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34" creationId="{A7F717BF-8810-307C-0C2F-8BEC013AB7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35" creationId="{D578232E-633B-CE81-1237-048AD5ECAD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36" creationId="{E43CE91A-00A8-C902-13EC-BCF9685CA2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37" creationId="{9E6C6F8C-CA9D-27E9-13E2-D7CE0CC9C8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38" creationId="{8D14DA89-91BA-08E4-36A9-971B6C0567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39" creationId="{A00350F7-CBF9-21CE-DCC9-0BE0972862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40" creationId="{FB28440C-E716-BA1E-54FA-A28B9BB96B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41" creationId="{5BD19E06-B199-8787-30F0-551D5E9220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42" creationId="{364519D5-EF35-CC43-C6FB-4CE3CF227A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43" creationId="{31A24D29-9C19-F2AE-00FC-0064939FF5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44" creationId="{D6006C1F-8A21-ECCC-10DD-BD8B884260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45" creationId="{9B4C6818-7A02-B9AA-CE50-150038B560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46" creationId="{0B096150-BFA8-AD2D-4503-3E16618902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47" creationId="{E78F9B10-45ED-F54E-8A49-5D6ABAE93B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48" creationId="{D89EB1ED-416F-46DF-0F50-1C36F1A5D9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49" creationId="{42D58319-7295-07A4-5EC4-BB3F3D7D43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50" creationId="{2E90E9B3-86E8-6270-3479-E43A6FDF92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51" creationId="{FEAAFBA8-41B1-639B-A18B-9D9272F230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52" creationId="{DA0F1731-C6E8-E62C-B4B2-4EA4C4F249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53" creationId="{CC8B8FE6-8DC4-5C17-21CB-A96E11940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54" creationId="{8C679A26-80A1-93E1-2E4F-856D87D5C7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55" creationId="{629EDBD9-2CDD-75AD-1CF5-B358CB07B9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56" creationId="{E485C928-753A-118F-AB1F-98F0C36C26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57" creationId="{276342CD-DB2A-379C-EA12-08B0E63808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58" creationId="{BF1F501E-FA99-7B2E-9470-DA772F3473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59" creationId="{D296A7AA-A01A-0A00-03EF-C13848AB5A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60" creationId="{A243B309-2295-A7DB-56FB-F6B01F151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61" creationId="{456A3F01-22DB-4552-2113-5DEDFFEC59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62" creationId="{CC46E02A-C094-0370-9766-2A1A5D3C01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63" creationId="{F89C8A54-B106-B076-87F0-5AB3B2DF8B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64" creationId="{B8743C9C-647C-6BD9-347C-510B9EC3C5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65" creationId="{7CEF203F-3199-8ED8-D7D4-2EB140B1EA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66" creationId="{22AA1667-3934-4C33-D373-0B57912B40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67" creationId="{CAA62E53-8B47-5DF9-657D-F8C9205B09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68" creationId="{80E65FD4-7560-3D4B-13F8-F3527D08D4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69" creationId="{03B925FA-CBF0-CF12-999A-0E6AC85E98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70" creationId="{EBECC360-5431-EC65-3B86-7A37045A9B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71" creationId="{DEC715AB-AE71-FEB1-EFD9-3DCE0F6742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72" creationId="{00AA1932-8C88-1989-2D1F-08C6C9791C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73" creationId="{1DDA168E-F77D-92AB-02BB-1B436F218D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74" creationId="{82F988D1-62D6-8F1A-5E91-82EE42D307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75" creationId="{4BB34363-F75C-63D2-1E3A-9B92643093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76" creationId="{56F9FF4C-A447-A509-815F-820153C303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77" creationId="{753D5500-606F-A26A-0AF3-1DEC5C0045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78" creationId="{D4904321-5997-3AC1-E194-16B9E4BA93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79" creationId="{B439249C-43A4-72BA-A4DA-9E6012710B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80" creationId="{34B592FA-03C4-0BC2-8EB0-77ED7F932E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81" creationId="{2CFEAC8F-7C2C-7277-641F-B3C628BB58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82" creationId="{9BB2A65E-C449-DBCD-DD11-4D87173AE2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83" creationId="{33A2D4ED-9173-D81A-5366-F7EEB92829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84" creationId="{C52C0278-E6A2-8C61-72CF-00D765297A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85" creationId="{37387AF8-6E80-9B4D-19DF-9CDD3BC48F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86" creationId="{AEB89EE8-FAC8-CA18-2426-80F2424F2B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87" creationId="{3F5406F0-22EC-C007-4AA4-31D47636DE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88" creationId="{CE01660C-E377-5EC0-BE53-B4090698DA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89" creationId="{99E9F80B-4FF4-2F6C-A69D-F0130151BD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90" creationId="{ABFC8E62-79B4-AFE0-6C79-C4410AEA09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91" creationId="{360A58C3-6418-AEB9-FA9C-2F13E19DDF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92" creationId="{B55955B1-0C3D-2D42-8A18-F0BF1CCA33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93" creationId="{ECA690C3-9ADB-3B56-FBD9-75C01DE1EC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94" creationId="{B6BECB53-C21D-4D6D-CF54-5EBDA33EE5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95" creationId="{BCFC5A06-EF7E-0A6B-83FB-A42206766C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96" creationId="{18F86698-4E91-BCE7-F0BE-DEBAB68F9B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97" creationId="{8275EA9B-74E1-2590-9C99-C7905E033E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98" creationId="{173CC4AD-E406-F2D2-0068-DF20138ABF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299" creationId="{D84D6E9E-93F0-BE8B-FB47-ACE8D8744B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00" creationId="{F58179CA-5FFE-0066-C5DF-0528AC45F6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01" creationId="{32DB58E2-0348-93AF-B036-DAAB62B540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02" creationId="{78AED3D3-300E-3646-27D6-DFF7FDE1F0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03" creationId="{6496E7EB-DA7B-0EE4-8582-B641C4B9CA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04" creationId="{936936B1-1DFE-9225-ED2D-3A790596C6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05" creationId="{9B304FC3-71B4-57BB-C0D5-CA448E226D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06" creationId="{84BE261D-4FE4-778D-37B2-9998F63817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07" creationId="{323EA3C1-77B9-8A83-5704-12B6EEA099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08" creationId="{A60136B4-9E79-20E6-82A7-983CD51214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09" creationId="{723954BF-0D7A-2523-DFDE-699C69582C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10" creationId="{021BC705-23B4-DA05-9B9E-E1BDEE83BE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11" creationId="{36C2E015-15B7-0864-5F10-AC922F5712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12" creationId="{73B5CE87-D6F7-24FD-3D54-BDD211D71F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13" creationId="{0FA9424E-BA7E-D1E3-02A5-91F32E3F82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14" creationId="{F9BAC7B1-0E01-51AF-2935-C9F4DFCCFA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15" creationId="{E6DA1A20-0D6D-11DC-DFAF-936EFC953F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16" creationId="{462CB69B-EEF6-3029-2F71-92F00FC91C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17" creationId="{B8CCB746-299D-406C-0ACA-68AA435C39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18" creationId="{91889E6A-9973-61A7-21C8-A8B7357F00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19" creationId="{096AA2EB-9C97-7F7B-9C9D-A548C87C14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20" creationId="{7BF2ECAC-7382-C97A-7F7D-CF41CF7B3A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21" creationId="{27E9B431-492F-7993-50B7-231A9C78EC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22" creationId="{C3D96C5E-DE1A-DF73-3726-14D5654376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23" creationId="{6292D318-61D3-1732-6A41-BA60C675AB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24" creationId="{98E32CE5-EBB9-1D11-CEE0-904AD8C808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25" creationId="{AE05F6EC-C0BD-11D4-88E0-9E2ED38A51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26" creationId="{4D01BC77-9C55-921B-E339-35D62D32CE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27" creationId="{7894C3BE-B2D7-1C3F-9A70-F98CA07461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28" creationId="{D6A19DDD-A71B-802D-9E41-EB9DE438B1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29" creationId="{ED6DD4B1-465A-6B34-7F47-96FF79B062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30" creationId="{66AAA2F1-1812-5E1A-BE6F-10381E8E93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31" creationId="{161ECE04-21B7-82EC-7E35-769546E4F9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32" creationId="{0691BBA4-F5DD-1DFF-651E-4239F3BFCA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33" creationId="{878D584A-30FD-CF06-343C-19BD2B797A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34" creationId="{A5BCC943-EC20-12C7-C9AF-F02DD72837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35" creationId="{66DB83B2-2622-6CDC-BDFC-E007A73770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36" creationId="{82C47F8B-5309-9DB7-9DF3-C4AB2652FA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37" creationId="{C8A4FDFB-4989-8116-6A0F-581061B51D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38" creationId="{D6CD767A-9646-ECBC-5D81-2ED47B2712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39" creationId="{DE5D4C4A-5B21-DD29-82F0-DAE99B224E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40" creationId="{2D774A4F-17B3-1A1C-2183-0FF5D941C7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41" creationId="{9933C327-86F3-59CF-0620-4C419E41A6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42" creationId="{D9937F8E-5ACA-A636-61F1-A562B98081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43" creationId="{871B3BD5-D9A5-A603-A8BF-19E25CF55A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44" creationId="{1947A86F-3932-B440-AB22-3A2FB73F44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45" creationId="{5994AD18-C609-8A4D-69C5-2C00816292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46" creationId="{0FFC75D5-180E-1980-512D-11F69D1FC7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47" creationId="{5528D3FC-2B2D-F2FA-8893-FDD321E2A6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48" creationId="{A553F318-E2F2-BAE9-8319-2DA604DC7D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49" creationId="{9387F770-B3E7-E623-66D4-503F3FA0C8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50" creationId="{8F4490DE-F194-1D54-52EA-CD3F507F9E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51" creationId="{7938718A-C437-32BA-7B31-E2FE570EDE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52" creationId="{4439E0CF-D438-2B67-6B72-238BDF9D1B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53" creationId="{D6FD7F10-88BF-3F9E-C62F-BC886657B9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54" creationId="{7E2D2DE4-C6D7-8B0B-4EAE-57657A08CF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55" creationId="{16B28A85-1956-B937-965F-E6099A3E8F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56" creationId="{3A669AB4-17D4-1EDA-599F-A17776057F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57" creationId="{E5D9D034-3892-DBFA-44A5-5707A3EA40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58" creationId="{C90F65EA-4703-1F54-C147-12ED53ACF1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59" creationId="{5F8454E3-401F-3962-A619-3564374663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60" creationId="{69EAD6F5-74D3-9B9F-505C-F067786913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61" creationId="{E8AC8F30-08E0-E4F5-9379-63E85DC70C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62" creationId="{2B12F97B-5F82-184D-2CB5-61B2003D4E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63" creationId="{1B929A45-82CC-FEF6-1222-F34A43E432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64" creationId="{C9934C3C-05A4-E097-33FF-CF95B5CD67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65" creationId="{8ADA3119-9519-6E76-9804-E028E91399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66" creationId="{21FCC2B2-147D-7D54-E551-31F7B7B98E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67" creationId="{815F9B1E-D9DC-BE7D-F84D-6E50A257C4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68" creationId="{42AA28BA-1C05-612A-41E8-4908DB865F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69" creationId="{B7D8E5DF-291F-3B1A-0E21-8133C5767A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70" creationId="{C0D067AB-1210-2E21-08F6-2F77285DF1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71" creationId="{0F86C93D-B353-03B8-9FB5-2B763E3772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72" creationId="{66FFC9B6-645A-E291-B5F0-C67B02E540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73" creationId="{90AC839F-41BB-5991-489F-8794A98FFE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74" creationId="{CE1D5CC4-A730-6558-D76F-687ECD7582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75" creationId="{73028360-1CD1-5C3E-CD6A-4F91DA99E9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76" creationId="{3FC3033E-231B-5C22-3770-AA8D27951F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77" creationId="{41B5B0F4-1221-2774-9627-4E05980002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78" creationId="{EF5D43F8-FD62-5075-8AB5-4E04FA8A0F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79" creationId="{30B65041-284E-DB74-0F91-2B14B714BE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80" creationId="{7A4C9936-5D57-FF6C-C8CD-ED8FB4EA09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81" creationId="{8B4F53E1-788A-E801-917D-4D1E253C42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82" creationId="{98542F6A-2F3A-8C65-441A-D53ED1260C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83" creationId="{C90CE333-A960-2767-73C4-39A46DDB75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84" creationId="{6441CB18-FEFF-4D0C-F3A3-607FCDF255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85" creationId="{5F19A017-6D76-9622-E7C0-861456A209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86" creationId="{2CC0FBB0-D23A-4450-5936-5AE1E79D7A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87" creationId="{91444CF3-B2AD-4D84-9C63-3B4D71DD88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88" creationId="{5E4A2AB6-626C-483A-E085-6AB944A6FF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89" creationId="{707C4BDC-B07D-AE54-17F3-641C0EDB9C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90" creationId="{C108989F-6D39-ED5D-8207-70EDFB1832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91" creationId="{674358E2-8E4A-9CC7-F0ED-78C3B8DD58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92" creationId="{31AE1C00-45E4-7ACA-BB52-91A3EE21F4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93" creationId="{F1E30A2A-A5AA-0D59-C151-C62603550C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94" creationId="{E9A6E865-012C-984A-BCBD-17499892BD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95" creationId="{6B5E5B40-BD64-C495-23E3-2E8CD7F1B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96" creationId="{56F4BE31-4211-407A-4E23-BD0FD1F22B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97" creationId="{4CF6EB76-2862-FBED-DF15-1DE72086EF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98" creationId="{39993C94-E3DD-E865-253A-A3477F6DCF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399" creationId="{771236C1-67C8-E1A4-3306-8D7BE5BE5D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00" creationId="{7510C7E9-6166-50A7-2C2F-78CB607721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01" creationId="{5FDAE329-8A77-2871-1D6F-CB5CF4E4B5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02" creationId="{EC789FDB-6DC8-85EC-A920-5D1DF48EA9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03" creationId="{332B6BB5-3CF7-5533-579E-44F142A008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04" creationId="{CDCF0E8C-1F17-EE7F-A777-FAE17C4F0E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05" creationId="{6A7BFBDF-3BE1-63B1-35EE-36F5CD7622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06" creationId="{BF07E016-E093-DAAF-8DB3-01B6043A2A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07" creationId="{82217202-0406-4E61-B3AA-B19BB9291C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08" creationId="{6C29EBFD-178B-A804-90A0-3ACD2F8351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09" creationId="{C9E138E3-02D3-CC64-588E-EE8AAD9D44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10" creationId="{E49DC997-3D58-012F-9DA6-DBD8511EF6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11" creationId="{02502BA3-1633-65A7-7641-1C8CD93BBB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12" creationId="{CC5E618A-F620-497B-201B-215696CC8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13" creationId="{7175F694-0FBD-2C98-CAAD-D6AF5B7EE4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14" creationId="{0F2126A0-E6DE-17CC-2EA2-4C0CA7B045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15" creationId="{8B93CAD6-48C4-D11D-5F74-C450356CF8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16" creationId="{E5E0680B-8E9E-7EE3-58A9-1C34535950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17" creationId="{19AB46A8-B988-EFF8-1219-68FE2C6862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18" creationId="{3861115F-3B70-32F7-4AF1-BE9DE08A37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19" creationId="{2C6E8844-9148-5EC0-4363-32670CACE7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20" creationId="{97A653D1-7D75-292F-B040-E48B405E1E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21" creationId="{0A9FDAF6-A404-7810-6C2C-4E7EA0C639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22" creationId="{CEE738D4-43D0-511F-F017-6A2924DF6F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23" creationId="{1B4AF86A-ADD3-5436-B073-FDD61A42F1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24" creationId="{13A74224-E191-8C41-5396-147483BDB9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25" creationId="{10A1859D-26BF-581B-EEA8-FB5AD56DB6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26" creationId="{3A5F3525-F4A6-93D0-4CC2-B28012F98E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27" creationId="{70B203FC-0C48-449E-1489-DF04E53757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28" creationId="{B3E074BA-94EF-2451-0413-91FAFAC578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29" creationId="{4DE432D7-F123-E446-6796-EA8E60CAE5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30" creationId="{A50FBED8-D184-FAC3-1CC4-9F020012BA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31" creationId="{4226AAD3-2AA2-65BD-E290-9C44F19A40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32" creationId="{49387B57-5295-5217-2FE4-E46AAA78DD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33" creationId="{76AD07D3-F53E-D6E0-7264-9DC92D2EE4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34" creationId="{B0A29DCB-E626-72CC-CD1C-AD00FB9849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35" creationId="{292575AD-2873-0609-7556-4443646B83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36" creationId="{B904742C-5AB9-08E9-F05D-BD2A49AF8C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37" creationId="{9A7E50C0-91B5-54BF-02D9-70AB3B883B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38" creationId="{FEDBBB7F-A9A3-28A3-CA56-3B5376705F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39" creationId="{80D2DEA0-21D8-8D17-DF88-0C82C0F260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40" creationId="{02B1F55A-C97B-F352-3F64-8A609AFD71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41" creationId="{BB0D5E15-262B-5F95-5346-D7C2AC34F4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42" creationId="{D0049DCF-5939-DEE9-2F28-737B2C267B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43" creationId="{4BCB4A96-9017-50BB-C3D3-F72DC63ADF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44" creationId="{86614BE6-6357-1BD6-464E-37E3F92355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45" creationId="{F0709FCC-435F-ABF6-9BF0-EBFD06ABC2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46" creationId="{BDDF540F-BECC-4F00-6C75-49F9546E68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47" creationId="{02CCC1DC-4259-601D-07E2-A07F1FBA38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48" creationId="{FBC5A528-E780-459E-46A6-3C8C807F3B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49" creationId="{DA91D547-FE66-E6D8-A016-A1503DBDDE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50" creationId="{855EC645-3512-66EC-8341-A9BF65A081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51" creationId="{F6E07263-CF56-E10B-497A-ED86D4A451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52" creationId="{326089D8-CD69-4DAA-014B-773E48FA31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53" creationId="{8510A2C5-641E-184A-1E45-A43857F566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54" creationId="{D708F84B-C74C-6992-DD9F-063D83B0F2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55" creationId="{24E91010-1B46-D32A-0741-BBAD35B4B4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56" creationId="{E5665523-F2E4-B825-4BD8-402186B83B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57" creationId="{56E317F2-B705-E79A-03D7-FC988DCEA5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58" creationId="{9D26134D-E1B9-9410-0E30-B0D108B87D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59" creationId="{648A1FBF-2671-9616-1BAA-27EF8D68D3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60" creationId="{1C2FBEFC-3B67-4D23-9FAD-16B5FC90CE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61" creationId="{57B69206-4D4D-9D0E-056F-ABF9324148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62" creationId="{E7F8DA0F-7A62-4225-EEDF-90F2DF9671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63" creationId="{C703389F-AB25-3DE3-FDE5-6DDBFD8076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64" creationId="{419474DF-4107-81DC-D5C4-BC1EED4261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65" creationId="{C34B8552-5F9E-BE84-D06E-D641A1E15D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66" creationId="{3E7A9B09-1011-F890-685A-E7C3CCE954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67" creationId="{165E513A-1666-C2E8-E6B9-835CE234AD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68" creationId="{E863BF0B-D5BC-6915-0078-79E8718570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69" creationId="{C8104A4B-D3A9-F6FE-07FA-2584C38C43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70" creationId="{39217AB4-5F22-0B66-AD84-230AF178E0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71" creationId="{FAC051BA-3CDD-448E-95BA-E3BEE71AAA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72" creationId="{291C4576-B426-864A-C548-61F94583CB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73" creationId="{89E9586F-1BF4-BE57-5B43-94B99F848E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74" creationId="{C4103EC9-4EB7-A3CB-6480-2F5AB4D20F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75" creationId="{7C773546-DBF4-C984-5A8E-3340A22685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76" creationId="{0CEB3603-EB9C-3BBE-6D5D-7F0B2441C6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77" creationId="{73B5CB1F-9069-17F9-A6FF-DA6A29D7FE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78" creationId="{F0D72CFE-7270-F206-D091-2F019A7F3F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79" creationId="{13257F40-D2EA-666C-C69E-2DF25A9F7F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80" creationId="{001D49AE-D66D-C9F6-0BE0-DC715FD31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81" creationId="{5C255F9D-900B-E883-AF54-7BD6D2B35D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82" creationId="{F3BAAD25-7558-E602-0BC0-418D054225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83" creationId="{024DEEC6-1762-E0F5-A3D9-37DFB3ACE4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84" creationId="{476CED85-9E6A-0295-7F7C-E3ADAF8A17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85" creationId="{F01BC2A1-565F-E39A-CA26-D0148BA77D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86" creationId="{2CE66227-246C-66EC-9C88-920C9B833D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87" creationId="{BD346202-606A-45D8-F434-5C4807C261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88" creationId="{9E9FFCD8-B98E-6888-6E68-CF56CD8BE5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89" creationId="{272A08D3-448C-4550-86F6-8642C04E47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90" creationId="{9B0BB817-286C-192A-9959-33367270B8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91" creationId="{D72BDDEA-70B3-2143-2B01-289C73950E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92" creationId="{388D3297-05E4-E14D-797A-CBC5900644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93" creationId="{8F754E34-987C-70E6-6296-3A7FF1BAF6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94" creationId="{FB653585-ACC6-643E-669E-B1C122765D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95" creationId="{D5408C05-1190-3743-2E51-C78D8C9728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96" creationId="{420F31E4-B329-F5CB-53D2-EC77E6F612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97" creationId="{3D964622-C74B-2964-2932-390279D44B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98" creationId="{0FD556AF-BEDB-3D3F-B0CB-E24205E421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499" creationId="{7A90E088-5414-06D5-A045-9FB5508D14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00" creationId="{472D8CCF-67B4-B798-6ED8-2486A01C9F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01" creationId="{17A7385D-DCC5-B1EE-9463-98C99B03EC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02" creationId="{14F403A4-3556-D81F-D285-3E2AC91BB3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03" creationId="{BD362E40-5E9F-399C-DCD6-CD10BCC83D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04" creationId="{51AD1D4C-4464-C260-D7D6-E0C0E42F1F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05" creationId="{1A0D244C-A154-1F34-072E-FF3A1FEEC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06" creationId="{6C6D0A2D-CA2A-3034-A055-B771784169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07" creationId="{131CA17F-FA92-7A6C-C3AF-5EBAA0B76B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08" creationId="{34D3E8AD-7D38-3B9E-09DD-119FBB0F0A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09" creationId="{422084B7-45E9-7772-559C-8341905832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10" creationId="{D8CCAE42-B6AF-7A0F-DA1F-3C66A4B280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11" creationId="{C8435FE7-DB5A-2A2B-C1C9-FFD60A65FF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12" creationId="{31C7B569-238B-CC50-E238-3149F2E643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13" creationId="{599D667B-7055-DC07-603D-E49D435321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14" creationId="{344C16BC-6CB8-AC89-236B-2B42CF5BD7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15" creationId="{2A1EA413-F9B7-FA04-BAEF-B53A6F3051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16" creationId="{19020F59-3C76-A2F9-D6C9-1127452606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17" creationId="{09CB56D2-2C12-A165-1E90-C348F7E09E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18" creationId="{B290EBC6-3AF0-A650-B668-EDC205EF84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19" creationId="{E66F2486-5C02-73EA-7464-20C080E2BB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20" creationId="{2D07FA3F-D85F-EF52-230C-42C7CA572C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21" creationId="{31108938-76D5-F025-45BE-0FD0147CCF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22" creationId="{C9F1F55B-4C27-A6B8-E8F4-6BE83535C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23" creationId="{B53F9407-B012-D591-88A2-8B1814F002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24" creationId="{4A74ABFE-1DED-7905-95B5-FC292B3085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25" creationId="{1A71BD6A-B2A3-36E3-0B49-F1FA7CE2F1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26" creationId="{8B66422C-E0B8-34C8-EDCD-16CD7716C4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27" creationId="{6D89DA2C-1BCD-8D6E-6489-A64A16D860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28" creationId="{CB048C1C-14B4-B9F6-0936-17360A89FD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29" creationId="{17C33B54-59ED-970E-67C1-385C6D1BC1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30" creationId="{731B8564-3437-2AC9-097B-BFB2BB7E6C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31" creationId="{BB6151A9-2F13-ED4D-EB8F-780B4A1835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32" creationId="{13DB912C-8292-157E-8F44-C5A6381D37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33" creationId="{7C50BEFB-D6B8-2050-2C85-073F5F4A16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34" creationId="{2487E23B-818A-28B4-D1B8-F64615CFFE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35" creationId="{B2B6A3D5-8B1A-6B0D-7E14-48F1224E05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36" creationId="{C88C3D78-E7F8-744F-D8E3-E9362633A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37" creationId="{67574C78-C7CB-5641-920F-2ABF6CB65E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38" creationId="{FF3A0FE3-740D-60D1-705A-1BC7B4DCA0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39" creationId="{4DD52829-FE65-BBC5-428D-3B29408BB7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40" creationId="{496A7196-7D8E-A341-3B8C-8776772C9A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41" creationId="{6EDB6832-5E2C-80DA-10CE-394AA49DF5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42" creationId="{9ED3BBBB-C608-8210-3F00-80541FE11B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43" creationId="{9793883E-49EC-224E-72F8-F9F7A467D5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44" creationId="{ABB7198D-D856-C967-5F55-DF44241ADB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45" creationId="{3B4AE5B5-3599-917D-438B-0FC3C7F860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46" creationId="{B001A904-BE4C-39AC-64CD-6DDC444564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47" creationId="{8D409AC2-BB4D-61A2-C869-798A440A0C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48" creationId="{A0BE3B31-8F74-1E8E-C4D8-EBA93A8AE9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49" creationId="{E314BB06-4329-95C0-E898-ADB2E24915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50" creationId="{AB2D9D17-6D63-FA85-D5C8-9CEDB79EF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51" creationId="{80A57CB6-C02F-6AA5-4BF2-67D4AD272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52" creationId="{5202B3AA-2C0C-092D-15BA-6558BFE9AA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53" creationId="{2FE4FD52-67E9-F6BF-3C06-3F1A9A91BF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54" creationId="{07795A00-B001-4F51-A0A8-400F87F5C3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55" creationId="{7AAA6080-9FB7-0EC9-5310-90D6CA3A7E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56" creationId="{63FDD20F-8A08-79E1-01C7-597C23F054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57" creationId="{60DD565C-41B4-81FA-5F25-597EC1F0DC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58" creationId="{59B8C808-13D5-8195-75B4-D0CC0F556E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59" creationId="{0A372CD8-6B7D-4FA0-D56B-0A8A47C66A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60" creationId="{C8C47EF9-62EA-2E10-130B-95A2C1CF3E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61" creationId="{90DCA66E-0193-F24D-0613-D293E5676B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62" creationId="{48625B21-FC2D-40D0-96F4-7BA5419543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63" creationId="{0F0E2C17-EDEB-3172-5F54-98D42120D8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64" creationId="{558C4EC2-0302-24EC-4336-5998520434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65" creationId="{9FD65EDF-F1F2-94C7-097E-81F0D03980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66" creationId="{1876AEB6-5C05-D177-7E4D-A1D40EC306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67" creationId="{1C981687-9689-6E47-BE0D-9F28C12AFE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68" creationId="{EE1E2DC2-18F7-0547-57DE-00B68C9FC2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69" creationId="{5EB01BDA-9D76-E1D4-2C22-0A29A9404B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70" creationId="{BF6B452E-C013-F187-E114-7E131FE47C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71" creationId="{39925985-3DF7-E581-3507-1221AC8718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72" creationId="{13CA8E9E-9ADD-C5CA-5800-E942F0AB28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73" creationId="{DF521FF6-7D2B-451C-F02E-DCF7025060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74" creationId="{884A388B-1801-816E-4691-4A3984F1CC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75" creationId="{8F202FD2-EDD0-B1AE-16DF-2E418A7958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76" creationId="{7FB92D0D-8B90-4B21-C778-C06E665BEF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77" creationId="{4986D568-7A8D-B045-9F95-919BC02252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78" creationId="{84058741-C0AE-F742-B118-51EA121924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79" creationId="{94A0B755-691D-B180-D3CE-A108F2A8B0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80" creationId="{4A9781E3-2802-A32C-2780-88B094874F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81" creationId="{DDBDE84B-69BE-3E8F-978E-51E271CC6D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82" creationId="{D0FC8DC3-F9BA-8005-840C-CD2CBC7A49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83" creationId="{0DE595A5-B9C2-B9F7-517D-24399282D2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84" creationId="{8CE10828-58DC-0139-920C-194EFF15E1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85" creationId="{3BDE8BFC-B1B1-4110-B185-9808366983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86" creationId="{3C335FB3-59A4-8194-96A5-40D027DE61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87" creationId="{61492EC2-B884-601A-7265-9C8430F98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88" creationId="{D470D688-98A3-8C51-E94D-1CDBF7D324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89" creationId="{1BB32773-2A46-2736-3861-01CFA72BC9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90" creationId="{6816CEE8-0289-5215-D5A3-AF16335312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91" creationId="{7F71E036-3653-0F7A-7788-18FA89D986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92" creationId="{F5095E60-B0BA-6480-3011-6F3BB9B3F9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93" creationId="{899CAD9B-CC9D-7709-F1B3-E51E23B58A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94" creationId="{CB93C8F1-E45F-D35B-DE28-EB9C4F88B8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95" creationId="{F4C3AD03-E971-C4DE-A7CA-ABE4E0250B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96" creationId="{6EB854AD-A22D-F241-809C-F402B71C40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97" creationId="{761BC676-5AF4-4B68-3EC5-02CDBFDDDD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98" creationId="{F6C06782-E86F-11CB-B8A1-7D837DC9ED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599" creationId="{5780436F-0BB0-EA35-A626-3576EC68FF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00" creationId="{417DDC48-92F3-A089-5F40-B25287712E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01" creationId="{41A19E09-7814-0A23-6DFD-01DF3E42BF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02" creationId="{0752245B-D002-FABA-6FBF-B99F391606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03" creationId="{F20195D6-CB08-9D48-C32C-A40BD473D6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04" creationId="{F1FBE4B7-5797-B75D-D654-4805705A3E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05" creationId="{41A6AFDF-19DB-D808-3CAC-A59F217E86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06" creationId="{02F6C207-1A56-F4E7-9EDA-A36699A895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07" creationId="{D6AD330C-A1D0-FFFC-7BDD-495C78C152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08" creationId="{D13757BC-6CFA-0650-5A56-C1B613FEE4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09" creationId="{4EA82EE3-B9E6-9A95-2870-AD1DBB84ED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10" creationId="{48A05ED7-ED27-85F7-2A7C-AC3EF6C605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11" creationId="{B8540175-3F85-6676-A15B-0F10DC5309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12" creationId="{303F0594-9CB8-59EB-D7F9-409D01B565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13" creationId="{0E32FCF7-CEA4-336A-CB79-8847EF163D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14" creationId="{264E8A33-5C5B-B0CA-830E-7D878E4CD2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15" creationId="{982A6B43-4F04-23AD-CB02-C8CF045F10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16" creationId="{AAD2471F-78EF-8921-43C2-ADA848D218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17" creationId="{22A52CA8-5A90-9668-22DF-393B38979E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18" creationId="{F020B764-3747-E054-1D62-07F015482D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19" creationId="{BCC3AC54-48FF-DF34-4582-E7A7BF3E52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20" creationId="{37BDCE9F-A348-6C9A-088F-653DD1CF23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21" creationId="{C64990D7-B94B-DEE6-FB5C-D051516A3B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22" creationId="{2950BB31-4F5F-2C9E-C729-EA3E4853E9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23" creationId="{997A680D-2DE9-DEBA-8512-2B4F518A1E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24" creationId="{AD0FD1C4-FE4C-7443-8222-19CE2858BA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25" creationId="{3BB8ABB1-B1F1-7767-1F19-08F13818B7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26" creationId="{567697E7-8430-2ED0-641A-571335A8F6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27" creationId="{CF3CCB1E-A16B-C1A4-70F9-9081BCBC56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28" creationId="{1C80F46A-0F18-C5AF-A328-C63B946457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29" creationId="{69C79BE1-745E-F36A-7068-C94ED582B7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30" creationId="{1F1CA797-87CE-DC2D-7D5B-BCDC45E34E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31" creationId="{80D20283-D16D-ABF8-2C6A-7A8F565766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32" creationId="{8DFA04C7-373E-BEFB-8C12-34BEA996A5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33" creationId="{3D2FEDAE-B4BB-AB86-06F9-12D5C467D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34" creationId="{0E75BA4E-9B6E-CD47-E93B-A5986B6E94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35" creationId="{03FC3514-E16D-0456-FA87-7833074413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36" creationId="{D1455F6A-1C7A-9F09-4C99-E497E48B9D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37" creationId="{65B4E3B0-5BBA-0E25-11A0-704DAE9A80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38" creationId="{11D25EAE-C0A4-C1D1-9F50-5E4C78F211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39" creationId="{75E156B4-9584-974D-F29C-C3F8E77843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40" creationId="{14C21D67-980C-B119-9002-E928D55134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41" creationId="{74B35901-6AB8-661F-FFF7-17758407B4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42" creationId="{6A8D190E-633F-9E2D-6445-405A6A92FA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43" creationId="{B91D5CF0-0B01-2889-5310-CB2486036A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44" creationId="{AC37A9C1-06FE-D422-67BE-10D03A0BC9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45" creationId="{1826121A-78C7-79B2-CE98-A398B4E9B2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46" creationId="{7B79C3CD-6179-E7EB-B2F4-DC5ED14DED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47" creationId="{2039B965-0AB5-68BF-DB43-DC00134231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48" creationId="{C1F44CE5-8668-F7D6-8033-90B54684B1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49" creationId="{54AAC175-5450-AE13-930E-E757DE379D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50" creationId="{83061A25-8DB1-810C-563E-5D5BE476F1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51" creationId="{499E59B7-452A-E6DE-665A-8AC7FD3E03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52" creationId="{735C0A45-DED4-A2B6-60DD-663B58CB49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53" creationId="{2C98DEF7-78EF-F953-C70A-4B6AF4CB76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54" creationId="{30F91109-ACBA-CE20-F5C9-9E7429183A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55" creationId="{4B1E1152-34BE-B6B7-326A-7CE7920734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56" creationId="{DE78D9C0-F32C-9DC7-D1D2-5A09563618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57" creationId="{6B390664-A488-568D-37A3-0A63112B79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58" creationId="{5E826EAF-8703-F413-2762-3DEEA52576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59" creationId="{CDB36872-313D-9667-DDCE-6E78D80153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60" creationId="{BB1ABBE1-DA53-0496-E465-673168E58C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61" creationId="{24660827-3C2E-697C-4C05-01AAFB76BB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62" creationId="{CD42B686-F653-6F03-A723-F530FEB64F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63" creationId="{2FFDE1D8-7C4D-3CA9-CAA3-F551E4209E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64" creationId="{30FA9D2E-7DC8-689C-86B8-1548DD5281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65" creationId="{3593DEED-EF39-0344-21BF-427AC72CA2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66" creationId="{A36D8479-36EB-6345-EE1D-F6FD004E88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67" creationId="{272DE10B-A048-8C20-6012-5D81811430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68" creationId="{E195D0B3-2F57-39F0-95AE-21993E779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69" creationId="{0A5EEE29-BF64-E3B1-4778-8A8B169454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70" creationId="{E26EE26C-6141-D7BF-3B55-AD3E299BFC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71" creationId="{F1A6A74D-FBA8-237B-C2B4-03C1DCCC30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72" creationId="{45EF0E7C-CEA3-CE32-2DB9-926BD95E92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73" creationId="{E3283365-02CB-DA08-B5C0-1C1D49F624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74" creationId="{DCF309BD-76BB-E3E9-B5BD-546C07234F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75" creationId="{D6E4AC44-5A7E-212A-BD99-D84DC7D2FE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76" creationId="{627752FA-3640-ADEB-FB9B-AB940116CB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77" creationId="{BDCADED5-2387-9FA9-FFD5-A95A5B0158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78" creationId="{5C6C97D8-4FB0-9455-3CF0-7B20543AD8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79" creationId="{A077B72C-6F31-EDF2-0959-FF9B6ED8CE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80" creationId="{B1F5447C-CE48-3B0A-FE93-416777B2AE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81" creationId="{0DCF3B76-7D74-A7C2-AAC2-6F35A7E709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82" creationId="{2209542A-F813-2BCD-687E-34E18EE8FE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83" creationId="{A152F20C-F089-6BC5-3795-25371087CC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84" creationId="{93779BDA-44E6-6069-DA71-916FCD936D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85" creationId="{582C6A3A-3888-77B3-56A8-A491CBFF21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86" creationId="{A7519383-64BD-87C2-0B6A-7E17D8DE9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87" creationId="{9F679410-D927-9F68-4E51-E9DF8F0F6A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88" creationId="{11C1EF1E-0BF7-AFF9-2543-6D2C161963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89" creationId="{260450A0-A3D0-6468-D1F9-997A136B67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90" creationId="{EFC794B7-0F97-D669-2E19-B2DB7A04E9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91" creationId="{5B8E6AE5-5815-3AC7-D05A-CDB70D0B3C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92" creationId="{0D7BE5AF-F6AD-D8A1-CF39-AFC06B6067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93" creationId="{C2D1F18C-6E23-BB55-E9DC-07121C9707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94" creationId="{D5B2FCC0-1AA9-0053-2737-EBB23EA794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95" creationId="{1955044E-F666-19EA-2E49-5781E3805A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96" creationId="{FBEC33CE-9197-0230-ED11-20FC1E5211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97" creationId="{C6506E76-2996-0854-DE02-237644DAC8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98" creationId="{9962638B-F55E-BCC5-4427-693AD6FAD4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699" creationId="{8077253B-E94B-42AD-78B2-B904813C74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00" creationId="{57D1451E-C95E-33A7-FC51-5DCE88D554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01" creationId="{1837CDC7-4E81-ABE7-A433-2271E7188F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02" creationId="{6803E3AB-5CA9-4F22-15DF-89E09984F6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03" creationId="{FF876B57-BC42-130B-3C9B-BC0179099A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04" creationId="{11EE3667-75B2-6110-E4B6-9D1C56832C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05" creationId="{702D4F7D-DBFF-BF22-7A0B-576A141C2F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06" creationId="{FC9C0651-4956-9E96-52C6-5A9F7888FD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07" creationId="{6831D587-710C-ABC1-7725-118DDAE5CA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08" creationId="{B94A5CD4-E406-85D4-EB05-4217A7C900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09" creationId="{E7D1B873-4FCA-6893-8E58-8ADB62700E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10" creationId="{54ABBC82-CD52-FA30-B597-68C9EB7830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11" creationId="{278BA921-0C1F-BCDC-D50F-3F221B6E66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12" creationId="{914C28FD-967E-7CB8-DED8-43C2EFB6CC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13" creationId="{E1048351-1261-B3A8-D4C7-A755E29D2F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14" creationId="{204B949C-6844-2B3B-0249-8930026094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15" creationId="{E60E7AAD-7C9C-DCC4-1E48-3E4003F6B1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16" creationId="{89CC6E7A-6C98-3CE3-8CE1-08B100F150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17" creationId="{ABE79CB6-66B4-8C39-8F03-78090C0701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18" creationId="{2CD84C30-D522-0E4B-CCD9-0CC71EDFFC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19" creationId="{95F5515A-9A1C-1895-6AFE-339BA70EAB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20" creationId="{6AE0AA97-6A50-DAF7-E2AC-4A12CCA84E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21" creationId="{3652566B-2F49-A6B7-7765-0C5855EA68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22" creationId="{9B4500AA-26C4-E4B4-9F5B-FE2A3BB7F3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23" creationId="{021C4EA5-7D93-056B-580E-F913757F1A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24" creationId="{E588990F-EB1C-86DB-B3C2-C6E3B7D4CE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25" creationId="{6AE689C1-54A1-6237-F50E-5015D78A3E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26" creationId="{4E2B1404-DD95-2B03-A385-538FF09E8E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27" creationId="{5BBA2768-518D-421E-8060-FE2962ED2C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28" creationId="{2E968DD1-7245-2D34-0C15-1BC915CEBC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29" creationId="{643B34B0-B679-D701-DE9C-8E5CB05009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30" creationId="{4404A4BE-F663-0856-9372-0D974A3D9E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31" creationId="{717F9362-5E76-5479-2247-4FEB93DCC4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32" creationId="{9CB17948-4512-E813-DF7B-25A42B602C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33" creationId="{26BB6DBF-1CF2-4020-9AE6-AE5080F9C1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34" creationId="{6E766264-5FF3-9AE7-0D1A-F000349904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35" creationId="{04822954-FAC3-4269-AF63-865BC44349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36" creationId="{8DC4B215-B15C-1DB1-C79F-D95D481E4A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37" creationId="{A73D897A-0EE2-A086-8C6C-D7F8345A74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38" creationId="{25EF4AA2-D998-5E24-F70A-8B00309911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39" creationId="{607B95F6-ACD4-DDE7-807E-8468925662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40" creationId="{94D880C0-6EF5-F4D7-A4BE-DACDDFA04E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41" creationId="{BF4A3EA2-6971-3BA9-6E66-57D1FB9246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42" creationId="{670DEA1C-FFF1-9D1C-8338-58732C8DAD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43" creationId="{9463602A-1376-A58F-FA23-5930DFDE99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44" creationId="{6A9807C7-4B65-30B1-C21D-A2EB63435B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45" creationId="{DC1040B4-F179-30B8-FA7E-56898F1DA0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46" creationId="{71B3FA9A-8FE1-0349-B5F8-FD2186CB0C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47" creationId="{FF8032EF-2386-4804-931E-ED853DD694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48" creationId="{19E78026-A20D-FD0A-7FE7-65E3D4D04E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49" creationId="{DF971DA7-8882-9AFE-4293-7E83BDF810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50" creationId="{2EC12D7C-2287-B05C-26BF-7B8D8921C6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51" creationId="{CEB81A0C-F6A9-AE46-126B-203C8EA6DB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52" creationId="{0C0E2F59-6191-D431-3F26-1BCBDD8D3E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53" creationId="{28CE4450-FAB9-3BBE-576B-2DC92FA27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54" creationId="{9CAE01EC-7BE5-7048-311C-93078E2062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55" creationId="{F5D436AF-4453-DFE6-C3F7-7692C63503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56" creationId="{1BB40556-2874-1A51-F4D4-980F835E23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57" creationId="{C4A8610A-6F2B-4456-A3F3-48F6E305C2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58" creationId="{9E69E951-FBFD-E1F2-6435-73B1E3D9CB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59" creationId="{4CFC491D-69A3-2304-D88E-1A836BDC8C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60" creationId="{1C6B7BA0-4341-3413-53D1-EDDD647FF0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61" creationId="{A22F3709-DB31-7DE8-EF04-31B6B2AEA0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62" creationId="{A72828E2-9BFD-161B-E895-25EFB0CF09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63" creationId="{8A607477-B052-9C1A-CA8C-C4B058C77B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64" creationId="{93E432C9-053A-19AB-CBD5-93BD2D85A6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65" creationId="{A27CE209-A7F6-D174-3F88-2B14A12C0B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66" creationId="{129238B3-E507-17F2-D183-B1CC0D842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67" creationId="{100644BD-8EF8-A1B6-2783-A0D0962AA8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68" creationId="{6E511414-25AE-A2B0-E8E5-A6493B15D7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69" creationId="{A1729736-B8AE-3CFB-E3F5-69C56395A6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70" creationId="{29C34FAA-4846-3913-1377-B49DE13247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71" creationId="{597B5651-37C7-1972-043B-59A27E610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72" creationId="{8A8C9CB5-89AE-77AF-3783-C03BBFF2FE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73" creationId="{F5E16FBC-7A94-853A-144D-28EDBBF940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74" creationId="{41714915-08D1-361E-96B4-4D5A83781B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75" creationId="{738ECA8E-E14A-81CD-D11B-4658C097E0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76" creationId="{B2A53E65-78EB-28C3-6CC7-C6C3964EF3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77" creationId="{826D0143-CC8A-CF98-B84B-2EF97F482D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78" creationId="{ACFC23ED-281C-8C4F-2211-3BBF6AE51B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79" creationId="{0B01C669-1C54-1746-E057-EB6848182B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80" creationId="{B7F426EA-C0F3-7A44-9A93-5789AD8604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81" creationId="{8A93D4A6-C084-E3A3-3E3B-D388EB0867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82" creationId="{D2F26480-AB7C-502D-AB5D-A0645EB009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83" creationId="{898F8C4B-D7DA-5A55-CDF9-D4DED2F17C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84" creationId="{F78E4AB6-29AB-8A4B-637B-13AC7F7D19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85" creationId="{81AF97BD-BAB5-107B-385E-4C84F23D20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86" creationId="{A2B0239D-A473-1323-31C2-C38FD00E34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87" creationId="{4655643E-9FED-EFF7-3402-073E4430FC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88" creationId="{B91FEF8F-2657-2327-856D-D426DE96A1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89" creationId="{6A834CE4-478F-D989-D198-1416BA7116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90" creationId="{33FB3109-E829-FB00-3E6E-4786CD5052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91" creationId="{334B0281-E845-CDD6-7FA4-8499D4A223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92" creationId="{FA0931C5-CF64-3347-6B63-C36EC0196C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93" creationId="{82183E13-7C01-7E77-5723-C9528AA674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94" creationId="{195A1620-6228-FDFF-2A59-4B9868FA47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95" creationId="{9A227093-A894-CB62-8B2A-C79C1B25E5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96" creationId="{4BC97F7F-55B2-E101-88AA-A80A648C2F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97" creationId="{A43FF497-EFAA-38B5-49D5-88C99B7E27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98" creationId="{4AF7FAC4-0C12-FA3D-8756-B9C0EA7839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799" creationId="{D1C357BD-D314-1E65-2405-CCF483E94E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00" creationId="{34F30CCC-64F1-53DA-BD25-39CEF33F7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01" creationId="{343E8F2A-CF64-36CD-F530-EE76FA12AF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02" creationId="{8166EC80-94F0-AA95-5DB8-7F7F2F822D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03" creationId="{457CE3F5-BEDA-8D50-EA84-870D2A3E81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04" creationId="{8D170A28-B7FE-457A-1152-1E7CB83B4F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05" creationId="{E693BC2B-1DE1-4585-899A-1F059174BD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06" creationId="{214488DB-9826-29A4-B98B-0E72D3B9BA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07" creationId="{EB72CA91-CD5D-B683-704A-EB9AEA5A09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08" creationId="{EB6EEDCF-284E-3620-7389-81C2A257A0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09" creationId="{E2B2A81F-6C40-B230-EE8B-1C02E122BA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10" creationId="{E52FA952-2567-33A2-A8FE-EA35F256EE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11" creationId="{91917F45-83E0-7A36-57BD-9A5EF09D3E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12" creationId="{DF85E821-BA44-3B80-9353-1172344D73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13" creationId="{720F7191-0F9D-5B8A-75B1-D815A84AC2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14" creationId="{D5B77ABA-77EC-52CD-062E-42528AA315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15" creationId="{6210B85C-18B7-C09E-824A-52B4A70505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16" creationId="{262DB5B8-8E7C-F759-009B-47B58FFD81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17" creationId="{DB285390-D2EB-63BC-4040-4B2880828E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18" creationId="{13324BD3-C89F-305B-5F3A-ACA72020A2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19" creationId="{274ADF1E-1D6E-654F-FC5B-2A2D22ABF4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20" creationId="{4C6E25A4-8C1A-2EE0-7909-D1E0BFEE5F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21" creationId="{7A24E7F9-3FCB-2F4A-CF97-FA60A69089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22" creationId="{A5B00318-FE9D-EFDD-B635-6B8D1C60DB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23" creationId="{A8308005-B9C6-44EA-9405-084A0F2376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24" creationId="{282DAA2C-22D9-8233-DC06-67C7CEEE65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25" creationId="{8122F798-F9DE-A16C-906E-31F9B778F1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26" creationId="{EDB2ED3E-F734-36E8-CE64-32A438BF85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27" creationId="{6B88E862-EA17-A219-E12B-88EBF19E5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28" creationId="{16558CA7-625E-8683-5B0E-4A37B40719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29" creationId="{247C7459-E18B-45C5-E1B4-A724A3CFD3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30" creationId="{77C74976-65A3-3A41-4D07-198039D658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31" creationId="{4643DCA5-29EA-9541-5F8B-C211F59E1F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32" creationId="{04ACF899-437D-D262-B806-08BA7A71CB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33" creationId="{0D532BDF-D114-6C47-7853-7265EC2FC2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34" creationId="{C9F54C60-270D-2590-6879-F3D5264078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35" creationId="{F08E7B89-3042-1320-E8B1-3F643BA9F6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36" creationId="{814AE19A-B9C9-9374-CC36-3B690AB638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37" creationId="{946D8350-4261-4F97-5E88-F185D41E41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38" creationId="{1C2674E7-5B3C-8F6B-C0A7-971E124E57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39" creationId="{82451F17-5B1C-7057-1769-F5575E12B9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40" creationId="{17694D02-64EB-0683-0ADD-0D6329D8B5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41" creationId="{F3976065-8C29-87C3-EDF1-75E0B6DF6F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42" creationId="{1CAA2483-D985-3CFC-9337-27068F064B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43" creationId="{85109C7D-3D86-A90B-6840-B66198D050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44" creationId="{1B930DE7-41F0-27CF-23BA-E70D6257A6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45" creationId="{A50269B0-170C-A460-3C62-2FC081D292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46" creationId="{EF142BE7-53D7-3DC2-3DAE-7E24A0C37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47" creationId="{CBE0D8D7-32E1-3E7C-92BA-C40C8677BE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48" creationId="{2D4EB134-DE9C-BC1B-4B1A-FC0E3982E4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49" creationId="{531E81A7-B516-58A0-C49D-7FB76200B5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50" creationId="{3AC08148-0002-D7E9-9FAF-7D8277917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51" creationId="{11ED861B-244B-86EE-D49D-4AAFA24A8D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52" creationId="{13B88FE1-66E9-B955-A80F-43E7C71C04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53" creationId="{66E3A32C-1FA8-D994-D750-43D986BF67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54" creationId="{B1D344CC-79B8-9F6F-48CA-8240532E34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55" creationId="{114D794F-6C89-9ECE-DD66-792065D773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56" creationId="{ABA21246-D6BA-24F3-9832-D3315B21E7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57" creationId="{8A4AB0C7-1D70-E48F-E173-971E22D7CD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58" creationId="{4861DC25-AF4A-9275-28DF-76986D3B42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59" creationId="{A31E13AF-A3ED-D5E7-414F-123FC139FF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60" creationId="{62DB2B21-0FD1-76B6-5F83-3FC5D4C2C4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61" creationId="{E1AD2F67-44D9-3C18-2AC6-7A3D8F2AA2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62" creationId="{BF1A37FE-0C13-861C-5434-A217DF89AF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63" creationId="{BB8DFA32-3A0A-B73C-1565-BA8825A192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64" creationId="{65053FC5-5937-6F2B-FC7E-C3B90C4204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65" creationId="{2538A9D4-BC20-F17F-8FFA-37FC713319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66" creationId="{DC599BA2-AAC7-6653-E8C2-148F057B3C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67" creationId="{FAC80B26-D052-10A7-1761-FCFB37BFA2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68" creationId="{F25FC844-DC61-7FC2-4CDB-E9561A64AC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69" creationId="{9FCD3E9F-6397-F881-1BFD-1B51DC2147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70" creationId="{4BD8E994-C3B7-F35A-52E7-AB694DE1D9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71" creationId="{64EDC3CC-EE7D-BE57-39B0-C141C3896D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72" creationId="{B3DCC1AA-2F8F-D54C-8589-5A0B226F89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73" creationId="{8DC53377-D412-5232-AA4C-8619BAB87B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74" creationId="{C1AE0F07-C1DA-BCE1-9C42-428470D533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75" creationId="{AACE558C-6A89-EA48-2083-B2987533B9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76" creationId="{89EADA69-3890-F96D-B816-E44F58CA4C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77" creationId="{46763BF2-B2EF-F9E4-D056-F4C795D1D2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78" creationId="{E7C688B9-9591-FD6C-5BB0-85C9C731DB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79" creationId="{F039BCC6-F4AF-C930-1E29-57995CFC75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80" creationId="{5DE6614A-12C0-4AFC-7119-77C5FB3D57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81" creationId="{5B0AAE8F-B957-C707-5640-E6BC0784DA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82" creationId="{5045DFA1-B4D0-E590-AD0A-052BC7E75E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83" creationId="{A3F6897B-2972-BC1B-537E-7F34F60916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84" creationId="{50A0F427-FF35-9D35-AEFD-421692C349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85" creationId="{484DFBE3-E5CB-EFA6-CD98-F2BD3F64FD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86" creationId="{1BB78413-6743-C36A-E845-5C9148B3CE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87" creationId="{319E64AB-C002-AC63-213C-CA2B4A605F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88" creationId="{92B05852-F277-1912-783E-B5129E502B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89" creationId="{7E247DBB-ADE4-23ED-478D-5131C7AC25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90" creationId="{8D01D3BB-B95A-B3CB-E410-E1DA78AD17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91" creationId="{7FC5512D-6675-E8AF-7459-792F033A9E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92" creationId="{4A06F905-28CA-BC1E-CD3E-AC20395707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93" creationId="{4D2B4F80-4825-CFE9-6522-95116ED254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94" creationId="{2796120D-A38F-F6C6-129F-F49CCE21A1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95" creationId="{2F67730B-C7B8-1E1E-9E92-C1B0DC266A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96" creationId="{A190F6D5-78F1-0E53-AEB6-6FBB6CCC43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97" creationId="{D160DDFC-3C1D-FCDE-5425-A6A974915D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98" creationId="{D675D865-C6E5-673D-AC7B-2C58336987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899" creationId="{4E37E94F-5D1E-6B3D-8FF6-5521AECAB5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00" creationId="{018E07C3-0E5B-E151-C979-7E419B3DD9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01" creationId="{D6B276F0-5199-7F97-26DF-050E772E29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02" creationId="{4889FC22-358E-4D1E-E2EB-756F59F3E8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03" creationId="{D1F37D2C-AB8E-4CB6-D0EB-1E544E6DCB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04" creationId="{97D7A065-C4E5-90E7-D11F-6111A2C9CF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05" creationId="{5E315F1C-037F-4BEB-3889-38AF471354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06" creationId="{22E17CA8-33F4-D311-BA5A-A981C9039F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07" creationId="{CF6EB3CA-E215-C500-0FDE-BBDAC972B5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08" creationId="{B5E08519-5757-8E4F-3BC7-76DB5E9A5B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09" creationId="{51D54217-12DF-25A7-63C4-6864C4FA50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10" creationId="{29F65A1A-A8AE-B363-55F4-7BC1EE2DF4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11" creationId="{B4E19707-3095-2E0D-3598-7E5946F56C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12" creationId="{84DE1544-575C-FEC9-2FAC-467478B62D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13" creationId="{3DCED55A-39AB-7608-A62F-18EE5D7A05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14" creationId="{D0AC9F2A-FD4E-673B-EE64-CF4D6DF3A2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15" creationId="{5548BC9D-7DA7-9E18-71B5-FC8FB4E29E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16" creationId="{07762762-4537-E98E-AD83-EB14A37264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17" creationId="{9489DFFB-C0F7-8892-34CE-689B98B66F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18" creationId="{33C9C5C0-5035-64CF-DDE9-3119B4CD28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19" creationId="{597911F0-447C-F63F-9A5A-C856E61B3A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20" creationId="{D9D618A7-3F3D-DD0A-F787-6714E6CE39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21" creationId="{3E7B5F13-B211-3C44-D3D0-4AFD2B4D97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22" creationId="{A3336630-3D0A-606C-21D8-B4C08398A6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23" creationId="{74223F51-0D92-C48D-0B9A-E61C41541E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24" creationId="{899D017E-2758-5FE4-5C40-993919F066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25" creationId="{06C0D647-2045-C432-F5AB-CDA440BE98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26" creationId="{143D9B6C-31F9-D90D-7259-707563EC42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27" creationId="{583EEFFF-B033-554B-269A-323360DBF0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28" creationId="{287602FB-0D7B-085A-4A77-4E854B689A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29" creationId="{4CCBDA4C-4AAA-E18E-5287-35A318466E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30" creationId="{4B3CA9E8-7C95-AA42-EA76-6471AF5139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31" creationId="{950964A1-DFC1-5069-742A-F4EBF3BE71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32" creationId="{6C062EDA-B58F-ED6D-A16B-FEB0CBFF6F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33" creationId="{39407F0D-1173-B87B-C8BC-D3EC2EF6BF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34" creationId="{EE58BDE6-F0B8-16AC-211F-ECB8985084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35" creationId="{716C6359-ABF0-4415-BCB8-DC4D9F7D8A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36" creationId="{50A66156-81EE-1093-CD7C-EDB1D565C0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37" creationId="{B96B6050-E916-9DDD-9313-B38DD1718C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38" creationId="{1C6B9E7B-7A42-592B-341B-D61D42B751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39" creationId="{77F2DCDB-C8A1-321F-2EBB-E3500538A6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40" creationId="{13F1C5F6-8196-EE49-9775-89C0ABD6B3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41" creationId="{02D2F181-93B6-A5E0-0F46-8D7FEC3CDE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42" creationId="{E3E03522-C7C8-04F5-3AF5-9F9AABE77F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43" creationId="{1EE0DC37-0711-7BF0-91F9-144D5F5D71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44" creationId="{4A3A19E1-A1C8-F015-6E8F-F35BC58F92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45" creationId="{DE853D6B-5FDC-C31A-8511-502E04B717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46" creationId="{A7ADF93F-DCBC-14F3-0D6B-23668E4294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47" creationId="{0C1EB7E8-937A-ABF7-44A2-F5800A2BD9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48" creationId="{EBC00E30-9782-369D-28EA-C7CD173047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49" creationId="{D2D72285-5B4D-72B6-4D9C-4154D33D96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50" creationId="{237D8787-4188-95CB-21A1-D91D3ED472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51" creationId="{9582519D-0548-FD18-131A-1DEAA1BAED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52" creationId="{C03C326B-2D27-AB88-E94E-330F054CB9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53" creationId="{243357CA-59BB-1AC3-8C22-87CF7DAF88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54" creationId="{7CBFAA63-E975-EAEE-9B2B-E3E8453F3B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55" creationId="{CC91301F-172B-B3FA-EF46-59E7F5AA2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56" creationId="{875F12B8-2B97-A5A6-6F39-1D549DE005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57" creationId="{039B731F-EBFA-603A-D5EA-D8DEB77BEC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58" creationId="{A3C57981-BCDA-B4CC-FB44-3EA783F3D2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59" creationId="{45202CB8-239D-6C02-8AF3-CFED7D00F3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60" creationId="{138F3935-F132-148B-6015-D68A0328CF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61" creationId="{1C373E20-3D4D-4638-8C47-43E7FBEE3B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62" creationId="{36C0B7B8-5E2D-626C-039B-62D300C457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63" creationId="{17F48A35-9C9C-25BB-8D10-1499EEC654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64" creationId="{0BD5E0D9-8300-7B36-1E7C-3F4AC43637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65" creationId="{919B8FE1-0DDE-A72F-A42B-9EF3ABC110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66" creationId="{3B99291A-CB3A-771F-9DFE-40AE8A8F3C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67" creationId="{780C721B-1DA8-B986-940A-93EC0843FE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68" creationId="{CA905592-96A4-F355-BC38-7C8F93EB3C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69" creationId="{A8C9B931-A686-9DD9-2CC3-300FA62EB5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70" creationId="{B6C854A4-28DA-1C9B-B826-96F27DEED5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71" creationId="{CF904BCA-4556-44C9-588C-4E3456219E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72" creationId="{ED56726E-E521-7373-A921-D128565248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73" creationId="{666C38D8-F3D4-4D1E-054F-624A23D275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74" creationId="{EE9D9F6A-0ABC-70C7-E26A-1E9FC7D2A8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75" creationId="{ED5574FD-E6BA-280D-F986-3FA28D4300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76" creationId="{4AC7CA7E-5D32-038C-9ECB-565BEEE34D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77" creationId="{BB73B722-B6DA-05BA-AED3-8F5FB17244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78" creationId="{1FDBB524-0376-6B55-D2F7-19763649E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79" creationId="{2AA16882-9357-5F70-4F57-18EF30F9FA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80" creationId="{D6F23605-DDBA-7841-E84C-8B5C84E136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81" creationId="{2B9F3EFF-E335-AD5A-FBAC-C52329F3E5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82" creationId="{2577950C-4EDA-5D6D-57E7-05511ED51A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83" creationId="{FEE52FFF-82B7-8EFB-4D3B-F8E0289A6C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84" creationId="{E21FDCDD-D4BA-DCD4-D586-4965DEBC81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85" creationId="{D239EFD1-E444-2A07-2880-B9BED67DB0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86" creationId="{9F9B20C7-E16F-DEA3-9AAD-94181806DB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87" creationId="{ACF8CF40-D222-08F9-E989-7BA2490982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88" creationId="{A0AEFB38-BA26-B349-B169-AE05DCF657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89" creationId="{A5CA1312-2359-9764-8BEE-51E9D548B7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90" creationId="{680F4C63-B730-C92D-1C75-7FEA3EA687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91" creationId="{45F7690F-EAEA-FA6E-186E-4CA228CC3D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92" creationId="{687CFDFA-20B0-C536-E789-0028ECCA2F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93" creationId="{5DDE07A5-232F-3700-7B45-8802F0EB97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94" creationId="{92CB3421-3416-81CA-7F99-B9C9CB2D2C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95" creationId="{5EA7D091-5638-9F29-3E30-FA7A52B352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96" creationId="{21EEBBA3-264A-D448-FBBD-3E0B05C388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97" creationId="{B9A83478-F502-5ED1-EFB0-AEBA1E1B08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98" creationId="{D9A5B09E-0664-7F9A-ED84-C07D8EC46F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19999" creationId="{F6924D4F-A4F0-30C8-21E8-AA55C6541D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00" creationId="{A5DA7200-5254-0DC5-3975-47F082642D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01" creationId="{F279DA2E-BCE6-B119-42D7-4EC35F420A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02" creationId="{2DE177EE-AAF7-5549-11D6-870F7346F3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03" creationId="{852A62D3-DE78-DE9C-2173-636FDF7D90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04" creationId="{550E2EA0-C2C7-4B97-6736-708AE38570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05" creationId="{8EA2D169-C914-6184-C799-09FAD69406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06" creationId="{6E5C6F82-E6A6-323C-2DC3-38FCAF6E12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07" creationId="{8185EB24-53DD-BC99-53C7-78D7C266A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08" creationId="{0F8AC00F-0F21-99AA-636F-14C0AF95F5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09" creationId="{C5EE6EA9-D10E-5835-A8BD-41B7C3EDD2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10" creationId="{2DD235A6-E5E3-F48C-6A0F-CC22BCAFAA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11" creationId="{35DDCA44-5EFE-6FAB-FEAC-C4A894938B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12" creationId="{02C49198-9C4B-85E0-9AC3-CABD66EC2B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13" creationId="{279E5EEC-5EA5-2DC1-3A69-0AF1D4CA16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14" creationId="{83C7BDE9-CFB6-96FE-E140-E79D5B0328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15" creationId="{36FFBE27-6750-52BB-BB0A-D057F26A2F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16" creationId="{36B15D51-A877-3A78-BA3E-3D8811D2E6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17" creationId="{7835AC9C-83AD-4E42-371D-8EC70496A9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18" creationId="{A6625A97-FBF9-1AF6-C01E-FD9ABC8654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19" creationId="{19AFC07B-FCC4-102D-400A-C4C5A9D44F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20" creationId="{F11F871B-6013-A666-5BF2-8050645347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21" creationId="{4871BA0D-9B6B-1699-8FB8-CCE118F004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22" creationId="{4C9C8E6E-C960-2A4F-E061-C36E9BAC83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23" creationId="{560EFA32-6167-6C1C-F15E-5706E9A774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24" creationId="{0D7E658F-CAEF-06A9-EF85-3B6769B839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25" creationId="{6B77B7A3-9C4E-51DD-623C-FC6300FAAF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26" creationId="{50E6F66A-36E7-8A3D-024E-CA25040C22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27" creationId="{D1A6333F-C778-83CC-8D67-275C28B4B8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28" creationId="{99A6E68E-4CED-BAA4-AE7D-E33D98CB1B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29" creationId="{E6BD1E2D-440A-81A2-7A77-53AAE86A98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30" creationId="{BC79EFE1-1ECD-6797-DEB1-1E6CA4DCA1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31" creationId="{24E6662E-8606-55D0-4942-D49E769FD6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32" creationId="{78D91233-263B-C16E-D183-874062B217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33" creationId="{349C3D29-0890-3DE0-FCF9-17F8816F6F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34" creationId="{F0AD8A27-9812-55B3-BC2B-3E6A4C622B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35" creationId="{E4BFD2BC-8E97-E295-BFF9-F9D406AE62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36" creationId="{203140EE-D125-E7CE-BB8D-F1CF55F105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37" creationId="{87323039-6926-C59D-CDE8-BD738747E3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38" creationId="{5A21F07E-A096-3883-066E-1A01CE1FE5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39" creationId="{EC96E73A-0700-3507-581F-A2038911C4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40" creationId="{FC8806F5-0314-5D31-6AEE-B59A6AD8A7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41" creationId="{D316B1E8-1FBB-2D00-22A1-C9628582CC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42" creationId="{BE713040-88C2-21A7-B3B4-E048F11A91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43" creationId="{78A44593-16B9-B4F5-42BF-8248B64BA1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44" creationId="{B7BF2718-0501-500C-F947-079A34E68A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45" creationId="{3CC72841-ED4C-168C-E63C-3D13D3656C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46" creationId="{B8C88772-CC87-C3E3-DA07-EF8DE400EE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47" creationId="{30D69FD4-7E7C-E01E-B54B-8C8B06D318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48" creationId="{7BD80B4A-43B3-5C55-2348-EDDDCCD6E7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49" creationId="{0342B2C4-4E3A-5BC7-1893-255D2FA5EC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50" creationId="{7954ABC8-39ED-1E58-54E7-82260B47AF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51" creationId="{A0A47C62-60F2-BF85-E949-28C467BAE8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52" creationId="{FBD74098-8175-F1C0-E18B-8286A70E46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53" creationId="{5B4C58F6-DDD7-042B-3B14-AD84C7670B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54" creationId="{FAED616E-BCC1-3A0D-846D-335FBD231F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55" creationId="{F6E2857E-BDD4-6A61-09A7-231BBB5892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56" creationId="{C8405474-03AC-589A-10B4-D716421EDB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57" creationId="{B03FF977-DA1F-2187-79CE-796C7532DC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58" creationId="{1E45D544-4BDC-AE3F-0C7A-7A6F0324DC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59" creationId="{6F3671AE-C61D-5739-B552-6AED98615B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60" creationId="{CFBE7035-C888-EAB7-CA7E-4F1BA779AA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61" creationId="{9A158D74-C752-66BB-98DA-804756102D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62" creationId="{171DD47E-D846-990E-2A34-5F40B9B601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63" creationId="{AFE4FF5B-823B-8351-896F-C2BD3C0462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64" creationId="{A6AB61E9-FB84-CC79-DD0B-74FE12CD64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65" creationId="{433EF365-85B8-7E1C-E73A-064A85C817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66" creationId="{0940D168-EE87-3DE6-F5B6-686478A211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67" creationId="{87646D66-50D7-1653-CC61-1BE8F21362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68" creationId="{DE309318-0B8B-85D7-978E-E556A633F1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69" creationId="{99E1A841-190C-38AA-AAA0-556735093B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70" creationId="{D21EF7B9-22CF-936D-427C-20D6FF5D8B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71" creationId="{450427C8-A693-75E9-25B7-6983F8AAC9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72" creationId="{2CE2FAA7-DBEA-14C8-F90E-393C763DE7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73" creationId="{C8190377-23AF-57C9-DA31-58FF7BB880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74" creationId="{F5342C0C-603A-A8E7-EC6E-D34B82B868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75" creationId="{5DA67437-0527-0ACD-9284-96F4BEF177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76" creationId="{C82359BB-EB47-42E9-4491-B677059F16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77" creationId="{50002934-CDE5-47F1-CAA9-1FC44660FE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78" creationId="{35C31B35-BD09-E9A2-AEB4-CE1EAC931E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79" creationId="{71C34CB1-3CBD-7839-BE30-01E44CA4E0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80" creationId="{676AE600-79E0-519B-1883-65BFC96770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81" creationId="{CF6E5628-B618-286C-4DE1-26F8A1B80E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82" creationId="{EC877DE3-CCEA-5708-CF84-6C025ECCF8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83" creationId="{BDAB3767-4813-CA4D-272B-DBAF306FE9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84" creationId="{E7B0E4BB-E79B-948E-D23B-947487A2BA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85" creationId="{8EECA33D-53FC-80E5-2EAA-F7F479DD7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86" creationId="{1F200DDD-B106-590C-27E2-9BF238F3F2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87" creationId="{A0E397E9-115D-1CBA-FD92-1F00DA572F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88" creationId="{AB04F8ED-94E8-DCF6-EA7B-7BB124795A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89" creationId="{D1A04CF7-8341-AFC6-FCDC-77F33F1AA1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90" creationId="{AB081E04-8C55-FC06-4013-037003B319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91" creationId="{C1EB05B1-C879-AEA1-21A3-AF6F5B0204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92" creationId="{E78FBEA6-5F6B-DCB5-5DF3-FAA71C5346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93" creationId="{9FA1A329-3117-D63F-C63A-30750E0228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94" creationId="{3C360195-8CA0-EA8F-764D-9749961D5B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95" creationId="{E6C3385E-E366-7D04-A153-05B596DD80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96" creationId="{0CB6A617-113E-1EED-A8AC-4953E0D3F6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97" creationId="{983BB93F-94D2-A780-919F-13E22FF942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98" creationId="{E5A2C8F8-D283-A161-09C6-473F1950E2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099" creationId="{D81A2E0B-8751-89CA-680A-B44E1A192A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00" creationId="{AFF21617-8B99-90E4-DC2D-D50C259A13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01" creationId="{C3BB53F1-D787-F919-296B-7C46C9BE0E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02" creationId="{D440E7FF-9ED6-3D66-93E3-2A5A0D93B0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03" creationId="{B1AE1419-10B4-79ED-75B8-581F8B2566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04" creationId="{A2E3BB3E-2706-AFA6-5238-5E4C952C3D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05" creationId="{17064E71-A155-75E2-C559-884D233554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06" creationId="{1213A212-3C72-8404-0A47-88294AE408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07" creationId="{5A058496-C00B-AC6F-34BD-95A62C061A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08" creationId="{785FFBC6-6B20-D894-E804-C36A99E827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09" creationId="{5B7023DD-FA6B-B2AD-C397-04C656146A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10" creationId="{03552D65-720F-C9F3-E234-5B1727884F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11" creationId="{F0FB6A76-BFE9-A7E1-D3BC-626BF5656E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12" creationId="{B152C6DE-A52E-F847-DDE8-DA2FF02EB3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13" creationId="{2C460939-5D31-7F5B-B6AC-A0B8546C19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14" creationId="{73520A47-3F4F-A9A2-3078-3A6EDB6227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15" creationId="{52DE2F86-EFE7-64A1-C9A4-E2EAFC4633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16" creationId="{E360C5E6-D569-F557-2BC2-A0C2499FE4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17" creationId="{7697E83A-005E-0734-6066-75AF33F166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18" creationId="{C280FBE8-F67D-2E19-9DFF-C0BBAD3835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19" creationId="{CBF9F86A-C687-9287-6E4D-B77ECFACCB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20" creationId="{316D7EEF-1F77-040F-A814-815312DFAB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21" creationId="{F58DE6B9-B5F8-85CC-0F3F-B1B1FCF744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22" creationId="{1122879D-BD72-5C2E-826C-6852151CA8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23" creationId="{EBC2E6FC-5BA0-A97B-6193-2D79D5E4DD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24" creationId="{CAF7A365-B583-12D6-F59E-C071F05EE4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25" creationId="{38C19F9E-8587-581A-5443-09AAF5BA1C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26" creationId="{8580DF96-20C0-A29D-BB52-55EC41D46C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27" creationId="{8F3AA235-CECF-CC3E-8925-B4F14D30C6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28" creationId="{B5DF20EF-ED1D-FCC3-04A2-CD7F669C03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29" creationId="{AA01C4CC-1643-196F-904F-94B0363D48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30" creationId="{A471B900-43C7-4C37-6163-AC88496F3A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31" creationId="{D18F1DD4-FDF7-63DD-8D61-B08924FA4B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32" creationId="{81B76ED0-3723-8598-8CB5-15E95B2115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33" creationId="{7CDA9EE2-B3F9-310F-A309-8AB6BA706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34" creationId="{F6FC522D-E106-0652-1F6A-C9F62E9998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35" creationId="{A8BA1397-30E3-7C6C-E69E-4432EED59D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36" creationId="{18FE3CC9-1B7A-F265-7F2E-EAF0CFD6E8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37" creationId="{E4EB71EE-1163-DA74-48FF-1F39B77892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38" creationId="{32566181-25D6-CB41-DE19-900F2A6DA9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39" creationId="{55C55775-433D-7436-833A-30A22A72B7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40" creationId="{990F459B-DAD6-B23E-645B-31887A66C1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41" creationId="{65EB5845-D979-33C8-C753-DA16BFFA29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42" creationId="{DBCC7625-CAC9-3F80-C530-9002FD8C94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43" creationId="{09BA00EF-2B6C-E4C0-AAE5-B2542D4572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44" creationId="{DCB9CD64-0D6D-879A-BC22-B867FD41CD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45" creationId="{E7C7E01F-426F-E103-1B0D-FA6A9170E5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46" creationId="{B81513A0-988A-2693-C82F-5F132228E3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47" creationId="{08D3CDF7-59C9-6945-8576-24397E0F88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48" creationId="{49324CD9-199C-C9CB-0AB9-F4E638332A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49" creationId="{7B9A4052-1953-2812-B653-95535CAD24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50" creationId="{3DD11D3F-7515-116C-C893-CA03C9B509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51" creationId="{433269F2-F5CD-DCEB-2A2B-30664E12D3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52" creationId="{56B3C750-F71E-1CB7-EFA7-A2F97F69F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53" creationId="{BDAA56BD-6B61-8A6F-7EC1-FC238C7503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54" creationId="{F7546F26-7EB7-6C01-7FF2-01B9D98EFD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55" creationId="{97241449-0426-D821-D401-DD58416A46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56" creationId="{3BBF2C52-5D68-AF58-75D8-5A205644CB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57" creationId="{C8D606EF-B135-541B-17DA-1E0AED525B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58" creationId="{3FE61F9D-EB8D-4B30-21CA-C5AA50378B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59" creationId="{4D2920B7-B7CA-2D25-250C-85E16F682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60" creationId="{63ABC285-7CC2-A14B-6307-D8E14117A0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61" creationId="{12FACC63-B500-AE23-F4B1-60999E7A25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62" creationId="{ED4A274F-ED6C-9271-CE51-B70FEA7D16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63" creationId="{BDA8E233-7C91-84C0-9B19-74EA0A4521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64" creationId="{CA63FD48-57EA-0000-F13A-66487CB700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65" creationId="{3527EBB6-DC2B-014A-133B-7D05A5BDE3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66" creationId="{035350E2-8799-42EE-3E4E-7874737393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67" creationId="{0385CED7-4DC6-1E5B-3E71-73BA938739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68" creationId="{AB894DF2-AFCF-1AB1-B966-DCA984B78A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69" creationId="{850C31D3-0D96-E86B-9B88-3CD8BF3A17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70" creationId="{33E98B68-546A-3966-D887-ABC3417994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71" creationId="{014B7F6F-49C5-BD6E-420C-257672D5FD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72" creationId="{77D7BD98-B22A-EA80-14DE-5E842E370F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73" creationId="{606DF9AC-EA19-E291-C2FE-21A126C59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74" creationId="{7F67DAC7-CD9D-AB6B-3612-FC3F0A4D59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75" creationId="{54BED7C7-2472-9933-6D06-4DC1AD3A03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76" creationId="{8BC30885-0DA4-E6DE-EC32-839270AAA8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77" creationId="{069DF641-CCB4-F303-3443-C1BF2FE632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78" creationId="{D710474C-947E-EBDB-9783-3331AAE6F9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79" creationId="{3C1EC91F-A89D-A5A8-6D38-496C7F37B2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80" creationId="{1B332936-DDA3-0D1D-55E6-EFC57DAB04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81" creationId="{52DD7F27-D0E2-95C4-05C9-76F9784D00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82" creationId="{8218B29C-8BFA-54DF-CC2A-8EEA9FBF41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83" creationId="{CB58EBCB-3037-D704-8623-85AAD976D9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84" creationId="{CB91AE0B-2992-BE12-EB0C-70061CC382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85" creationId="{D6ED8943-8AE8-13C5-A19E-CAA8A3D96A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86" creationId="{3952FE30-F364-7E59-DECA-A3EC5BEAF6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87" creationId="{0A46D601-37F7-6355-E113-7E2D0E25C2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88" creationId="{AF5A2D35-5487-EB2B-5601-6971EAD4B0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89" creationId="{E12C1A85-3532-1DB2-E412-E058700798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90" creationId="{F8913ABA-C4E2-6ED9-E38D-6EE523318F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91" creationId="{737396E3-C252-B4EA-FA45-76D62707D2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92" creationId="{34DE99F0-3029-CF60-EDBE-83B09EA0AD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93" creationId="{A80EDA6C-CF56-4D5D-4B17-1827A350C7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94" creationId="{5156B875-7C79-C2DD-48DD-481C8BC02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95" creationId="{4E6FA448-88A8-8311-2924-EAE616296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96" creationId="{99120BA7-F6F6-16C0-7780-6AC3195F68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97" creationId="{CC974E3F-7DA0-4ADF-2FB9-F3E02BB363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98" creationId="{8F6987D9-7C42-95DA-05A6-1AE454EB1A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199" creationId="{2E9F0A25-5B99-C941-4F67-0681E60B16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00" creationId="{D5D9E1DC-9B55-8567-0854-084EA8B77D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01" creationId="{FD14683E-5BE0-4AB2-E436-B92DD7E1BD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02" creationId="{671044EB-675F-EA73-F69B-82C06DF679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03" creationId="{79028129-BCC7-6D05-B549-DC2F601254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04" creationId="{4357A8E0-7A19-92F1-CDCD-0F2E5AE93E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05" creationId="{CED8928F-12A4-A554-2FBE-27C1A7A547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06" creationId="{5810809C-EC79-C8B1-20BD-5F0713640C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07" creationId="{7C24356B-0FCA-FAEC-7FB8-0985CFE720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08" creationId="{F0BE6EF7-593C-FE39-7236-4D19277BE0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09" creationId="{2F731537-AAFD-CA76-B84F-AF293794F0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10" creationId="{334BDFDD-2EFD-67B6-4FAA-83DD6DE38A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11" creationId="{37A0CCD4-8E72-1A50-6E5D-C8617CB593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12" creationId="{33193EF1-5B46-4963-CFBD-3680FDF727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13" creationId="{D6715491-DC1D-A37B-9DF1-2BAAE11AD2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14" creationId="{A78315DF-0E5A-6255-6A65-6526183552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15" creationId="{70D10A44-3506-5FBD-4906-917DAD8E93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16" creationId="{6DC15B1D-17D0-0474-8B86-CAC90CE392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17" creationId="{B91395BA-9592-3A39-C1C3-0A0A0535DC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18" creationId="{7230998B-7632-D6FC-1F63-DC715A154B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19" creationId="{74783DCC-E1DB-F8D0-B85B-B7D37695F6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20" creationId="{2892A269-EC50-9FE5-91DC-F6DA3BD709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21" creationId="{7DBF89B3-BA0B-74A9-3638-F97FB99B41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22" creationId="{0ECCFC18-C2DC-F866-84AA-5FCD193BF2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23" creationId="{8BCF9EAF-86FF-2FB6-E937-2CBBB3EF5B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24" creationId="{4C0C4F35-0F9F-7DA6-AC32-1679496AB7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25" creationId="{D958EE50-8683-B5E9-0A45-A0DD3259AE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26" creationId="{86845FEC-93DC-7D05-6E13-E04782161F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27" creationId="{55AA1C10-EB9D-929F-1B04-D161FE3E24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28" creationId="{6714ADA9-A0F4-33AD-726C-6B3DE1CFF5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29" creationId="{1A7D4F16-23E9-412A-DC57-2CE80747CE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30" creationId="{660838BE-75BA-71CF-E365-D3E62564E7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31" creationId="{C3620E53-2940-642D-D0DE-547A7197AB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32" creationId="{CE17FA31-42FE-96D2-9A22-E5300B1188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33" creationId="{9C0A24D5-B3D5-3842-18E7-83BEB9A33B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34" creationId="{4569AE41-52C3-F222-8160-6B84A48CAE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35" creationId="{B2041821-AEF5-F5AC-448A-E3C1AC0080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36" creationId="{A0A43B83-FFC7-EFC3-37C0-0949360411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37" creationId="{40049356-8C31-6A89-0222-6BFEAB2C53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38" creationId="{AC273A74-7D54-87DE-820E-B0C237DCA6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39" creationId="{4D291370-F66E-1F27-E353-3E9ED07D4E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40" creationId="{82374E7C-DC8D-C967-F7A1-D8DF42CEE4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41" creationId="{394AB7F9-D52D-58C0-D680-A6283F112C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42" creationId="{95B2E759-4EFD-E9EE-6962-19E8E68094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43" creationId="{0E0E4269-304C-CC0C-ED2D-38D26777D5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44" creationId="{38CA1002-7CED-554C-2831-9D0F63124B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45" creationId="{5837998D-0858-0E4C-F7E5-31240D4055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46" creationId="{191BDD67-31E3-AD38-F89D-9F8B67B5F8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47" creationId="{2F8113BD-0BA4-7004-6C0F-27A719FBF9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48" creationId="{D83E3234-B0A2-0832-603E-A222AD4B00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49" creationId="{C0091EF3-418F-30A0-541B-5CE2C4B2DA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50" creationId="{28264AC3-8764-E91A-A678-51D133AD93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51" creationId="{BEEA3136-C7D6-4F85-3B14-D587EDA93F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52" creationId="{90BCABFF-36A6-6185-8B38-7320341C34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53" creationId="{CCBD95EF-5C11-BD5B-0209-733ADA3A05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54" creationId="{EC770960-F3BF-215B-B0C5-34B0D8BB5B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55" creationId="{FA3F8EE9-C65A-4D4A-8B1E-3227810D7B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56" creationId="{6145EBA2-B548-D09F-3E6D-5F75318D4F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57" creationId="{5BAEA17A-6717-F2B3-6EC0-0B5B130CD8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58" creationId="{6DABFA20-85CC-28EC-CE97-36BAD91E54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59" creationId="{057ED75F-DEFB-D817-07F7-517EEF8A3C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60" creationId="{0104731D-4456-B41A-DAD1-AC577AB7F2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61" creationId="{8E90EDAF-40AE-4005-7B90-7B5FC4B9C2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62" creationId="{103BA30E-9DD0-6E08-C438-B6BFC3D721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63" creationId="{8C9311F6-178C-A156-9780-E6199E293E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64" creationId="{E3A629E5-2129-D7F7-199C-59728F68F6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65" creationId="{2D8EC3F9-B89C-E70A-0CEF-663A750EA2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66" creationId="{CB854391-EBB8-0A67-8C0F-F6F5C8000E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67" creationId="{561E4D7D-EC3E-F8DA-22EB-C923F85BAE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68" creationId="{E415D546-E4B3-E7DF-2E7D-1C228F00E3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69" creationId="{F3EEDFB9-6A67-B3D3-EEF9-D6AAF1D2F1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70" creationId="{F4DA42B9-BBF6-2FF4-FB37-36429031C6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71" creationId="{F9ADA8EB-D67C-E39A-D66F-40F82C3CC8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72" creationId="{587E5906-2F39-9491-BD78-01E0F80BD6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73" creationId="{B7EA8B73-FC68-A64D-0C2F-B57E3D3174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74" creationId="{9114B65B-38FF-970A-47BC-0C5CB30A52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75" creationId="{282886DA-41CE-CF34-A23A-97615E9D2C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76" creationId="{726DC723-E43F-049B-38AA-DE6B4A839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77" creationId="{5436819C-E0A2-06D5-ABB2-CEFC0F8C64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78" creationId="{83633735-AEE8-1563-7A07-EAFEE1BCDE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79" creationId="{D3653AA6-2305-D630-E73E-9ECC4AFAAE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80" creationId="{920C2C26-42B0-BBC1-9299-502E803D7E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81" creationId="{6B20AFBD-3712-F429-719B-40F66074D6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82" creationId="{FF3A6941-4DE7-CB4B-08CF-542FD5ADC0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83" creationId="{8952AE0B-4C6C-482D-DF1F-CA4E6542CC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84" creationId="{350B3209-09CE-7F4B-9DB8-5DB34C9B10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85" creationId="{3C36A534-B164-9CC6-480F-F04BA7AB9C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86" creationId="{CADCA469-2D93-525E-F174-54D06D3DF5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87" creationId="{7F1117DF-E675-BF1D-1B0C-9E4B6E4F4C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88" creationId="{ED2F5300-48FA-26F9-1329-413F4F277C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89" creationId="{4A5BE40F-5D14-985A-7ED4-EE8D821046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90" creationId="{8F62CB4D-983B-C423-DF03-C51E9D21E3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91" creationId="{BC4D6AEF-D935-9C62-BCA5-F4EEF0A071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92" creationId="{65C4F5CA-ED88-A825-D068-9D4D393795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93" creationId="{D61C8EAF-16CC-8648-2C7B-67B61E701A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94" creationId="{B299A424-8E95-7DF4-5BA2-A6FFAD651D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95" creationId="{977DD055-AE08-2D73-BF7A-BD4F47764F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96" creationId="{53B53298-6EEF-ADA4-373D-1759635C7D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97" creationId="{36F8D88C-A4BB-83E0-5DF2-29EB876291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98" creationId="{7903C210-B2F0-ECF3-0F5C-8B1DA1FA73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299" creationId="{33EA981A-22AE-D32D-AA26-4E4BB5BC60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00" creationId="{B5CF153F-0443-DA0D-DBD2-0E580C3536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01" creationId="{AFF4EBBF-62D9-DBC0-E1A0-3579880A24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02" creationId="{57FA8A42-3705-297D-B51A-B49F82A48B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03" creationId="{4B69F6A5-202F-1D72-C9F7-89CC9CED35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04" creationId="{7EACB759-7B36-D102-4C4B-B5EB5496FB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05" creationId="{206B9C34-81A0-62AC-2F9E-34880BFD86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06" creationId="{C02B112A-CF33-0F54-3478-B39CCF8BD3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07" creationId="{C103BC00-FF8B-2D3B-EFC3-5957ADB34B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08" creationId="{452A3696-BB7D-062F-63B4-0C237A17AD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09" creationId="{9A3357B1-4E82-665F-6B1B-56B0408A06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10" creationId="{DCA092AB-8279-B159-A509-FA5600A774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11" creationId="{368BA713-3C03-F3A8-3150-E7CB2C5274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12" creationId="{3E052023-28C3-3455-DB69-E5789C5743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13" creationId="{791B923F-DB89-0EDD-D85F-E511735C27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14" creationId="{81A3F55D-6F27-3A81-ED43-4B88313E3D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15" creationId="{A587C85A-0972-2AD0-49CF-AEF632D2EF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16" creationId="{7205B679-843C-57F9-2CB3-819035C451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17" creationId="{20ACFF8B-5F59-9B45-C8C5-F436BA2404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18" creationId="{4E84272E-73E2-AC87-477F-0856CA6518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19" creationId="{EEC84740-0D51-4AD9-7B49-33BB15EF42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20" creationId="{7C98ADD6-0404-5BD1-4575-04F6200E9F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21" creationId="{5CA94346-8ABF-24A6-B602-CADBF2F3C6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22" creationId="{6847F773-AEF6-0AC4-9FCC-F6610E1043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23" creationId="{FF5CB1B5-C035-D988-6576-9683828554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24" creationId="{91298B14-6B97-E9BC-8C3C-F029A094D7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25" creationId="{006204D7-5AE9-758E-7CF5-B138FF9FE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26" creationId="{1D8C9090-03BB-D32D-88C9-83A165A4F5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27" creationId="{6968EA5C-0F1D-BD35-9D82-C1DF71C714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28" creationId="{FD98FCBF-0F02-BF16-F9B5-6B9C2DB042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29" creationId="{B392A2A3-D3D9-EAE6-9725-A233527C6D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30" creationId="{03D0DC71-2398-A27D-C9BB-E99E8B3E7E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31" creationId="{921565E8-4801-F47D-DA52-4B3A04CECE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32" creationId="{FA8B5F48-01B3-135A-8F12-29D95D14D5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33" creationId="{4901C59F-5094-D70A-9F94-D21455FC03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34" creationId="{98A7B113-A3B8-7E25-D016-3F4BE78497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35" creationId="{73120B9A-A684-0E35-304A-43496D17E3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36" creationId="{C90B09D3-24F0-CA89-D9BA-DEDDB3EA9D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37" creationId="{8C81DBA9-BDCF-A34D-2E7A-F532C6BCD8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38" creationId="{4CF4B4CF-6F1B-359A-F90F-A63C5362EB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39" creationId="{F5F92ACA-8AFD-7E19-B69B-74965B8C82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40" creationId="{F73D100E-6979-FBCC-C450-0AA953968E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41" creationId="{4C9FD252-6258-1F73-E5F4-E5C7CB5942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42" creationId="{318B0D7E-930D-9E24-CF3E-2C87D19A22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43" creationId="{07BB2BC2-03A9-E41A-2B57-61C7618E07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44" creationId="{F5AC6A08-39D8-403D-AE47-C712513B35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45" creationId="{61FF6212-E6AA-8F90-5B1E-B9E12F9049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46" creationId="{90D7CC7A-2371-DA1A-EA1D-E3BF31C943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47" creationId="{C5B3292B-87DA-5E69-296E-17F57D17FA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48" creationId="{DC804963-29E4-50F0-940A-E9DEE622E3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49" creationId="{D09CAF0D-B37A-7F35-6D0B-E2D6AD2431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50" creationId="{B5DCD39D-E561-8148-F5A7-F2311E5946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51" creationId="{8AC39BFA-2E2A-E98A-5998-CC37E83F5C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52" creationId="{F381495E-7644-AD23-B9AD-951A7E5487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53" creationId="{DCA062D2-242E-D7CC-2B49-21FCAA6002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54" creationId="{42C2EF50-A2BF-914D-23A7-9677197584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55" creationId="{442348E1-4AA9-16D8-A20F-213E26F8E7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56" creationId="{A20BCFD9-0582-A9AA-B33B-2DBCF5A7B5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57" creationId="{E38ADAE3-45F3-E480-1FA8-F4A0DA2B0E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58" creationId="{C4154389-A303-91A5-4897-704FC6F588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59" creationId="{EEA5ABC0-D508-C1D6-1CDC-EDC9B26B8C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60" creationId="{273AD263-B5F5-F9AB-80BB-69C4B67536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61" creationId="{A6BC9044-05F4-C46E-523A-5F018CC07A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62" creationId="{F8964953-7A66-BBC3-6FC1-FC6E5578D4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63" creationId="{E29D3485-C6FA-CEB6-AD0F-5F08CCE774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64" creationId="{149EB98C-A14B-3111-F1A0-BD99278E54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65" creationId="{2C22EC6A-61CE-10E2-4062-3C25A5EF65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66" creationId="{7B24B5F9-5340-A8AA-F924-A8ACC8ACBD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67" creationId="{5DA56EA6-FCEE-BF42-BC01-7D6A292183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68" creationId="{A5F9670A-B4FB-85B5-D169-B2E54B9841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69" creationId="{7FAAAFE5-D19D-287B-0E01-AA3084B3C4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70" creationId="{2F7F8E64-3DC3-5CD7-D324-DF31F219CC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71" creationId="{CAA5C469-8CB1-9ABC-09D3-B38048CF1E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72" creationId="{6F8E214B-A053-975A-8F59-6606FFB062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73" creationId="{3ECC4B52-9717-1902-B3D7-55EC7B69E5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74" creationId="{348D5E1C-94D9-7984-81AE-2B436ECF85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75" creationId="{DEBE2EB7-A074-CE9F-DD06-400D4BEA74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76" creationId="{55714BD9-1E63-955F-1A2A-B59F01488B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77" creationId="{05EBA879-13B5-EFD2-E5F8-25654D0901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78" creationId="{AB9222B8-DDEC-CAB5-253B-133E3CAA29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79" creationId="{C93E6C1C-3DC5-9B86-FAF3-6366C90C56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80" creationId="{DF4F0B89-9FF1-BCA6-BFB1-BDDBC23FB7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81" creationId="{DA029E05-A596-854E-F2F6-FEF82963F1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82" creationId="{93984FC9-64B0-6F13-C56F-3E89790E5C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83" creationId="{CA49BC4B-773C-E11F-F38F-11301C822A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84" creationId="{DDBDC770-4595-08E8-19BF-F40E7C683E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85" creationId="{B9E08D4E-B0DE-B4C5-86E9-F8CB0E756A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86" creationId="{6073CDBA-556A-604E-5E4D-EB8922E393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87" creationId="{AA31926A-909E-4E84-A57B-3E5A2CFCC6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88" creationId="{EE1C92BD-CD20-3DD3-B81C-45675DA034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89" creationId="{1220F8E1-2868-A911-F0A8-064FD73F85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90" creationId="{5F289AA8-E104-3C4A-EB50-4A26E173EC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91" creationId="{C75B60FD-BD22-4878-79DC-F68E57BB41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92" creationId="{2763E84F-825F-D505-41DE-77DEA7106D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93" creationId="{597FE1FF-75DA-81BA-CBF1-35FF51C2E8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94" creationId="{4416C9A6-C7DD-29E3-5986-EABFA8F3B9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95" creationId="{FB8B0C31-75D3-0053-9685-4ABD387E5C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96" creationId="{F5667A71-40E4-6ED3-3495-55404D23BE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97" creationId="{529FA24F-B703-D9CC-6151-76C66EBBC8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98" creationId="{74097C10-8D77-2F25-7258-C3CB96742F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399" creationId="{447E1F36-963F-8256-83A1-B064B77615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00" creationId="{35E2EC1A-4550-C6E1-FCB2-13306D13A6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01" creationId="{663DDB68-48E7-5550-9C34-4EAC679156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02" creationId="{DA85AD84-990A-AD1C-089A-E75E9DD0EB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03" creationId="{30266BE7-E1A7-FE3F-C7EA-E85FB792CE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04" creationId="{78AEA727-2F81-573A-240B-8029F98DC6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05" creationId="{61AC59D7-CAE0-B572-0D44-3C2CB7CE5E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06" creationId="{1CC4DD73-1601-72F7-AFCC-9CC3B8373E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07" creationId="{95933BD4-F3B6-DEB5-0F0E-7EBC9AE912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08" creationId="{4EA43718-B382-E68F-D6C2-9CB5E6E53F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09" creationId="{701757E4-1BA4-F9D5-7165-93C266F52D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10" creationId="{7797206B-4304-E12C-6ECD-0CA20B3922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11" creationId="{EB29A894-6680-131A-8D0D-E1436179D8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12" creationId="{3D0F36D0-5FED-A986-6255-44C9AC2241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13" creationId="{1468A66A-3542-73B8-BF5F-6590CA74B7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14" creationId="{C9E2E90D-AECE-CFE5-DC80-E4F41C5CB7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15" creationId="{58D2EE91-6CB5-7876-0439-F00B81FF84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16" creationId="{F707D442-FEB2-2DFF-BFF7-0603130FF1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17" creationId="{2D16B2F9-4932-B899-D1E9-40C826E67E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18" creationId="{7F7F8C8B-2B04-57D9-6355-FC4629BC84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19" creationId="{B08D0C2C-108A-F6D0-1420-9114008819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20" creationId="{3037D7D2-A587-9952-0595-1FFB61E76A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21" creationId="{256ACC9E-C66B-5B04-F899-5CEDCBA519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22" creationId="{9C4606D7-1E3B-B89D-1494-029DAE701B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23" creationId="{6FFAE03A-68CB-2E8A-6BED-D1F3C13B93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24" creationId="{96BA4F8D-839A-6CAA-3F7B-E1ACDFFB6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25" creationId="{B033DE5B-FE8E-00DE-81E9-D77E7CD4D8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26" creationId="{9BABC615-F8DB-7E48-7D71-3A1F0730E8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27" creationId="{91E8618C-9690-195B-FE82-BF51C91111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28" creationId="{D1B9F101-1651-3A0D-1CEF-6C6E6E22B8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29" creationId="{32B97F6B-CE27-57A8-566E-89C5E7C603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30" creationId="{4A9386E5-22DD-A1CA-B687-DC6B5D3F5E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31" creationId="{375BF8D3-B0C5-16A1-F7B2-79CABF7731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32" creationId="{C39624CE-B1E7-7371-2992-2A8A9072D7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33" creationId="{776A5C56-2A7D-E43E-2EA7-445C57FAF3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34" creationId="{B729B5F6-F33E-7A06-31AB-09B351BF53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35" creationId="{921C917B-5206-734C-9495-2CF04C3A37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36" creationId="{B53EA49B-588C-6414-B363-E7163B28F9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37" creationId="{8C15B25E-C52A-E184-C02A-4C9C90AF6F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38" creationId="{7DC14A44-CC6D-0E67-CC9E-8D3174607D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39" creationId="{8707FDEF-2210-1536-3B01-B22FDA8848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40" creationId="{4E5992FB-9D38-E9A0-7BF7-D6C74631AE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41" creationId="{521B18AE-88CE-1581-5D25-7807180ACC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42" creationId="{FB714DEB-5D5F-7769-A10D-3E97BB996D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43" creationId="{704CA443-0A65-DE5C-44AB-C0CFA39CDB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44" creationId="{4803F71A-788E-2954-0621-F8465DC428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45" creationId="{2DD6EF04-2300-A06F-0079-3B6341703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46" creationId="{76A8698B-669A-733C-58BC-EE3E48163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47" creationId="{F0AC97EF-83A5-A1CD-40AF-5433604C7A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48" creationId="{AADA8D2D-DBCF-A4E8-8BCC-1A2509A552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49" creationId="{9454A0C2-3CA8-AC12-0469-60A72697B8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50" creationId="{B3B0F7AA-7C22-9416-CF57-D5DCFDBB32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51" creationId="{5150FCA8-BB85-4D45-AFDB-B1B373D8B8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52" creationId="{E0BC0E8D-1C4E-AEBA-F94E-815497EC7C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53" creationId="{B7D64FC9-5EC7-29F9-2A75-FC0E4DB45D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54" creationId="{1D0A4168-D936-9B0D-8FED-1179E596AC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55" creationId="{16AE5300-44F3-C66F-AA25-23167E9C95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56" creationId="{526F4A68-D2E9-493C-E4D0-A22F1397A1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57" creationId="{C65BC184-2F35-F661-27B7-FD3D8D5E3C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58" creationId="{50255E3D-ED17-9281-07F5-E3877F9609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59" creationId="{2CBA9406-2039-8DDA-542E-8AAC9FBE96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60" creationId="{EB70FB43-78F8-EDDB-42EA-761229E349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61" creationId="{F0CBBCBF-F53B-5347-C9BB-F0043D2F55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62" creationId="{52E89B37-1E10-0C16-CA0C-0AD48B755C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63" creationId="{5F072AD2-DF93-A416-5E02-25C4989EB6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64" creationId="{845E298B-D0D0-B227-6E4E-FFDE943A1F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65" creationId="{5FCF3B7A-F843-A311-1252-002A6654EA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66" creationId="{BBA63CE5-BFAA-298B-411A-B3BCFCC65B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67" creationId="{5923A38E-6B23-6488-E0B1-F3DC6AC598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68" creationId="{3718E660-4B9C-E597-F702-ECF9A6F7EA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69" creationId="{5F75E342-ECA6-A44A-FCAD-7AD6CE8619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70" creationId="{E34C35A8-B18E-32B6-706F-A7AB1272B2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71" creationId="{19B4FDD9-0457-7BBA-5142-9202147D6B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72" creationId="{2C01A713-C8E1-41BA-1485-7193E5594C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73" creationId="{16754129-FF8A-6B58-8177-AB43393568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74" creationId="{ADA7C5B8-7830-AD5E-7771-A41315CDFB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75" creationId="{A72F940C-93C6-6AE9-9F49-551FB9CD85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76" creationId="{5FE49407-190D-1CE4-B39A-F536E1E4E4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77" creationId="{9C1FECA9-EAE8-5601-A883-877B85D84A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78" creationId="{C136D48E-1195-5E2C-4DE0-A7CCB4F81F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79" creationId="{ED8BFDE5-7238-346D-82F9-3734E2BE7A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80" creationId="{53F6FC3C-39BB-9EE9-35CC-BFEA88A590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81" creationId="{FAC1DC14-D81D-EB30-8961-EF88445EC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82" creationId="{030C5908-5F22-FC31-C093-A9CEC001C1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83" creationId="{896C9448-D481-BDE0-2CE9-E8DB2C6A6D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84" creationId="{4F3B044F-9959-9344-DF67-CC06874CCF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85" creationId="{A498073F-FBD5-8B86-4F9C-D4C231C0EC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86" creationId="{FF5D7D98-A14B-7F56-6C6E-BE08CF96F7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87" creationId="{48DFC4F1-6F90-022C-9739-286E9CA2E2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88" creationId="{2582A510-0446-0D2F-1BC1-A11E95E8E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89" creationId="{D5FE43AC-116C-A33D-A1F2-E698D1D5D4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90" creationId="{7A84B72E-CA6E-8BF3-E2F1-AB0F601D3D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91" creationId="{6B4CF015-BF03-0FB7-6B12-BDD5455E54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92" creationId="{3D124EE1-0F4D-48BC-7426-2DE9891340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93" creationId="{DB063391-C48C-560F-959F-A3BE8F7B61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94" creationId="{4183F51F-A453-87E0-9BE7-C837752FDB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95" creationId="{FE9580F4-0C2B-B4DF-5396-7A29E6D60A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96" creationId="{1EC14568-29F4-7435-B1F3-A8BD675DB0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97" creationId="{8D6F6118-4297-B305-7DB5-4B18E6A2B6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98" creationId="{425693EF-0C01-2053-FD89-5774F9CD40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499" creationId="{C8D92653-335B-3CFA-2BD9-D2F65CFC84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00" creationId="{148B4376-0B07-1C84-045A-D831969015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01" creationId="{B14E13CF-B68F-2BD3-83FB-25AE35B12D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02" creationId="{61BF702D-8A0A-190F-8879-4FB9B16A91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03" creationId="{8239E00A-25E9-C2D8-BD31-4E0C4BB6DD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04" creationId="{38D78437-9ACB-2534-08F7-03A41FFEB4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05" creationId="{5F24AC6C-BAE9-31D3-79B2-A7D001549C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06" creationId="{24D52C8F-A956-2678-4519-A160E70A87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07" creationId="{A096984A-E936-4CDD-FCEF-D884757245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08" creationId="{93A2DA4C-796B-9058-1C47-8755ACCCA8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09" creationId="{703FE1F8-875C-FC0A-9456-2271496BC1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10" creationId="{34156DE2-70E3-7CBB-21D3-2C9A6CDFFA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11" creationId="{7115497B-DC77-BA8F-A982-6FCA4575B6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12" creationId="{A56CADA1-8282-62C9-A790-EBF1281F39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13" creationId="{117D0652-2127-D5FD-B246-E20F40C4FA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14" creationId="{F0AC2512-E601-4E3D-3827-3B99B02D1D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15" creationId="{42D9B219-E79A-E9B9-EB5F-9B10B99A38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16" creationId="{471BF641-95A1-91D7-9EC9-ED1593714F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17" creationId="{B010ED75-B4D6-78BB-B59A-677A3318F8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18" creationId="{8871B10B-7B7D-C954-838F-C6E19D6427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19" creationId="{F9E21967-9D97-69E7-98F3-535633D131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20" creationId="{512447B4-526C-6805-66D0-E9D6691ADF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21" creationId="{013A3261-874A-6018-3B46-2FE2107C26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22" creationId="{572093B2-26AB-D097-4EEA-79ABCAF821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23" creationId="{2E7F2038-6A60-8957-16E8-51DC892339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24" creationId="{27FB3EDF-BC76-25FF-FA9A-B05DCE8F9A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25" creationId="{3FAE0483-8DB9-9931-4CD8-AC3D12464D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26" creationId="{54A0CA48-DC15-48DC-C165-6D7F3A4A52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27" creationId="{8950DB13-1EFF-C73E-F79E-E8A8706F98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28" creationId="{35A9DFD4-A2BC-45F3-55D9-9CD70F3D75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29" creationId="{30DB5A44-6C39-E4CC-9638-9900E9C178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30" creationId="{0D770CD3-9AC3-49E8-4467-C71E771AEA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31" creationId="{CCEA9390-5178-C75A-4CF2-7BC545B2E7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32" creationId="{C86803DF-3261-32F1-8BE1-AFB5FFBC9F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33" creationId="{A506710A-02D6-D8B0-8BB7-D91428F9A6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34" creationId="{A13D95CC-B2E2-641A-87F7-68B95DBDC1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35" creationId="{BAE1E375-56D1-1DB6-F535-D614F201E0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36" creationId="{E9693356-5B8B-BE41-FABB-91BAD71578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37" creationId="{941BA13E-85D4-3450-4A49-AEF1E0A20A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38" creationId="{E806BAC1-F3D0-B4D7-301A-4B08331F9F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39" creationId="{C81D181B-E7F7-DC0B-EBB4-C42014CCEF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40" creationId="{3D4DF53B-7AAE-AC71-A77E-2A281D8D51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41" creationId="{A959B43A-B5C3-8E50-8BB9-8A7DF46922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42" creationId="{BB6E3019-B345-2D06-9C65-0B239000D7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43" creationId="{85F49433-5CB9-DD61-13B5-E2147F3BFA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44" creationId="{51455631-B1A7-8010-752A-D02BEC74BB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45" creationId="{537628C0-0E70-A064-F43D-4B13427324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46" creationId="{69D3B0FD-10ED-3EDB-7221-0D4691816F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47" creationId="{815861EB-8D94-9B89-B971-4028FACC98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48" creationId="{92CE2FC7-8848-C0AF-0559-FA70362AC1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49" creationId="{FEFDEDC9-876F-B187-634B-EB23378D42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50" creationId="{9545BB8D-44FD-3338-E6B4-79EA9FC533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51" creationId="{CA96C14F-1E96-6E1D-0521-C0DF925D2E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52" creationId="{17F6019D-DE1C-E152-E93B-E75B7F4982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53" creationId="{9AD0212C-58F1-6E28-E0A7-E5A3932227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54" creationId="{45010A13-09C8-63FB-8C0E-E545A77B41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55" creationId="{F2C9AB90-EA08-885C-9405-070A6112F3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56" creationId="{B8AB1D79-1B96-E16E-7621-30BFFEE065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57" creationId="{D6C03587-EF93-5215-D6F5-10614CD644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58" creationId="{B76959DB-18DC-E2EB-5EE1-1238D81B42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59" creationId="{50574299-E2E4-410C-0B7E-0E5FDD95A8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60" creationId="{597E6AED-F9F0-0D71-F289-895CD2F15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61" creationId="{C0B1B704-1CEE-2BDB-020E-3F414B9E7A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62" creationId="{4EA7A56C-2802-5991-8FA6-75C76A97E4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63" creationId="{288BF5C4-4477-C988-244A-B9FEDA8580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64" creationId="{72ADA5D9-4AB2-D72B-7CD6-F2A68ACBE8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65" creationId="{9845235A-7227-2B1E-46B8-7A46A5A651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66" creationId="{4D8402AB-9FF5-184B-D26B-AE71AB430A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67" creationId="{7FAA4D62-0172-33A5-FFF3-C51C4FD736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68" creationId="{62D91371-EF46-51AB-FD13-6B1BABADB4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69" creationId="{145934C5-02A9-E90D-EC62-F957D8E32D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70" creationId="{965EA3E5-5CC7-9A20-C3F4-BE5375B8BA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71" creationId="{71438E07-80E2-C702-518B-935FA7552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72" creationId="{D2E259A3-99E7-4D9C-E742-A07898537D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73" creationId="{35BE72F7-2EDC-7F26-CAC5-B3E9B60520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74" creationId="{3FF11173-7378-C071-EE8C-D4DDE24A02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75" creationId="{A4736D5D-DC29-747F-5119-122BCD26F1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76" creationId="{2F58B57D-B1B9-6372-EA8E-6A424DB835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77" creationId="{A6A65E52-EB36-194E-B118-354DAF4ACA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78" creationId="{02A27890-6202-3376-CBFB-A4496C20F6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79" creationId="{0D5991A2-5D36-966A-5CAC-32E4E961CE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80" creationId="{49592E23-18A9-9B96-B9CA-4DDD7D30D3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81" creationId="{71410C46-01E8-EBA4-037C-E7D116382C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82" creationId="{53156019-D4A1-7576-2CB6-0C3B382790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83" creationId="{236FC4FD-C18B-B990-DC42-0BE28B60BC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84" creationId="{3E0840AB-030B-FFB8-3594-76E062BF1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85" creationId="{10D4BBF8-B8A5-19C6-0245-9436C12934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86" creationId="{8B8645E9-B846-3F32-83B7-DF671D8FED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87" creationId="{68D09D81-1A80-F310-33FD-02551C059D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88" creationId="{2CB9A527-8923-3503-EBF3-B78CC4D15D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89" creationId="{88AA3A1C-EC09-74AB-93C1-D8A04009A7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90" creationId="{E805B7CB-A64E-DD25-4E4F-D8D52225D8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91" creationId="{A60D4FB6-026A-D8AA-705F-D0608931D1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92" creationId="{2A63AA90-759F-3CF4-0C4A-E8E66797C8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93" creationId="{89953C96-8036-8144-1A8F-92012C9C37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94" creationId="{C9214612-6FB3-1172-9E2D-C6680A1F7F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95" creationId="{1F567544-1B43-6FD6-38E4-D559120B35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96" creationId="{251AB022-C576-07F3-E2C5-7114BDBD52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97" creationId="{56AA9BD5-4357-B7DC-2804-D300547996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98" creationId="{85F6EFCB-C914-836F-32A8-19EB8AD0B3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599" creationId="{E7D9C2B4-1626-DC9E-A24F-DB27EB96D0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00" creationId="{A9BC111F-C4D2-8AA9-9F03-EB21EEA5A5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01" creationId="{6047A7C2-4DE1-084F-7262-24036337BC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02" creationId="{C94508DA-008E-FC96-9420-A2568BC6DA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03" creationId="{1BFF167F-9FB3-08AA-95AF-7432207BBF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04" creationId="{7E247800-29FB-D231-51BC-15967B350E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05" creationId="{CB144543-F1FA-F493-0037-EF8C6494B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06" creationId="{A97E21D5-0F85-0AEF-F6E5-4F421FF31E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07" creationId="{5FAB275D-BA32-AC0B-96B3-45CBE866AC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08" creationId="{8D037257-FA60-475A-9181-4D042405B8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09" creationId="{D1D053D0-C887-3C2B-07BA-6FF40032E2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10" creationId="{BD152CF9-2D00-1DFC-28CB-3B9E919EB0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11" creationId="{4C356BFB-95BD-B1F9-B9DA-09AC541FAC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12" creationId="{8F5504A2-B598-5A3B-59B5-108BCE99FA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13" creationId="{C7BD9164-04EE-94EF-F11E-00E2958724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14" creationId="{288F9FAF-4A6E-AA15-3E1F-ADA0F9B1F1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15" creationId="{AD96D20F-2B46-5FA2-B92B-157CBC24D4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16" creationId="{D1437ED6-2BCF-0ED1-6479-592A06DE0D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17" creationId="{D1F5E7C5-DA81-BA1B-E831-7C8523AB95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18" creationId="{85B31B44-B650-A04B-130D-3018118DCE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19" creationId="{959E5A54-8A43-6A7A-0720-C45E15E1E0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20" creationId="{AD89AA4F-A43F-9061-B3CB-690761B4D9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21" creationId="{816C6379-58DA-7CB8-149D-C54C07F1C6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22" creationId="{DDE21D98-3AA2-F802-9277-65AB0C3AC9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23" creationId="{69E1DD2B-75B2-C0A3-3B49-BA195CF34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24" creationId="{C0CB2D65-A705-F652-6D81-CBE0590FA2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25" creationId="{EE1B62DC-CD54-9A48-7111-53C9CACAD8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26" creationId="{69888E7B-C47C-AB50-CA2D-6167A87F86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27" creationId="{D00BA7AF-A1ED-955D-DA6A-B08A154FB4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28" creationId="{B9031447-D204-380A-11FE-DCBC14394B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29" creationId="{C2664EF6-5B52-8929-4BB5-C39DB99775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30" creationId="{6081C28E-EFE0-7A34-794B-2790DC8D05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31" creationId="{6572102F-63E8-3EB1-9CA7-1414BF1E4B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32" creationId="{E29FFACC-E848-75F1-65B7-D593728C76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33" creationId="{AE68C2AC-5E76-0B54-349D-4B56C5B09E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34" creationId="{62B6444B-C09D-3843-20C3-10CF0B1DA6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35" creationId="{0BADFF56-7247-D4B4-09CA-8D87902165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36" creationId="{ABC46881-9C90-C68B-A473-A43F9DF52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37" creationId="{371C4064-06E9-889E-9150-73C079E852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38" creationId="{A35AC28A-CB53-EE5E-A977-322E25BD04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39" creationId="{CBE6E531-BE92-2B86-D3EC-699DD68EDC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40" creationId="{B082ECD0-E3D9-15D5-CC97-26D1B9EAEB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41" creationId="{27C93090-D822-AB2A-79E3-953EAB6240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42" creationId="{6CF6F4FE-2067-9B39-04EC-6898C32D47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43" creationId="{E38FD8EA-E9A9-14AA-1CBB-6F66AA0481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44" creationId="{8EF6A653-DCE8-4B97-34F8-48FEAA1F60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45" creationId="{1091042D-8BE8-B45A-53C7-FF45F0975F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46" creationId="{73F36B3B-F900-FDAF-356D-0AAA2A99A0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47" creationId="{3B8414A7-B2FE-7F72-8504-CE5B2EB3B5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48" creationId="{E06C65AF-738D-254A-84FB-B1478845A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49" creationId="{D0687492-CF03-A985-72F0-2AFF1C85C6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50" creationId="{8D0829C5-5029-C5AF-0A74-CC3164B4D9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51" creationId="{3FA30710-E12A-3D50-BBC2-632FA275CA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52" creationId="{6314CF72-384E-916D-B698-F3504C3AA2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53" creationId="{0AE27A22-4553-F738-698D-4B6291662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54" creationId="{0ED8A84B-3530-664B-7F40-ED421247E7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55" creationId="{A1254A38-C87A-4B4D-27A7-2968C8CD4D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56" creationId="{47AF75D2-A3BF-A91B-8CB0-6A005AD8A2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57" creationId="{E292D104-4099-8B14-40F4-2C43033F0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58" creationId="{9C9767B5-5A9A-A1F3-5DF0-EBAF8745BB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59" creationId="{C0F8A8C4-5C2B-973F-AEBC-358DA679CC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60" creationId="{CED7F8CC-CC6A-CC8F-CE99-86BDBD096A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61" creationId="{367E8718-DE6D-1975-4379-08BD3A811F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62" creationId="{849A8D15-310A-2149-4246-A23A978753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63" creationId="{42E0E3EB-3D1F-1BB5-5BA6-DABF9C4D8F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64" creationId="{5C7A40D4-0383-0AC2-D93C-92E9F0C460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65" creationId="{F6B0EB43-157C-2C5F-A0F0-E01C5942C6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66" creationId="{F9A363E2-CFA7-ED8A-6039-A350522AEA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67" creationId="{9AA6DB00-DEB5-A941-A32A-B6768FD095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68" creationId="{03AC5A54-87B9-E2D0-CBA1-E554133F27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69" creationId="{B7A91095-63B3-6427-CA77-88F32833A7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70" creationId="{916B35A1-D788-8310-AD59-EB07EEF561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71" creationId="{E778A2CB-266C-8B0A-3AF3-71074C0D34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72" creationId="{3CCB100A-B977-9A81-9F67-913F21EFA4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73" creationId="{D3EE2EF7-5296-051A-A828-DC3C81973E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74" creationId="{6B3B10B2-7E51-53FA-B4DB-C5B00FA4F4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75" creationId="{356FC3B0-6991-441A-EDA3-2D6081D522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76" creationId="{1DE81AFE-55F6-093A-4D63-51C3D72F3C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77" creationId="{0A35F19D-8C3B-FDC6-8428-F7943A5C79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78" creationId="{1CDC1846-8289-64C3-49F9-15661738FC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79" creationId="{35FE7AE4-9801-CFE1-7FAB-37FAD1B803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80" creationId="{FAB6D16B-E5B5-7BDB-BC1D-27475A0734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81" creationId="{FBE02686-16F9-39C2-C7D5-75D94AB939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82" creationId="{EE2538A3-C910-DABE-68B2-14EDC688A3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83" creationId="{189F53CA-8CD4-50AF-3264-5F65F37E4C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84" creationId="{25FC7323-4B10-8971-0B95-5626DA766A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85" creationId="{06904115-5B47-6FF9-D57C-71C7E0F5D8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86" creationId="{FF3415B0-9BD2-D7F2-4A90-A72CE92353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87" creationId="{46546C16-7C35-1FB9-891C-FC6244383E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88" creationId="{FDB4F064-30EE-9FE8-97E3-96676ECC79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89" creationId="{DE11B63B-5AAF-D42A-FD5B-91D96F6733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90" creationId="{DF9DC70E-AA2E-F85A-AF66-3EA71900FD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91" creationId="{1672A818-F086-D378-FFF5-F5F0029D20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92" creationId="{22F301B3-3566-F113-DFF7-7FD4F340B0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93" creationId="{27A62B2D-09C4-FA24-7D41-E98440F0FA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94" creationId="{F320EB2E-9EE6-620C-35B3-66FD93DDD2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95" creationId="{7ABFC4B5-98A8-7D99-36EA-F748F1E7ED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96" creationId="{008EF363-9ACA-D3BA-9F49-74F131E864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97" creationId="{D7AFC77C-E8FA-B3FD-BE24-125CF579BA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98" creationId="{83F7F9DE-D718-D55C-55A2-D7FDAD0353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699" creationId="{7475F4EB-DA83-C3F5-BD79-CA13151ADB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00" creationId="{E2C4D52D-F6EE-4163-312E-6577892D91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01" creationId="{52C3C374-FE1A-FD81-80A4-A9B42530F1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02" creationId="{099CC473-BDE7-81DD-BF37-B98A1C5599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03" creationId="{C35847EE-2041-4228-47E0-DF64E6C1F5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04" creationId="{89846D14-ACBA-1DD9-3821-DB7855BDC1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05" creationId="{8E645786-2457-D6E7-FADB-B9AF572078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06" creationId="{1A54DCDB-FB83-A530-A750-906890404E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07" creationId="{1A412896-4E9C-0285-EC70-B6C72413BA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08" creationId="{83E23735-2EEC-831F-49D1-9BA8D8722E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09" creationId="{2C94B781-D505-5FED-60E4-303EEEA0E9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10" creationId="{8D717A2A-4EA0-4B0A-C2E0-3245718A68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11" creationId="{F78064EE-3E45-F16C-B46D-09E478E524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12" creationId="{0A7271B4-A7B7-3768-96D0-73E6FCAAD2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13" creationId="{F01362E9-979F-3355-9020-F7C68F789A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14" creationId="{92AFA8DE-EC19-348C-1C2B-24C8D9D8F2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15" creationId="{04DD343F-88B0-B358-B6EC-A8C0129742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16" creationId="{93C6625F-554B-8CD7-5470-58EB445676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17" creationId="{4ED43069-DA00-28EE-3AA7-CAA871E8A1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18" creationId="{5ADBEF08-97B7-17AA-377B-0DE64A9797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19" creationId="{6A3F2BA7-218E-D324-F9EC-376BD56471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20" creationId="{33967153-DC87-09C2-741D-6140FFAC39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21" creationId="{8DA66967-C420-D4D4-E406-DEF458CC63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22" creationId="{C2C5DFC3-0C78-DAE0-137D-C900407D55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23" creationId="{00BA13EE-F3A5-AD93-1285-9428B96D03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24" creationId="{B9094EA0-7A56-1A4C-82DB-6C9284F72D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25" creationId="{B96D222D-50F1-E1B1-5213-E206263A33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26" creationId="{937780CE-9851-039E-4AA4-95E4666F5F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27" creationId="{7D13E1FB-8C90-332D-B0CF-C919586ECA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28" creationId="{3F1F8705-E707-5672-D84A-E3615E6C4B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29" creationId="{B292396A-603C-A06E-BFB4-CDC7500902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30" creationId="{23233C51-5736-B432-EFB8-B7995C323D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31" creationId="{7BC91B08-12AB-201C-3072-80A156D762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32" creationId="{176F4C2A-D620-7F8E-E946-3ECF098609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33" creationId="{08982FD1-5C7A-0FCB-BEBA-CD1BEE63DD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34" creationId="{AB8D40CD-BB1E-D411-D9EE-D39913275B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35" creationId="{6ECE708D-B686-E87E-D7A8-42C031BDF7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36" creationId="{ED9CF047-DEB3-307D-82F4-7FDAADC6D3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37" creationId="{AFA0AC75-4642-7405-0C9E-5AA9AE9957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38" creationId="{5E7ED256-F23A-A05E-4626-4629AF3F9D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39" creationId="{E576F5AA-CE23-7CA7-0819-3A7E075DBC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40" creationId="{23EA88F6-8632-5D6C-CDDA-EBB7EF04EF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41" creationId="{DE341FA2-6EBB-B042-2D69-E681E05808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42" creationId="{03224A0A-8D0C-B003-D84B-FB53B2BDF5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43" creationId="{FD819414-36CC-4FFB-2D7F-5A6933206E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44" creationId="{9DD10288-753C-240C-D911-BECB8CB84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45" creationId="{D1C2D5B5-442A-D3BA-8E83-7F07E102D1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46" creationId="{D7F6F67F-7923-DB0F-845D-ACC8512113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47" creationId="{AC923DA4-57C4-49B5-A3AC-48E40A94F8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48" creationId="{EF29BFC4-E551-0983-DD2F-268F08FAE4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49" creationId="{669FFBAC-4C65-D4E0-8820-4F3371EFF0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50" creationId="{402F9F55-AF40-B3CC-1FD8-EB2BF20A7B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51" creationId="{E92C5AA3-C13B-C427-A32C-8B0EBC822C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52" creationId="{0D39C1EE-97DE-98B6-4149-D44E715EC7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53" creationId="{1D5CA8E8-DEE0-DFD1-0476-12798E0EB5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54" creationId="{DA7D5FAA-A63E-18C3-D998-51446863A5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55" creationId="{786BB231-EFC9-29EB-B59F-631048C20E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56" creationId="{7453B8F7-8321-2CEB-0CAD-B5CAE60B2C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57" creationId="{35729779-716A-AA27-ADE8-8007B6D735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58" creationId="{F96EFE16-E1FB-5CB2-B67A-9FCF2B2188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59" creationId="{AD83C3A2-BC17-F738-3EFC-1B00F5F26B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60" creationId="{075756A1-4EC5-3A3A-843F-E1352D54E1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61" creationId="{F1D36F79-BEE5-2972-3211-79FFA844EE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62" creationId="{2B8C53B1-10E1-A0C7-C071-6F4AA0C881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63" creationId="{9FF82B8D-B2BA-A7EE-8F39-FB768282F3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64" creationId="{D1096868-2315-4B57-6C35-57A2A941B9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65" creationId="{F9E80E81-8673-0C38-1577-EA0332EB67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66" creationId="{62FC9C7E-CDAB-F3B9-5347-A6AD8163CD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67" creationId="{158D4791-C1AE-C4C4-78FD-86687DDEB9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68" creationId="{EC3466E3-ED0A-56CB-F791-F87D0756F4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69" creationId="{ECDD2D8E-3AF3-E1D4-88AE-94C0D34E2E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70" creationId="{0A02B492-B661-3594-3F26-4BD47EFC31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71" creationId="{A94A7518-5E13-8ECF-5536-11329CCFCD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72" creationId="{63A883A9-0546-2775-8D95-AF1441AB86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73" creationId="{E43BB45C-8617-0B4A-F2DA-97F2FEAD57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74" creationId="{B0005057-58B3-E452-F227-566C04CC0A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75" creationId="{63F735AF-BC0A-366B-8E31-AC7214221A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76" creationId="{1052E36F-06A9-8C40-E5A8-C604B9911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77" creationId="{B23969EB-7524-5087-0B41-640F5DC20E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78" creationId="{57A83295-A2C2-345D-E239-6A98B872A4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79" creationId="{DB287CF5-8245-1D5D-ABC9-96BABF7724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80" creationId="{3907AFDE-4AC5-1B88-BD16-EF622FA533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81" creationId="{2FF13A1F-0830-E634-4006-8C4C2956C6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82" creationId="{89C6FF87-EC04-FFC2-9FA8-04E9992775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83" creationId="{9526A3E1-8632-AE69-6EBA-349CAA1A21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84" creationId="{E58C4C9F-97E2-B3E1-B12B-8D3EF0BFCD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85" creationId="{B69861FE-8D87-940A-CD22-1FC9F47949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86" creationId="{19AF3ADB-FFCD-7A74-1205-B773F2B51D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87" creationId="{4D841789-9C86-F24D-2C4C-30136715FF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88" creationId="{9E72B08A-1D26-AEC8-A9AE-EECB1B2EBA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89" creationId="{AAF1F6A0-5C61-806B-5234-4D4D155492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90" creationId="{7782F2B4-29F7-E9EB-7BED-C191AE003D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91" creationId="{EDBA4DCF-E7A9-44C3-BFFE-780EC7D178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92" creationId="{EB5F1441-BA4D-9AEB-4230-74283F2591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93" creationId="{1AC5D1C6-E30B-1FE2-107F-3F40C9E3ED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94" creationId="{6117B6EC-AA9B-ACC2-E098-56BB27CB2A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95" creationId="{734E8EC0-D460-7783-3FAC-FE464629A4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96" creationId="{389AB29A-EFA9-B949-E69E-00B8E9C68C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97" creationId="{F58188B9-7135-4B2F-F993-EB1C1AF707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98" creationId="{1FD8503E-15E7-0DE1-904F-4C8CEB31F4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799" creationId="{7238747E-4C2E-800F-DC9E-DB3F71EDE0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00" creationId="{2719C43A-6046-B84F-BA03-91ABCFF2EA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01" creationId="{554275C2-7E2C-4BB6-1BDA-E924BD32A1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02" creationId="{6A7154D8-552A-A622-7FC8-1EF1B8D6D6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03" creationId="{C27FE976-B6F9-8DEC-2B26-50CD31D63A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04" creationId="{4E4E2176-4D47-7BD4-1418-1285785F2B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05" creationId="{7B4FB825-5241-B7E2-392F-6D4B156F3C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06" creationId="{3B3E8EC3-B397-BD2E-A704-67BF1F64C0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07" creationId="{B9608523-B3B9-B425-0AB7-CA2C70C164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08" creationId="{52AACABA-12A7-73E2-CEF3-B2640861CA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09" creationId="{10A42144-6FA3-C5FE-AA82-1EC182DCF3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10" creationId="{856E21FF-566C-48F4-F3E4-4D57191FAF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11" creationId="{DC108BE3-F8B1-0559-5220-A723DB785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12" creationId="{C468A03B-7D08-2D49-0E3B-6D4640248A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13" creationId="{D610A1AD-ADE7-F31C-D369-8998FE39D9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14" creationId="{A76B599C-681C-D8D1-925F-8042D1D2AE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15" creationId="{F3DF4A1D-3F9F-D50F-8B21-5A6068A919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16" creationId="{1435D562-3128-46B9-F60E-695BEA176F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17" creationId="{BCD996D9-B45E-E45C-4810-0C313BF056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18" creationId="{AC01510F-E19C-2127-0478-A7912FE1B1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19" creationId="{5A1DC994-5548-FD1E-DC2E-6DDE147D8D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20" creationId="{FFDA51D0-663E-E53B-D3DD-E61E2669C0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21" creationId="{845F6513-EF43-7745-650D-85B11899FD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22" creationId="{810AFD9D-9350-DF47-2855-17521018C5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23" creationId="{D2823560-D074-D781-693E-D41392A4E1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24" creationId="{C254D3F8-CACE-5E97-8D13-070896CC46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25" creationId="{228CDD8A-BBC7-873F-7622-0EABD055A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26" creationId="{AA3E314A-A83C-F776-4EEB-9EEBC7B7EA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27" creationId="{BD89F53F-3A8D-CE61-0B40-04A51D273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28" creationId="{08FC085F-7666-1EC6-5921-113161AEB4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29" creationId="{9340BF81-E0E1-232C-6079-1BEE64A8EE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30" creationId="{DE2AEE62-1639-A8CC-BF15-E5AE7CA29C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31" creationId="{E5A6F442-BC50-FF9B-9FE2-F858BAFBB7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32" creationId="{703376E5-8BB6-6A70-B93B-838504EAEF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33" creationId="{0AD44D7A-5283-4AF1-4E47-4E7DE7EF40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34" creationId="{E8F82610-D14D-0937-F068-3E9CAE3847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35" creationId="{FC8DE051-3AFA-19F9-1192-586FF67D80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36" creationId="{F1073E29-92B2-8A2A-5AEF-42B744008E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37" creationId="{04A1A028-A56C-1F88-D7B1-9824D1AD33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38" creationId="{ED1A99E5-CC74-2058-78C6-CC585F955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39" creationId="{9E1A887B-D011-71C0-002E-3EB68C3E2B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40" creationId="{D1CF4AE1-8E58-1FE7-12C4-E1AAF909B9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41" creationId="{CCF0C785-47CC-7171-CE95-34FA15D91D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42" creationId="{46107989-FCEA-ABBC-5775-422AFD255C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43" creationId="{7CA752BF-4AED-2A69-F7D7-8F2FBC8AD8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44" creationId="{060700EB-C5B9-8683-1F7A-5846ACA156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45" creationId="{9481B20B-083A-9CE9-8E9A-D97D0FACD5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46" creationId="{206B4958-2F19-BCD0-6E37-762B2592F2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47" creationId="{0BDBB477-C2BE-BFE1-231D-96BF856C22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48" creationId="{F8C6774F-ECD9-EB15-CC3D-03BBA84A3B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49" creationId="{2FB69282-6F4B-B4DB-C7D0-A31BC37823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50" creationId="{58C596E3-281C-07CC-14EC-B0B751051C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51" creationId="{A81998F4-0A4E-961D-8FBC-73778F183A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52" creationId="{8818CE98-3399-381C-8ACD-2E5552D939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53" creationId="{EA0883C8-7072-9C16-A868-47BC2B30C1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54" creationId="{52171C0D-6F09-E390-1B30-AF7DA00A4E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55" creationId="{34D37D5B-F155-A4E5-D87E-4A1B6D6473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56" creationId="{CD10E4F9-E62C-035B-CBE0-0BD713C98A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57" creationId="{4E53F156-95D4-7AF3-54E9-EC6B70D8DF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58" creationId="{3DF9D8FC-1DC2-5503-D4F4-449FD44BC0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59" creationId="{42BAF1F8-AAFD-BADA-3014-871A0728DA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60" creationId="{3E7226B3-8182-14BF-824B-D7518257A2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61" creationId="{C0B902FC-034A-2C56-264D-CCA5B147CE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62" creationId="{B8691B8E-965E-D5D3-64E0-3AF4FDEA1F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63" creationId="{24279379-89A2-20FD-20D8-7F284EEDB6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64" creationId="{4D242D8E-2AC0-DE54-149E-29499DEC1A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65" creationId="{7967C576-9C8B-134E-A7CA-DDB8CDEFD0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66" creationId="{D47F7DC8-B5AB-0DD7-6D18-9E96AB48F7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67" creationId="{4A0232D3-CC98-977A-DACC-4F635C44B2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68" creationId="{60EAB6DE-AEB6-3F82-619B-9B142B183A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69" creationId="{7FF21842-CEA8-13F2-02F7-28D3C6BA23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70" creationId="{D683EE0C-1936-778A-88D9-8B1BA21A23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71" creationId="{BC7C0FDA-A99B-D12C-7357-A73BDA587B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72" creationId="{8284EBF9-3AAC-453E-C743-3BC7B6C971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73" creationId="{BB15F78B-EA7A-B8C8-7013-14251591AD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74" creationId="{6EF85C9B-C0B5-EE45-9BCA-369C9A8C3B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75" creationId="{0482ED75-FDA7-592C-A5A3-9FFC9C349D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76" creationId="{8FB754A3-BDE5-49F3-43B6-04D618870F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77" creationId="{1B12E203-54FB-A4F9-FD0D-9703BC43D4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78" creationId="{CEEAF89D-3A4D-639D-59E7-33BAEA72D3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79" creationId="{C0FA8854-3B33-011F-52C9-F02B13BD7D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80" creationId="{65D809A5-27AC-5B38-89D2-6B9DB77D01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81" creationId="{4B5E7847-2296-4488-2D61-B59C6E0FB7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82" creationId="{3743CD3E-5D00-2B2F-14F2-B3ED986671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83" creationId="{397610F3-571A-EFEC-2B35-72CA7DC954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84" creationId="{E79282B2-90D9-748F-1A47-3D568AF78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85" creationId="{DF09C86C-0929-DF29-2068-02D5EA68A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86" creationId="{4F8B31BF-2A94-2665-09A5-49C16DC18C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87" creationId="{32A3881D-1B68-D673-BE80-BCC20F0C4C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88" creationId="{D71CB336-D475-C37B-FB7A-6B9A33332F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89" creationId="{B594D3EA-4FE2-8116-76AD-A89D1CCD34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90" creationId="{723E753A-8EC4-0103-A833-EF29BEEE8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91" creationId="{2F7B1498-BEF3-235B-C39F-30DAC3E5D5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92" creationId="{1B7E37D8-F89B-189E-5486-585197A63D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93" creationId="{E77F39F2-E947-2F3A-5E4E-FEABCDA534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94" creationId="{DEB4854F-B8DC-1F09-D72A-01B63F71FB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95" creationId="{5BFC7684-2BA4-1110-9A19-C9DBE91BBD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96" creationId="{7E17B54F-9031-7BCD-9D1D-1028AFA804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97" creationId="{42C68A94-1816-C9A0-F4EB-78DA722CDE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98" creationId="{64B53BED-2999-E7C7-B85A-57A5E6F7A7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899" creationId="{D4B9DDBB-8579-4ED3-2C35-DC2F621877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00" creationId="{4707B31F-5DD6-06A6-A961-DA244EFD8E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01" creationId="{9E83642B-350D-9A02-A4DC-10BE980BDE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02" creationId="{0679825C-8875-FDE8-2E21-99829384AE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03" creationId="{250C55C7-70EA-2922-6DE5-69FBDA4F3C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04" creationId="{54BCDE22-402F-84BE-37EF-B53965C7A7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05" creationId="{8F9A2F96-0792-11E1-63E4-BF2FAFE7E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06" creationId="{020FABCE-5044-11A7-4980-7790D1EA82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07" creationId="{7DBC8E38-330C-D896-F9EB-F40DFCC5E6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08" creationId="{C9B5BB54-7A49-1810-40D9-E7A40BF7FE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09" creationId="{F8D7CDF6-A11E-B0F9-34F3-CD1A95C2AB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10" creationId="{F6376746-C458-3F4B-1D74-D7863E8CD0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11" creationId="{D6466823-109B-31F7-BEBB-4F0D2A32E3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12" creationId="{67E7AB94-07B4-A2AC-112C-35DAF17C46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13" creationId="{2E175D25-0344-746F-0763-8D0B5CD4EE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14" creationId="{54450F43-AA67-CDB8-41A5-4F8797EB4C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15" creationId="{D5565966-10A9-84CE-FABF-227BFD10E8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16" creationId="{AA195AC4-546A-A0C2-ED7A-6AC27FA94A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17" creationId="{3372522E-9320-BF50-441B-889E37878F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18" creationId="{BDB30907-0BB0-D469-A32A-8E075A4228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19" creationId="{3D69BECC-2015-5D78-CFD1-825C8B575D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20" creationId="{8B030476-793A-12B7-CBDE-6481E86CAC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21" creationId="{A49C1D72-2D26-D633-0FA8-667822B404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22" creationId="{DC92F0A4-C072-B76D-91FC-558BEC601E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23" creationId="{DEC33AC7-5F2C-80E9-CEA0-E033886B39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24" creationId="{F1B8A56E-C540-52E6-7DE4-7127182DA4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25" creationId="{8C06946C-0977-12A7-6CD1-54C994C41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26" creationId="{AB3E6758-8485-F03C-AEEA-BF2C2A1057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27" creationId="{D13C91AF-B1FA-C684-C10B-EF20DC01E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28" creationId="{F0DD8396-8FA4-5552-02B1-3D82AE3CA4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29" creationId="{4CCDA3F8-8A49-3A51-5C78-5D03F0F337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30" creationId="{D5644000-3542-6862-2BFE-072DCB8536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31" creationId="{91AAD3E6-86ED-B429-FE5A-0F10693FBC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32" creationId="{D07B6009-160E-BA3B-4F9E-EF28DF2EE8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33" creationId="{CF478F89-12C6-1C9F-0B09-F2667D5279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34" creationId="{5A100B81-0037-AF9D-3543-4C6B4E34BE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35" creationId="{117D59E4-010F-EF9D-2C39-2C11E0B6ED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36" creationId="{1A28C119-6CB0-DD93-0F73-4973A9EDAF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37" creationId="{F3997ABE-D98C-9567-6037-ACC18AD7B4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38" creationId="{D5E3802D-5C9B-5DBD-386D-F76AC064DC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39" creationId="{6801D7A8-2713-5FF0-228C-9C0E960A44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40" creationId="{8042FFDB-9D8A-2795-0477-CD0DEFE1F8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41" creationId="{C76E122C-42C9-69EA-D06B-2A02BE3887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42" creationId="{489D66CB-D14C-CBA5-6BC5-F6D91760C9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43" creationId="{FCF16EED-FA4F-A359-A548-802D63D0C1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44" creationId="{27CB3AB8-BC75-B347-B6C3-758501A2D6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45" creationId="{2009BE54-71FF-DD4E-D1BD-7BC7F17B36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46" creationId="{2FF9BC3A-6FFA-973D-DD3D-4380F52A0D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47" creationId="{A7406927-E011-593F-21C3-2B3472C25F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48" creationId="{CC224A48-9CCD-30F0-F0DF-01D0E1F666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49" creationId="{622E035A-1F4F-3443-B013-51D9CC3E09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50" creationId="{03ACFCE0-DF59-D4A1-4A17-0E74E83FFB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51" creationId="{C30BF089-CD0B-6B66-75FA-14CC96591D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52" creationId="{00BCBBC3-87B5-2C2F-2E86-A09E4A2D2F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53" creationId="{6256B728-E942-E57F-D286-F1E587DDE3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54" creationId="{6735E2BE-2CD7-D4F3-DDDC-4D2A7CE242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55" creationId="{EDB8E70D-DC5B-782B-4469-F00FAA7248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56" creationId="{C28D24DC-54DD-7455-A8F2-853FC3E986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57" creationId="{D2B1433D-8966-2ADB-7624-0A43AA19B6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58" creationId="{1C65E55B-9DF5-3EA5-2D93-7C462DDEE3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59" creationId="{40F12FA7-A740-A6D8-5CB0-D5B67A1D14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60" creationId="{79B6B84F-68DE-1EA4-6E19-FB1CDE06BD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61" creationId="{337E6DEF-DAFC-83DE-CE12-63776F95DD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62" creationId="{438E4F66-DC45-FD25-3038-34E9D4D100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63" creationId="{1FDB9974-0BDD-DF64-20ED-F5B9E8EB3F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64" creationId="{B09CA9FE-DA97-6FFE-08AB-11ED4EB9B0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65" creationId="{AE09864F-636E-704E-ECFE-3A3DDDDDA3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66" creationId="{3B6D8255-755D-9BF2-C59B-0554C044D5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67" creationId="{465C62A1-1D2C-F896-3F96-B4A283BF53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68" creationId="{683842CF-F068-65FE-0EBC-31FFD854BD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69" creationId="{44E465B0-9CE9-C1D8-7F4F-76EF844B07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70" creationId="{9B5C6F78-357E-81C9-B8C9-CF0D39EBFC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71" creationId="{6D500BA8-30CD-F63C-5029-70A2C2192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72" creationId="{B2847680-5798-F49F-2A31-988B1B565A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73" creationId="{2840345D-2AAC-8316-3A44-0721D04AA2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74" creationId="{C83320E4-24F9-AC5A-500F-57B4DE762F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75" creationId="{3015778B-B1E6-1349-B57D-EFEA5CCF30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76" creationId="{1777F92D-31F0-6940-9404-7A710B1BFD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77" creationId="{7D6F674E-773F-FDFB-C09B-B278C30FB8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78" creationId="{D6E76641-5B9A-81A2-EC42-FB73073712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79" creationId="{33069849-5024-935F-6952-97F48FD043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80" creationId="{00B91D5F-3FF3-A385-1EE1-680AC2A9A2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81" creationId="{BB96A677-3164-8238-6F1E-84F0B035DD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82" creationId="{B2E3A86A-BB97-7AC9-597A-C035285E7A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83" creationId="{CC21EBC0-3CAB-96D9-EB1E-F3AD3C3164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84" creationId="{3BC753FC-6FD4-A14D-2ABB-5C97956C11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85" creationId="{8DEDA055-5729-AD75-4A7D-5BF03D3B78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86" creationId="{1D528D07-BF25-B52F-54C0-042F31C184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87" creationId="{272312E2-0875-7DEA-9CF4-6FE673A63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88" creationId="{28F266C6-F0AA-2F0D-D8C8-BE0FFB2DDA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89" creationId="{0A9A3397-1875-E715-838D-E2DDE18AA8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90" creationId="{D8403957-3A90-CB0C-CE02-F712CFCE0F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91" creationId="{8ACCB173-2DFA-F64F-EA17-9C3D148953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92" creationId="{D7F987E5-53FF-9F32-BA2F-79F12B28DF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93" creationId="{0E081D9D-4940-0F35-3148-C0525735CA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94" creationId="{0569F781-9D42-137C-A65B-57C32D12B2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95" creationId="{87F73BE1-A7AD-77EB-5E8C-D39A8B4D9A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96" creationId="{4133CA06-3C5D-1980-8BA1-23C8D7AF83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97" creationId="{D429427C-4889-DC04-4F5F-D9F996E9F8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98" creationId="{F7C76A0B-25E0-7D28-8603-583EDC5243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0999" creationId="{81E70981-3202-1A92-F5A7-1D039C29EF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00" creationId="{756F9D93-B8B5-F860-08FF-B23EAD357F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01" creationId="{673E74D0-8281-8800-86FA-DDE72979BA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02" creationId="{E57A8F83-6D89-6EDF-B900-762A2240E1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03" creationId="{08237ECF-47F4-674A-B804-80D0756DF1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04" creationId="{0F523E92-32F3-8173-4279-E83F2AF2A8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05" creationId="{119266A5-B0FC-2327-6660-E573BBF850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06" creationId="{09365513-635B-1385-7BAB-C716E44828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07" creationId="{B78D8AB6-9D3A-4227-C94B-0216E98A2F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08" creationId="{CC627E14-FA59-F8BA-7763-122C702B27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09" creationId="{C6922A5A-FA3B-12DE-C3CB-C40FA8AD60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10" creationId="{59904FF4-A09C-14BE-2D37-231D94AC6A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11" creationId="{B1AFDF97-1F3D-9553-B174-673E9325E2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12" creationId="{0D07B632-0BE2-E486-FC52-AEC68E80CF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13" creationId="{9A1F3475-B27F-BB28-FDBE-058401C2CA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14" creationId="{B050822F-48B3-C7D6-1B2E-8AC92B9715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15" creationId="{3BB50F4C-E035-E52E-0144-7C2BE1E21B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16" creationId="{5B596616-11D0-3B74-A35B-0528D8F880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17" creationId="{669A57CC-F40D-9590-0B13-359BCC8FBA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18" creationId="{CA852B57-8B8A-5A7A-CFBD-75462A41EF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19" creationId="{383E2C2F-8A5C-9679-2AB7-ED4E948B37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20" creationId="{0598D154-9E2F-041C-2361-EDCA0F21C1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21" creationId="{4D16F305-9E63-CBF4-D014-F8F21E9542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22" creationId="{57E6553C-AAD3-98DB-346B-C0B4032794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23" creationId="{1F92A09F-4B9C-FE97-DB53-958AEBB16E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24" creationId="{B5A16C96-46E3-3F3C-29FE-ABCE080E8E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25" creationId="{3C40FCA8-ED6F-1DAA-FB9D-56681AE0DA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26" creationId="{7E7BB066-3CBB-8899-8191-11E9A26AE8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27" creationId="{AA06DD12-864A-6AD6-D3FB-72CAADD934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28" creationId="{0256AFC2-DFEE-A54F-01BF-A07F86FF6B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29" creationId="{E6FEFF04-FAC6-3103-BD8E-5B5D8F2414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30" creationId="{1E2993E6-78F0-11C8-9E34-BC3C210A5F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31" creationId="{A09ACF75-280D-E8C2-6A04-6350719087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32" creationId="{6D445C5E-BDDF-A26C-16CA-1E012C7C57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33" creationId="{B4598D55-6BEA-3C18-DE58-07F3C56110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34" creationId="{865EEB7E-F255-403E-176E-F0EBD4DEF5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35" creationId="{48D37D57-6073-EB4C-5339-6F7CC0E0A3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36" creationId="{A2FADF01-68BB-A309-D20E-21FCDBDB63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37" creationId="{54EAB8CF-D96E-8E20-037B-113F37F421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38" creationId="{8F5D8027-871E-AE0A-CCD2-3A115282D5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39" creationId="{4D030AE7-6AAF-62D2-7FAF-08505F4E3A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40" creationId="{3C4747D0-24D7-9865-423A-9AEFE5D1E1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41" creationId="{4BC45BD8-BB09-6C3D-2903-8432272D2A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42" creationId="{5D7691AE-A8BE-0A0B-A5E8-0897306070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43" creationId="{54FC9D44-C267-5646-A1EF-113836DEED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44" creationId="{338DA0BF-354B-2C32-8D1A-21A41F4C69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45" creationId="{CA6216DA-28C2-96E9-598B-F19C96EC2A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46" creationId="{DE88F040-F5CF-D454-A960-4BEF20E1D6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47" creationId="{41900DF9-E705-D59D-C659-587683D7BA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48" creationId="{ADD6CE60-FEBC-8D88-D023-247EE35989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49" creationId="{D6F3BD50-E890-EA63-916F-A473B89BA6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50" creationId="{44FEBB1D-E75D-63E5-0682-75DD6B5DFE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51" creationId="{B17DE788-AE30-0385-1BF4-33624BB15F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52" creationId="{0D4D755E-49B2-247E-9B1C-54D21B5806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53" creationId="{02BD7727-107D-F3BD-B02D-5593243251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54" creationId="{1F73BD36-0A8B-8A16-D8FA-20719EE0B9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55" creationId="{07F5869B-C76F-DF59-79DA-33FDAAEC8D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56" creationId="{A982E7AA-4D63-4845-2E97-E31CE8576B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57" creationId="{12B99B02-ACD4-BF70-BDC5-6657F1D491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58" creationId="{4FB7F34B-94D6-AAA1-7C19-D6FB6D899A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59" creationId="{2D396CA7-2EDE-173E-4754-03F389D59A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60" creationId="{FDAE85A2-1F5F-F44B-2A85-BB6AE11E49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61" creationId="{6D6E6B33-6A58-A4B5-ABA3-C4F95F0643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62" creationId="{5599067C-C013-6537-B58E-5824A3FC0C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63" creationId="{E45D3033-FF11-2954-1239-DEEE6541F7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64" creationId="{70B58493-17C9-51AC-98B7-5F4105CCA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65" creationId="{917E80AB-3823-361D-D0D8-0AA1E6C502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66" creationId="{D4AFCA0E-785C-D590-C316-B93B88859B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67" creationId="{883D8AA1-FA0F-025C-C756-903D9DB5F7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68" creationId="{022B209D-E8DE-DE67-0BB9-A0AFE07C3F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69" creationId="{067E8F16-0D4D-AB7F-65A1-58383518BA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70" creationId="{8118CE5E-B4A8-3B1B-2586-13FEC5865E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71" creationId="{894E0186-3A14-FA5D-D170-384C905212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72" creationId="{1B60310C-874D-8F25-0325-178D970E4E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73" creationId="{34A3A657-CA5E-8D01-124E-FFD3810C39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74" creationId="{5C3A07B3-0EAD-91E7-52A6-935095ED69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75" creationId="{F2866AD5-630A-986D-4B9C-A80A816117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76" creationId="{C5FEA487-0531-BC80-EA95-D8B0F921A7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77" creationId="{557FD701-AC58-EFBC-D982-20A7E483E6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78" creationId="{182F83E8-7767-35A3-2789-AE76A5D2D4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79" creationId="{05234082-5423-2911-40F2-1FE843FF4B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80" creationId="{BE6A9775-3D2F-46EE-C86B-ADCF8D9133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81" creationId="{469D465B-EA1A-D2C9-A3E5-888A4C3B19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82" creationId="{A5DCD883-4422-C532-1390-0228289603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83" creationId="{81603B74-404E-872A-AA04-63C2AB4E55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84" creationId="{057479DB-8145-68D0-EC75-A2808C1199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85" creationId="{F7480ADB-4FAC-9C52-C160-6875EB7303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86" creationId="{CD204C72-B427-4D3E-E9C6-93933ED5BD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87" creationId="{671B4A7B-FB8B-A6ED-9581-F06BD51C3C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88" creationId="{4023C306-54A4-2E1C-D123-8B21071EAE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89" creationId="{CCE422BE-CFA0-7EC4-D488-87C7D700CF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90" creationId="{C7A52EB4-BBAF-DF6E-BE1C-14CB3B51BC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91" creationId="{D1D72EF2-CF68-AA26-7FEE-9FE2215A51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92" creationId="{1EBA4F2C-49D1-83B7-99C5-660B86FE9C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93" creationId="{236A3CD3-4CE4-015A-0644-C6877B7D46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94" creationId="{DF3E15C8-62E8-CFE1-23F1-E643817E8C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95" creationId="{47AE9E1E-7DC3-5F4B-666F-2EFD17FAA3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96" creationId="{B4CACB75-5B0C-1E44-9261-69A37EDF7E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97" creationId="{DF7ED3C2-8812-E6C9-AAF7-C1DEF5EDDA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98" creationId="{584BFC03-4E00-E20C-E963-8DF6C966CA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099" creationId="{3ADE8EF3-F909-A7B3-254D-E9CC2A744A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00" creationId="{86036162-5576-F7CD-6C26-2126AD3048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01" creationId="{6AFA76DC-3643-EF10-97B3-445543B8DB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02" creationId="{DFA15F7D-9C5C-81A8-723A-C95B9EE749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03" creationId="{3B92F878-94A3-DA10-40B8-DAC656AB04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04" creationId="{D979C24A-8482-CBD2-5C1D-5DFC57F00B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05" creationId="{CF68BE4A-77D4-1726-B949-0FE27023DB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06" creationId="{87F37C9B-CDF6-9A1E-2348-0DFD864E05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07" creationId="{3D44DFC3-9E2F-F75E-04C0-E3281624B1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08" creationId="{0E73C43C-705E-CF0C-878F-BB0D58CAD8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09" creationId="{60F48E54-406B-DA5C-EEE1-8188BC100C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10" creationId="{42350F54-5CF5-FB1F-E1F5-EAE3C4F4DD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11" creationId="{1EF2E5E3-7FA6-0F4F-D7FB-13C1AAB11C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12" creationId="{AAD4025B-A6AB-F585-A81E-4F57B88AB3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13" creationId="{09D94CBD-56EF-74CE-5A3D-0D162202A6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14" creationId="{BD201A33-2083-0FCB-E9CA-CE84DA9623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15" creationId="{48122747-1A31-244A-ED60-AB560B1337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16" creationId="{DD081059-D539-2E9E-25CA-1596890856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17" creationId="{3A13E52E-4FE9-8B9D-59F4-6A2C4907EF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18" creationId="{7614C97D-3C8E-0623-90D3-33B51F7B16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19" creationId="{CCBE35BE-84DB-7F8D-4B88-316318B4F0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20" creationId="{C6F30CCC-49E8-E35B-6E49-C80E2D726C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21" creationId="{139C9F99-B3BA-2C07-098B-1FA1328DBA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22" creationId="{D1F5EE6C-EF70-CC4A-E760-3BBF21C63A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23" creationId="{F6EB9D02-BB16-36C5-1DD9-EE88768BF7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24" creationId="{EB3D7A23-0D34-A59D-15FA-B03978B7D1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25" creationId="{51E3B344-197A-E965-D1D9-B818B85587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26" creationId="{ED0D3538-FF19-1D5F-8FE2-F62DD17CBE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27" creationId="{20B280C3-45B6-7263-AC56-3BC32876B0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28" creationId="{288A14CB-E5AF-07BD-83BF-7006A071D5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29" creationId="{99D45068-DC0E-A857-A91C-0E1E4CBA59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30" creationId="{39321788-90CF-C0B1-B999-C4FBA2499B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31" creationId="{1F3CD638-239E-F253-15D4-A16F192F9B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32" creationId="{C65CF6CA-848C-F47F-4C14-53CC56FC70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33" creationId="{6AA5B551-6358-9175-2F7E-2CB1BABA0E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34" creationId="{84F8666D-F198-7ACA-76E6-B4C2DAB878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35" creationId="{C246E769-11B4-2D30-91EC-25082347AE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36" creationId="{32594AB3-73DC-8DC8-E43F-0E07189234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37" creationId="{AC0BB7EB-E423-4D57-1241-F19D9DE425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38" creationId="{DDEEA036-AC42-9776-9407-2CCAF2D08C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39" creationId="{0AFCF34B-E40F-7F5A-0949-CDE15DB8B1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40" creationId="{B9AA5D40-FE54-C148-D6E6-4AB5FEF373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41" creationId="{D61F6C70-25F2-BED6-EE42-BC6EA9A137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42" creationId="{15A5A51F-43F2-27F1-96B7-BF7C3340E5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43" creationId="{7D1483C1-B4E6-DCCB-81E1-4B2B3FE41F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44" creationId="{DE64CDAA-92F4-81F7-71DE-C7F01CDB3B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45" creationId="{ECED60BB-AE2E-3EB7-AF75-1BB6883711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46" creationId="{635C1616-64EC-DDC4-F4D4-18423D762C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47" creationId="{69489D66-52BA-B027-C2DF-297D6CC4CC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48" creationId="{0EBF39A2-72CD-F00F-B884-0C2509D54B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49" creationId="{18F2E66C-4B2E-416D-F1E7-CE3694065A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50" creationId="{892CF57C-7631-1358-6E4E-F5B7A5CBFD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51" creationId="{5D73FCC7-51F8-C2D6-E9B1-81A22DA70F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52" creationId="{EF8BAE04-F52F-A51A-1240-ECA6B8DF62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53" creationId="{271BC4FB-BCA4-4D10-8866-96375E0DB6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54" creationId="{2C15FA77-2F20-ECEC-2CDE-64962F4B72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55" creationId="{62DB2E18-4E61-0473-687C-93F823A242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56" creationId="{B6F5253F-54DA-75AC-5886-2AF59FC5BA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57" creationId="{4082FEE0-EA7B-F79D-BDE1-B1A4927D3F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58" creationId="{937119A9-5EBD-97A7-8D99-7738D7B27F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59" creationId="{76B81E69-12BD-1114-2F8E-3CE43701E9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60" creationId="{67B087B6-1CE3-9F27-81CD-18ACFACEEA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61" creationId="{76298781-0C10-D78B-3C68-044F1CFE17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62" creationId="{689CDAA9-0710-2CFE-1F42-B21369B2B0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63" creationId="{A589E9A2-868A-F4D6-5C4B-470BAB6740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64" creationId="{2CC19404-1BEF-1F2B-F639-4960E09F8A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65" creationId="{EE35A852-7139-AF8A-770E-A35F8F317F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66" creationId="{1E8E97D0-16DF-9912-48C8-91F86F42BA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67" creationId="{8D8ABA82-04C6-0D27-DE0D-8CB8F930CB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68" creationId="{BDBD59C9-DF51-E6A3-0476-2780228DB8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69" creationId="{F381B542-A387-EFCE-3DC2-7D8089DF4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70" creationId="{D9BBAC68-D002-7E46-C6E4-661BEC2DF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71" creationId="{7958229F-A09D-BE37-F497-3544331173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72" creationId="{895990D0-6581-66B6-3C55-4E251EA47C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73" creationId="{65296718-49AF-9B49-BEB2-DCCA3F8070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74" creationId="{55128B2D-6EDB-FB5C-D401-968FC4E56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75" creationId="{A2555FED-4E2B-0D81-79C1-378FD22A28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76" creationId="{F2F3BD45-C535-4A29-E5A7-549365CAD0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77" creationId="{E1DACBCC-0843-B158-DC47-6943D6504D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78" creationId="{955A5621-24CD-C292-B76F-49079DA353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79" creationId="{8015CE43-D08D-A8AB-F55B-232CC9BBB5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80" creationId="{D442AA4B-9190-2873-1A12-F469EF1F13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81" creationId="{F510F8DD-4DC4-AF78-AAAA-9427CAC874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82" creationId="{F807A58E-F80C-2864-C565-5061971298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83" creationId="{5C5152E9-144E-1821-C344-9272BDA125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84" creationId="{0AD5C90B-837E-FACD-E301-6EF4D487F7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85" creationId="{0E95B78A-756A-66E9-A27B-B857B7C9CB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86" creationId="{C2155368-5FD8-2DA5-B85E-3DA74B2F04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87" creationId="{765B1640-BD74-D901-A2E6-24CAD42CFF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88" creationId="{EFCEE42C-57B2-D091-774E-4ABFA12073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89" creationId="{54716262-6A55-8926-4780-B74514C708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90" creationId="{E9C3C10B-48D9-E323-60D2-C65ECBF63A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91" creationId="{0CDC6D02-8FA8-8657-772B-6F69F7FB28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92" creationId="{A4CF91D2-047E-D715-141D-80A7ED81BB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93" creationId="{977C3BB2-8F78-B813-9253-617E1EB4FE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94" creationId="{41464013-6DB4-D082-1F44-DDD1AA8B31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95" creationId="{01FCD4E3-BBCF-00DB-32D2-0E5136E5CC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96" creationId="{9026F911-F2C6-8779-9D1C-18CE0F56BE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97" creationId="{8C66AFF4-B247-17C2-D597-676F19120B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98" creationId="{0C58CA18-ED8C-2FDF-B4DB-DFDC63C1A1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199" creationId="{7FB60939-9DF6-F5D6-2699-9B13AE5D23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00" creationId="{45143DD8-7E22-94BE-0548-8D50E7CD0A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01" creationId="{96D2C1DB-92AF-3308-CFCB-33F6F997D9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02" creationId="{3BEE1033-C7A2-F33F-78C4-BCE67CC4E0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03" creationId="{2379BD36-061C-EA82-C2B9-6044802182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04" creationId="{0A820CDB-92FA-B8A1-3C07-928616406D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05" creationId="{E93A420E-60CB-6C90-46DA-4B108BC3C4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06" creationId="{13B861CF-F1F3-E477-DF3E-F363ED6C3B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07" creationId="{D9400F13-027B-0FDA-78F9-5359FFF19B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08" creationId="{3222FB04-F2F7-D7F4-5DB1-3EDA26201D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09" creationId="{463699ED-C573-72AF-68F5-FFA1CDF41D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10" creationId="{81AE8DAE-EA24-34D5-15AB-5DEBCE5734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11" creationId="{534592C9-A289-067C-3FFC-60473A98DC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12" creationId="{4A9C02FD-21D1-A46A-6797-32A833C02F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13" creationId="{53115CCB-F5C5-FC7A-82AC-B0BAFDC2A9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14" creationId="{43DE1AC7-703C-B2C3-B5D0-2D8662B1FF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15" creationId="{8B3FA007-237C-162A-63D3-D5A28A6E12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16" creationId="{DD2D372E-444A-49B5-D939-1CDACD825B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17" creationId="{C9ED897D-C0A5-37B6-8B40-4B671CB5F8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18" creationId="{9DB20FA6-5465-DC92-954B-CE4D24C85B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19" creationId="{0BC8027A-DAAC-DB3B-30FE-7DADCC2165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20" creationId="{634F1A22-D635-97F0-54A3-9375D99581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21" creationId="{1B841EEA-E7DF-F517-EC4B-946BB60C1A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22" creationId="{0D6C9EF6-12C5-9A03-F25D-3215C8E018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23" creationId="{83D21848-86F4-8D6F-A089-C6898F9E11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24" creationId="{8E15AD71-7E07-6ECC-B60A-9F567992CA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25" creationId="{C05824C3-7EEE-E37F-C325-8C55FDAF81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26" creationId="{32AA0C0C-7B3B-FEAD-CBD5-2D2460998D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27" creationId="{FCBDB872-BFDC-B975-0D14-D203381047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28" creationId="{9955E30F-E2E3-F91C-210E-383B5A2EEF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29" creationId="{E9214610-9D5B-7F20-DFFA-ED2BFBA095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30" creationId="{A6E23734-E710-2B41-F6B4-92191CBDA0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31" creationId="{517463CD-B5FD-5BD0-3DF0-116131119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32" creationId="{A4254714-BCBF-5304-0779-D4698AD77A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33" creationId="{28C758C4-03E9-A7D5-34F4-7D7E145569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34" creationId="{42C06996-C0A9-AD41-1DAE-37587B500E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35" creationId="{A86C18D2-FBDE-28F2-7B3C-57DA6B1EE9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36" creationId="{A3473638-CCE2-08D2-7BAB-3FB33B2558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37" creationId="{86F6649A-837D-835B-90D3-661E7F5EDF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38" creationId="{E374D3FE-0017-9230-BA62-1F67DAA345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39" creationId="{9F9ED041-40BF-D9BB-C748-5F94A3AB86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40" creationId="{70A10991-F960-6470-6241-33374CFB38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41" creationId="{FF9AED4A-F9A5-9FB3-D9A6-2209ED3AD9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42" creationId="{3A45FD69-F5C4-4FF7-C2B0-4C971BAB40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43" creationId="{03A9C2CD-F6C8-7B68-1B38-7CEE354639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44" creationId="{272BA3C3-1677-D8DE-5309-18DB9A9790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45" creationId="{A5BA74B5-99B3-6D55-94DF-512D075A5A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46" creationId="{A36F4743-3D0F-6306-7ED7-3F5620E81B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47" creationId="{D31C2FCF-360E-F153-FED8-6078AA5F67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48" creationId="{EFF6894F-611C-1EB7-B8B7-C03891D6BF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49" creationId="{A4C9A60F-318C-9008-F502-357248CB46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50" creationId="{7CC02B37-FBBE-7278-8891-28FE859260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51" creationId="{EE804080-0D45-DCB8-49D8-F2F3BD7E0C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52" creationId="{D5148962-05CD-9976-1332-5FC8C5B007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53" creationId="{50E36D28-A247-7DE0-EA23-2E597DA1B4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54" creationId="{A4835D73-E279-ABBE-0F0B-59B52B72B5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55" creationId="{EE1948DC-3D76-53BF-32A7-737AE81CFC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56" creationId="{B2D42D09-F14F-ABD1-4FF7-34FB0D07BF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57" creationId="{F2A826D6-BC59-5A31-844A-4FB9FCF267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58" creationId="{24AC787C-B7FB-D559-5604-6407E11431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59" creationId="{7B7E1A86-39A6-B80F-8305-6082254B70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60" creationId="{D728BE2E-C205-4D5D-9BC4-3EF6FE1F49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61" creationId="{EAA493C5-B5FB-2F23-FFEC-550D8B1436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62" creationId="{A824383E-774E-C9F7-328F-B107109F49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63" creationId="{8E59F993-08C2-7F3E-F164-B33CEB38F6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64" creationId="{576BCB6E-1158-F3C8-42EE-BBB91015F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65" creationId="{1DB2AC40-5F31-33E5-DE67-D204C2D1A8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66" creationId="{5C0CA685-C7A3-3D7E-066E-CC00A343E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67" creationId="{B04619F7-68B7-6093-9FC9-22DE2AA314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68" creationId="{AF6801C7-82E1-C9B5-21E9-9EBB337CAE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69" creationId="{4B9BBC7F-C503-5569-04DB-ADDB5C56FF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70" creationId="{99C1A0CE-71C6-CEE3-43DD-99B9F886A7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71" creationId="{072052BE-1810-E532-261F-AF90AA3E15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72" creationId="{8FB24043-9BB3-7232-6EB6-D8852B0AC5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73" creationId="{A5D8F5F0-4313-AE60-C2B0-F2D8D9CC70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74" creationId="{B1305C2D-1947-B3F2-850A-40E293E8D6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75" creationId="{6431DFC9-C27B-96A3-3432-77AA0DE086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76" creationId="{86765473-A685-B1EC-8B33-2580255C55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77" creationId="{26FD547E-2A1F-5B84-129B-DB08C94382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78" creationId="{A9810B9E-EC9E-4334-A6AB-581C9679FB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79" creationId="{4583F1D3-9200-A2A6-B283-4D3039BFB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80" creationId="{EA693BBC-CA8F-E727-9149-4DE0E84508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81" creationId="{51C7EAE7-18AD-A08A-561E-7E307D7215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82" creationId="{E08D0F17-3286-9691-59A1-2041BDA403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83" creationId="{5682DCB2-2E83-B22B-CD4B-4B9963DE72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84" creationId="{C6C31A3D-BA0B-5436-70D3-C630E6B9D5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85" creationId="{1588AD0D-DE36-D7EC-2212-F15DC1E0A9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86" creationId="{A03FAE0A-6C0E-A1B6-C951-E22F5F6692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87" creationId="{0A540179-A8C8-0342-31C4-F1A1E768E9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88" creationId="{105F83BF-0DBF-A54D-3A78-5062AC0561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89" creationId="{73D1FA14-079B-5A62-2818-27D71D2B43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90" creationId="{1AA37A87-A3E7-7439-9F5D-B30021970C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91" creationId="{52C6F0A2-A7EE-5D69-03AE-CCD9E122CC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92" creationId="{EA53D1C0-58C4-9D73-3D12-F28A70A367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93" creationId="{7EB7A89B-F3EA-FD9E-E939-373C07479E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94" creationId="{CE57F9FC-8E1B-DB89-3911-AF1303C5BD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95" creationId="{D949BB51-3FC4-0EB0-6B2C-6761452743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96" creationId="{9F22F129-4C4A-54E0-319E-4A76225D2D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97" creationId="{C9D44AD7-8803-3E7A-8063-6F69B485A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98" creationId="{B8E05324-64F8-7703-9270-164536964A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299" creationId="{365D8150-7274-C812-5F35-A1B46D2887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00" creationId="{1B16001E-FF69-6525-C23B-3E933E7904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01" creationId="{E4277176-D8E8-85D1-9B24-701F6523BB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02" creationId="{51058F04-19ED-219A-91B4-613D730E35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03" creationId="{D34AA1A6-7F4B-FD5C-3056-D58D53595B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04" creationId="{A997D1FF-E706-0279-4792-3818EFA28D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05" creationId="{FEAC6458-0EA0-3DFF-3F59-575F548BA7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06" creationId="{0D4069C5-DA19-7693-90D6-7540E2DBB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07" creationId="{0897B7E0-26D8-9911-64A4-6584302DF7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08" creationId="{C42C0325-7DC0-43D5-04F0-7584545D14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09" creationId="{193BC1C0-EB29-62D0-9AAF-7770B152C7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10" creationId="{EEF9D3DA-C630-F988-406C-38D573C074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11" creationId="{D84A202C-9CB5-DF60-ADD5-D8C8C94B33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12" creationId="{39D129ED-A829-8876-AF51-DFC9C814E7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13" creationId="{BBDE69A6-C862-0498-2DAE-B546ECC34F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14" creationId="{505625D0-BFEE-DBDA-3C6B-48FBF674C6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15" creationId="{81F730AC-EBDB-0FF4-5E63-79F8027DD4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16" creationId="{25649CAA-15D1-084A-2828-FCDC7943DD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17" creationId="{62B1D3E9-0EC0-F2D7-92EB-AC81FFA638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18" creationId="{63D246C8-1EC4-EF94-29AA-DA2BFD7044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19" creationId="{B7CEDE50-B9D1-0D70-BC66-9F7684F1A0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20" creationId="{64E5A953-2112-D5AE-81CD-E24C6922F5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21" creationId="{674829B8-5CD9-3FBD-8D3F-45E24BC80A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22" creationId="{587624C4-2963-E07D-8ED3-CF4A995B5B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23" creationId="{C239686F-F8BD-D161-5595-F080981140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24" creationId="{2698F7B6-42DC-4369-6DC0-5D848CD287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25" creationId="{AB1F45CC-510B-61D6-B39F-A9154BE6FB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26" creationId="{120CC5A7-080F-F03C-2AD2-5574917437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27" creationId="{E040C887-9A0F-7EBD-897B-73E7BC3E0E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28" creationId="{A64FB886-37EF-9096-6D32-35EF25AF31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29" creationId="{65CAA35C-7D11-436E-2F15-FC7658F1E9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30" creationId="{72D44B88-5088-DE35-7BF2-88537B364E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31" creationId="{B310B23C-CEEB-D1DD-EDA5-C1CC3DBDB4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32" creationId="{41A6C5A8-5BCA-6832-FC68-F7E4C74DD1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33" creationId="{6DE1A523-1F4E-CE0E-66C2-E092A6F487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34" creationId="{85AD5B6C-103B-6336-DAFB-41DB178014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35" creationId="{460DE54F-1FFF-0E8B-3D22-05D8DCDB7C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36" creationId="{1BE4240B-7B13-02AC-3F3E-A02A948124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37" creationId="{28045FD5-7296-0D3D-A112-E20CE1AA0C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38" creationId="{6F0E2619-18D8-8C46-E794-AF95E2615A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39" creationId="{7AA9E7F2-D162-557D-4ED3-EE5D90822F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40" creationId="{C1B3F667-4128-B8F6-77CA-A4650BEE96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41" creationId="{5C0D0EE5-6F97-AB20-A3C7-9BCE20A909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42" creationId="{A126A96B-FE17-7653-D068-8A3BB30584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43" creationId="{928A3E9B-BE27-BD24-A355-BACDE41315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44" creationId="{ABDCD7D4-B72C-902C-9A10-243E50BE5A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45" creationId="{BE708EC9-6A40-2A1D-0D78-1D74B4A5F1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46" creationId="{DB40329E-6C97-9081-A961-DAEC4BCA01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47" creationId="{49A5F73D-7175-5CBA-F1F6-ED1D77BCFF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48" creationId="{F053CED8-2169-CAB7-69BD-CAEFF62A82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49" creationId="{61DFC135-C461-B7F0-783E-4EB76FE280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50" creationId="{F9343FD4-C7D5-3976-2B07-A18391CBE3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51" creationId="{01C4FAC3-A5BA-8FF0-3753-AD6F5AD8DE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52" creationId="{6A8F78AC-3669-5D4F-70AE-D5E8C52089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53" creationId="{853EAD78-A9B0-F3BC-6390-E1F46D5B31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54" creationId="{E7DEAC25-8AE2-C154-D574-4087AE96E8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55" creationId="{83822F1D-514A-1A6F-242D-90DA624D4E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56" creationId="{7FCE7451-209A-A527-0945-B6F27BF14A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57" creationId="{20F8DE07-CD76-2DE5-BF60-AF52DE675D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58" creationId="{4DA63266-D25A-7881-F97E-5C512EFD39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59" creationId="{D4A9BA29-C879-308B-44A4-D496C5B47E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60" creationId="{6B42A238-74F6-0020-5284-D0B346F75E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61" creationId="{CFA2813F-CBC8-C468-171A-B403C14E21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62" creationId="{D51D31F9-5E9C-B964-BCCE-2C98886098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63" creationId="{3C203A65-115C-017D-54D1-34D31D73FB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64" creationId="{D166DA8D-B46B-F072-289C-640BAAC6F1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65" creationId="{F270FB8F-0C14-9322-55F4-FD01D41E9D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66" creationId="{22B50914-2296-C247-C190-47CBE28A55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67" creationId="{6CF5F800-8A60-85D7-5E11-2598AD9795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68" creationId="{6BCC982B-E580-3FA1-DF6A-03C391FEAE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69" creationId="{7480EDB4-6D64-CDCD-8F88-1CB6B53695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70" creationId="{12BA716E-8B29-41EB-F2F7-64AC6A8062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71" creationId="{C9110163-FFE4-CE8D-90CA-8C2F2F5CE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72" creationId="{4CB7A4AB-35A5-1F1A-474D-E2E840304D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73" creationId="{F34A6764-4963-EEBC-6ECC-CCC839F8B9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74" creationId="{2388B370-7991-BA55-5A2A-51F330EAB1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75" creationId="{B8DB46BF-D258-B69C-7A97-4C70C2C271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76" creationId="{015311FB-B635-A26D-D20D-7A8E458516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77" creationId="{6FC38FA4-498F-C9A9-653C-9B54BE5EAB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78" creationId="{5B351A3B-4B8C-AEFF-944B-65D80BF007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79" creationId="{10A55AFE-4B1D-D682-2271-F1ABA8FA32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80" creationId="{D3AD665D-A1B9-7FE4-868C-9FB53A43EC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81" creationId="{CC6A37A3-5C51-88AA-019D-7F57489413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82" creationId="{4E7421D3-8E41-A2E9-55E6-B9DA024187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83" creationId="{6BD15390-3C26-6E49-A6FD-456F7552A9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84" creationId="{49E06F43-2787-B26E-20FD-34113CD00B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85" creationId="{A30A4A62-57A0-4A5C-D4A0-0B0129E674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86" creationId="{689B54A8-A64D-155D-7485-D20F5AE70E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87" creationId="{D766D24F-C171-6BE7-F35C-0027FD11EC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88" creationId="{DE17E4E7-F8EE-15C7-ACC8-AA018B0948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89" creationId="{7DB87196-C788-DEC6-A173-2671127E00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90" creationId="{A28A6A7C-6CAF-7715-7080-71D389843E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91" creationId="{D9DC486C-413C-3BDE-D1D1-BFB1C27FD1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92" creationId="{80D21445-19B8-A291-9815-C09B3A17C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93" creationId="{82ABF147-0980-D08B-705C-560042C391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94" creationId="{D6CCC97C-4FA7-97EF-775E-8D212FBE10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95" creationId="{242B6927-5017-D6B2-2758-27FD24D8C6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96" creationId="{B8360EF6-0219-E3F7-8913-F5D2233487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97" creationId="{0AE6A5C9-227A-F17C-9F7E-563026B145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98" creationId="{B192572C-8E31-DBC2-6074-4357CFBF84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399" creationId="{67D05B30-977E-D31B-FB1B-F76C3CADB4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00" creationId="{4360C3DE-D210-6B5A-C81A-6BACE2BFEA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01" creationId="{4B928F50-05E3-63B0-DBE1-6084A7DEE9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02" creationId="{0DC26117-41D2-9F4E-05AF-E8F3E5EE3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03" creationId="{B13E61FD-E236-99F9-09DF-B41C69AA7F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04" creationId="{A6A88B14-2F48-42B5-48B3-AB16FD28E9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05" creationId="{4E224298-4E2B-F08B-5A7A-42EE3A8634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06" creationId="{946170BE-9E2C-D5BB-D395-58A4699832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07" creationId="{D8F21949-E349-F8AF-E40F-9653D1459E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08" creationId="{B97CA492-6A73-CA8D-1B3E-8A13D86B90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09" creationId="{4A237A5B-137F-5E46-3DEA-C6047CA4BC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10" creationId="{9C62EDE6-A5E3-4DF9-AD1C-6418A4AD83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11" creationId="{D422E4D2-7F9A-EEA0-B410-FF2A900753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12" creationId="{05CB2243-4EDA-606E-11F2-A2462AC0AA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13" creationId="{D0E5929B-17E3-8359-4871-7E7D3FD1B4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14" creationId="{EAA46149-54AF-4315-548F-83C9FA2648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15" creationId="{F5E4D299-11A3-0739-8731-B966336FD2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16" creationId="{0561F95C-CD7F-2C9C-FC2B-958BDBA877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17" creationId="{6FD4BE37-BEA2-A379-004B-E62BAB44FC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18" creationId="{02B2BE36-3A17-9D9C-075D-F10E344FC6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19" creationId="{FAB77219-DB4A-B84D-25F6-A3F887C841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20" creationId="{41868B00-9E1D-6631-3D2A-E970A97199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21" creationId="{93148C91-5337-5B59-D120-B87B4BEE36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22" creationId="{BFCE58E6-9619-7EB8-7868-40A0C2F737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23" creationId="{22F05F3A-EB1C-8B96-E243-6AF0D91FDF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24" creationId="{6E1A845C-B792-A1CC-6ACF-9424420CCC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25" creationId="{9E9171B6-4916-B8C9-5089-448B67D48D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26" creationId="{3067DB13-8B67-2100-EF88-9558B59997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27" creationId="{4E9605E7-075B-90AB-BB58-4B4CDAC764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28" creationId="{4D20043A-EE65-55D0-477A-AEF62139E7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29" creationId="{25EB11E3-DE9E-2FCE-FA91-EA537B3090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30" creationId="{7CB4BCDB-0115-C809-EDC7-8BD8140AFF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31" creationId="{05FE34F3-1050-E363-A7B0-EA521DE11E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32" creationId="{98F8A94D-F26B-0254-8881-1822E58A56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33" creationId="{E0789B46-7728-261E-83E1-A929441949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34" creationId="{CF106ADB-2BA9-9521-979F-F9B70863FE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35" creationId="{AA1113C0-FC0C-F0D2-A915-1337BE8090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36" creationId="{02D9BFB1-500E-48BE-85F3-4D6B29D57C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37" creationId="{8F96B247-0593-E53C-8792-AB04A951AD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38" creationId="{BCA201CA-052A-F4DE-31C7-1430E68964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39" creationId="{B0AAF7D0-A4C2-1097-669C-9C59D49247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40" creationId="{67339ADD-46CC-5EBA-DE6C-8ED34FEE6A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41" creationId="{EEE304C6-F9A4-3BA0-B594-638A518EFB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42" creationId="{058D0BF4-8EDE-0B92-EE04-94CD6C5FCA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43" creationId="{079B0274-06CE-311F-3550-B1FB5545D0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44" creationId="{8D5678CA-2A00-49B3-669A-2EA1004786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45" creationId="{FB1DEBD0-14C6-3648-6FB4-8234A6C106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46" creationId="{FA0FF372-A3AC-1909-2BE1-8FB560D4D2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47" creationId="{710D3996-3176-80D8-B407-32DB954ABA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48" creationId="{FBF4B948-B805-E1EF-FA42-E9DF5BFBE9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49" creationId="{15CC98C8-056E-7480-E1F3-8CFC2952DD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50" creationId="{AD1BBF88-1ADF-AB6D-F89B-D21D65B1E6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51" creationId="{DA605F05-F626-0C4A-63C6-5B9C43F8F8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52" creationId="{A781C7E1-6DC0-274D-6458-DD300CBE9F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53" creationId="{86F23B6D-F116-3AD8-67B9-BC9E298206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54" creationId="{B984CBD9-8F8F-71D2-0FCA-43CCC1B919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55" creationId="{9FA98DD5-1EC0-E43A-8372-C94F4B9E29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56" creationId="{4BDBC176-A473-1A05-4FFB-98432DB78E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57" creationId="{5FFD6ABA-63E9-1A5D-6422-11F8575FC1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58" creationId="{9BFD7EA3-B3CF-F4B7-A9F5-18BE4490CA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59" creationId="{7A980190-7E3A-294A-5B60-6DC6D6537A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60" creationId="{B424E22E-AD0E-7497-30E1-43BA48D459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61" creationId="{7D5E0F5B-BD7C-932C-0C6D-685A6E7B53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62" creationId="{C9F042F2-B909-BBE3-B2C0-3DF4C33104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63" creationId="{C88128EC-D627-515A-4372-D397645C3A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64" creationId="{B09770CC-210D-44AC-2E02-04FD6FA26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65" creationId="{924D4535-EF00-8AB1-55B6-2340BD644D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66" creationId="{F30C6BB6-9E41-B080-136D-BCA2FA748A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67" creationId="{90A497D2-4A3F-DFE4-739A-6B340DBE26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68" creationId="{375EBBA3-9A97-2C7A-9204-392D5F3C39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69" creationId="{9FF5F888-DAF2-EBAB-959F-ED6D003E3E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70" creationId="{E82F335B-A534-688F-C3B5-B9E876053E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71" creationId="{9B33226B-88FA-B369-7B71-4C3636FBC7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72" creationId="{B0934AB8-AC61-BAEC-23D1-34464A976E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73" creationId="{EA94C39C-77AE-029F-4547-91301BF918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74" creationId="{F0B4E901-E6F8-6DB6-D181-FC2F483EC2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75" creationId="{702DFCE9-F50C-B848-7A13-11091987F0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76" creationId="{4394AAF1-E20C-30B4-AF7A-734C826D04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77" creationId="{DB09822A-0A94-C491-8A0C-E84554C4A2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78" creationId="{5C4383C3-50CE-1D18-DC1B-0907E02118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79" creationId="{187B4FCE-1930-32A5-E125-D623DC602B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80" creationId="{AD9A0516-51D8-0578-ADF8-9E8FF852A3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81" creationId="{B7AB279C-370A-BA2B-8948-8579E432A5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82" creationId="{CB27F44B-D4AB-0FC8-9478-DE8B05416E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83" creationId="{6A75CA07-B523-72F2-9E5D-0E3BDE6AC0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84" creationId="{B6BF0E31-CC15-4186-88A2-0E4EECA016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85" creationId="{9BB6A018-7724-3844-B8D6-114E1F7AB1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86" creationId="{37A559F1-2757-DF7D-2517-8D457ECDAC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87" creationId="{4DCC81AC-1A1B-ABE2-5C94-015DBAECD9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88" creationId="{043415BA-8C1A-2FCA-1AE8-4A4121C7DB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89" creationId="{D6B691C5-8C16-08C2-3607-31401C1E5F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90" creationId="{952E4098-D5D1-0F7B-3A7F-EAF35E566A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91" creationId="{4C1AECB0-9F7A-F3F5-6D59-144B6CC631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92" creationId="{1013EE94-D9F2-CEC6-6893-7DDC466F08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93" creationId="{B4658C72-EA75-8CF4-12FC-A4D97D18E7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94" creationId="{94426827-8A00-93CF-0939-377E0B877C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95" creationId="{ADC1F276-5FB3-B93D-9561-0952AA9E5B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96" creationId="{010CFDE2-E8E3-A952-97CE-BF4A4DF3D4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97" creationId="{514C4076-7323-6803-3AE2-DE14B92920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98" creationId="{B83D2BF8-F827-0E91-6904-2FFA75CCCB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499" creationId="{412BA29E-67E9-C455-2A5D-8460777C97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00" creationId="{5A0E3BD0-2908-F7A4-139F-2C3091ABF7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01" creationId="{16AEBB04-CFC9-7A20-BFE1-CCFEE2CF5D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02" creationId="{EB904F04-D1D7-4A45-80FE-049FB5D766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03" creationId="{02B42D34-D68F-31F6-4F1D-12C8A56DB3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04" creationId="{14AE50B1-2BED-AFFD-9EFC-31560E26A4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05" creationId="{A87D20DD-69D9-2912-5750-FAAB47FC31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06" creationId="{748D6FA1-D653-E204-1C32-C8664FB451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07" creationId="{CCC03C1B-1541-DEA9-AAF5-B7C2E75F0B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08" creationId="{BFDC81FE-87A8-45E4-CFA8-2AF6CA6E5E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09" creationId="{A426AF17-A25C-AE06-8C38-D3951E4746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10" creationId="{4A87B066-6FA2-701B-15BF-DEC2A14453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11" creationId="{CF72ADC8-045D-2CD4-A4D5-B6DA085ECB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12" creationId="{2E578729-DE56-07B7-3AEF-27B9CE57E9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13" creationId="{D6B9F364-7E55-815D-38C8-FFAA764452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14" creationId="{E29C6B4B-7274-6919-16EA-94B7D49122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15" creationId="{606E90ED-F07A-6A31-B2C3-A1A1A4E167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16" creationId="{9BF93EB6-209B-587B-2C31-5E85A351F9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17" creationId="{68195E71-8248-4D88-2552-88F0D9A301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18" creationId="{6EC17FD8-1C4C-93A2-F807-6F667F3BAF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19" creationId="{FEC44C93-521F-6DD1-11DA-B64BAA0E6D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20" creationId="{52340323-D919-FB45-CCB2-8271D6CBF0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21" creationId="{C7FCA955-3363-71DE-977C-3E6D9C2BD7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22" creationId="{EB72006C-389A-3824-C2F7-A8C568375B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23" creationId="{9B427513-9AE9-77EB-7187-957C2AEDF0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24" creationId="{42E51B71-1DD0-FD6D-B440-4486CE4E2A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25" creationId="{0B81F004-E79A-E7C1-9529-978D78D545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26" creationId="{D75F9250-CA6C-2632-60F7-FA0B84B73B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27" creationId="{E7DCCEB8-0691-661A-048E-B4C4A39846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28" creationId="{26AEF784-3A56-E185-8893-16BC3ED5BC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29" creationId="{3DF05F8C-D1CF-4B36-5E29-D58BFB2F35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30" creationId="{7921C024-997D-0EFA-36EB-42AD0F1145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31" creationId="{DE2C8142-E0CA-EF85-51DB-7B09FDAA45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32" creationId="{CA0790CB-66BD-F63A-7481-B5C976D905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33" creationId="{FA195B1E-5603-C6D6-43AB-196A2AACFF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34" creationId="{34C349B6-8009-09E4-08B0-61D7B8C674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35" creationId="{458E3F21-45BC-1730-B828-5FF80E7459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36" creationId="{DA86A5E7-E530-C5EF-9DA3-49CE109799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37" creationId="{26DC7790-3B08-0614-F908-482F3435D9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38" creationId="{0289191E-D46D-89EE-9677-40DD843CCC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39" creationId="{DD47E05D-7CF4-1A9D-E804-7D32FB51CF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40" creationId="{23E434C5-D365-9FA8-8D86-7BC852BBEB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41" creationId="{5D43CB23-6FB4-5FC1-D9E1-EBF24F32BD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42" creationId="{6598D4EB-4684-2FAC-339E-FEC12702C2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43" creationId="{90459CDA-380C-518B-389A-4187C238BA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44" creationId="{3186D0D2-3D00-68EA-31F7-9314223F69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45" creationId="{7A6BDAEC-B24C-7DEF-075E-92053BEBEA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46" creationId="{B23BAAAC-5D2C-A251-4110-DBF8FC6D4F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47" creationId="{ED295074-4744-4EF0-BCBB-2BD26B3FFC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48" creationId="{E09D42DE-564C-E70A-630A-BA6CB30C90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49" creationId="{625D4F31-4AF7-3903-30F5-233950DFB2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50" creationId="{15A049C2-04EA-03FE-08EA-9B3D315DA7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51" creationId="{11B17590-7356-554B-846F-B3A9DAD699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52" creationId="{B3650706-6EFC-98E4-A32A-A261A1EE36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53" creationId="{63093B5D-9F03-07B0-5F13-396A5B2910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54" creationId="{11452CE0-2214-734C-C065-775BE8B29A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55" creationId="{EAF29CF9-CAB4-0CBA-97AA-B56270F5D3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56" creationId="{7E5AF3D1-75AF-951A-5C2B-10D74D4483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57" creationId="{638124EC-8F6D-7AC8-55D4-845685C4F1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58" creationId="{7052C870-E4CF-FA7D-A9C4-7C45D65C0F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59" creationId="{571B8D38-7852-10B5-1ED6-A76D910638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60" creationId="{3868A52B-A0E5-1314-6A70-8CDD3A36CE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61" creationId="{43882417-2950-FE4A-02E1-9E9C54BC0F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62" creationId="{DE102FBB-0643-720A-990E-EA2703AA83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63" creationId="{0B7E053F-4CEE-F714-842D-3FF2487549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64" creationId="{D719F142-20ED-3734-96EB-E7E2F0D94B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65" creationId="{4F91D8E5-A1F6-4EBE-0D99-EEB7327519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66" creationId="{C1797C36-6BB2-956C-1555-F8FA057843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67" creationId="{C4AC5C2D-CD01-5C15-9FD6-6D97A246D9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68" creationId="{0ECD56A4-4146-8AA6-CF73-B6897A772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69" creationId="{B869203E-D765-BB17-2CAF-3A5FB3E795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70" creationId="{CDC40962-49AC-661E-6A2B-3EA4F27348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71" creationId="{B9CAFDE7-B3E5-EC9A-9E71-42290E7740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72" creationId="{84746FCF-7400-D5C5-10FB-720D11DCCE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73" creationId="{84FE8CEE-EDC7-05C9-0EB7-D4801A1792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74" creationId="{A22F33F9-88A9-3192-9049-7691970E6E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75" creationId="{B64EA159-D5D1-7CE3-7FD9-FC7B1BF48A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76" creationId="{F8625F55-A6AD-91DB-3669-C99DBE55F1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77" creationId="{DA895A96-0ABB-99F1-38C1-E9B0F16B57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78" creationId="{781A2642-8922-A25D-E567-85B9636A6C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79" creationId="{53C67CCE-7A12-6366-0C98-691728823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80" creationId="{B49CE897-9E01-525C-802C-932A63AC59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81" creationId="{62018AF5-A3A4-B949-A65D-37964D607B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82" creationId="{1156A11A-4256-E243-5CB9-8255A2BD1D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83" creationId="{CAACA717-498B-5055-1027-3F2E9FB309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84" creationId="{9EA2CD41-159A-118D-E0F7-24E44A88DF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85" creationId="{7CDD91F1-974B-71E8-9B95-54A7100C02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86" creationId="{8001A849-315C-AD4D-9257-38C6B1F040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87" creationId="{94E50E88-4B99-5E3B-B232-2C22C6D6B9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88" creationId="{A39708C6-7D34-DBDE-F477-382679CFD5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89" creationId="{C9E28186-65C9-3ADD-71DF-81479649F0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90" creationId="{37202733-250B-A2A6-9860-C5B16149D9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91" creationId="{C5785FBF-B49C-EA4B-F6EB-1913F8E6F3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92" creationId="{1C94029C-31A9-00E5-212B-CA505547B2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93" creationId="{5585DCE4-0D19-7A52-134A-DC2F166102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94" creationId="{0CEC8F5D-141B-997D-FCEA-92214DA795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95" creationId="{6FFB6A8B-42BF-C536-547D-336A777F08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96" creationId="{53E56790-73E3-889B-FCDC-D710204420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97" creationId="{4E7834BD-E9A1-7C09-FE13-58DD71BEA7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98" creationId="{053857B2-C151-434B-D370-BEEA69DE59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599" creationId="{181010DA-CAAB-43BB-3415-BB0A63EB5A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00" creationId="{E74DD58B-CC73-4775-727B-9ACBEDA2D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01" creationId="{09BD7246-F549-101C-0317-76FF9F0698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02" creationId="{5B6EEAC2-C249-F1E6-8F20-56BCFC3C54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03" creationId="{B4906DC6-59DB-FCDC-68F2-0D2C8E7EEE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04" creationId="{AFA79ADF-6A5A-4E0A-52F0-8379981E45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05" creationId="{06ED17F6-4AE1-69C5-1A25-7CDB70CF16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06" creationId="{F9269C1C-8164-DD87-B314-7DED0828CF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07" creationId="{3172A63A-D919-7127-356B-95DAE2551E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08" creationId="{EF483B29-4DD9-0488-70C4-6D9BCE0043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09" creationId="{70633306-7CAA-2EFE-60A3-8E9C65D6C2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10" creationId="{235EDECA-24D9-F3FE-A11B-ED5BFCD473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11" creationId="{43BC6D31-A208-7262-4E8A-8F16075545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12" creationId="{03AD37C4-6EBD-CFB4-4B0D-D96A971BDB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13" creationId="{CED94CA4-813E-7FF3-482D-CC680DDE64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14" creationId="{24B6DB62-E1E4-DD73-E740-60D4672387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15" creationId="{7A6E6EDC-2698-B56F-5128-FB66627440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16" creationId="{023ABE1D-DA0A-1918-1E30-7893924414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17" creationId="{651A81A0-3CBF-7D23-FBDF-EF6AC198DB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18" creationId="{3BEC09BD-FF84-E477-D253-C62287AC23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19" creationId="{1DD36F79-05E8-17D4-2A2B-9251D14886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20" creationId="{11831C2B-1865-477A-F74B-099BA75DED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21" creationId="{4BFC4023-F46B-0E58-7B26-7E6F69CF20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22" creationId="{C6457219-E81C-6C67-B134-831C046872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23" creationId="{96703596-064F-57CD-C556-C6A86DB084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24" creationId="{8357E985-7578-4E87-7C03-D1216E417A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25" creationId="{29963EC6-6206-CC19-4332-915584FD3A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26" creationId="{3627321B-B7C5-A9D7-D422-F8A21F4ED4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27" creationId="{538443C5-AAE6-6624-2A4C-EDF510533B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28" creationId="{AA1FD97F-1A60-9A1C-6FEB-F8F4C7336D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29" creationId="{4534F37F-132D-1BD7-5D7D-898676CC9B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30" creationId="{A5CA48A2-361F-9CD8-137A-CF03602170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31" creationId="{E07334EB-C822-B1AE-DC38-021541C079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32" creationId="{83FF2DB2-BE00-51A3-7E80-4EABF36CFE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33" creationId="{D57A8FD4-F1F1-A6FF-81D2-A261EF521D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34" creationId="{3DC47F6C-5A3B-99A0-9A3F-214624F8F9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35" creationId="{35FD976C-EF0A-91DD-FB40-57BE535858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36" creationId="{721810E0-51A6-90A7-B634-451E8D38CE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37" creationId="{B86F4814-548B-EDA3-AE68-CB863FFE8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38" creationId="{CF672160-4961-22C5-D9D7-2B1308EC34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39" creationId="{D063DE5E-BFDF-DDE5-65D4-C8E46A76AA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40" creationId="{37A39561-ABD8-4E8B-32B2-DE5FE32233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41" creationId="{D8A6203D-6FCF-0398-98BD-BCF5949273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42" creationId="{E75D485D-05FB-4F05-136C-0BE5104A3D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43" creationId="{489B500B-D5F2-2FC8-0BBF-FEF6E9E6FB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44" creationId="{226B1A36-2270-97A9-D977-2F49874F7C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45" creationId="{AE06E3E9-7E37-CB86-5A48-8131F1976A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46" creationId="{E00DCBD7-49AD-036B-E458-5A983BDE02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47" creationId="{3AC0711D-2CD4-1887-AC10-1C1861CE5B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48" creationId="{1FC0208D-3ED0-1D34-EC6F-A892388F81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49" creationId="{6002E504-5AED-0B18-9ACB-68347E2BAC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50" creationId="{5B3938D3-CEFC-D4BC-3E1A-36BC0EEDFA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51" creationId="{83E83435-E1E5-BAE1-F074-1601E9D8E1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52" creationId="{BF2A3475-2C01-96BA-3135-145190913D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53" creationId="{79123675-7606-8536-03A6-E5EE3730C0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54" creationId="{0E92F9D8-131A-C021-1A72-0298E679BB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55" creationId="{086E38E9-0744-1E3B-F605-4036D79401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56" creationId="{11ADEDA6-5637-C74C-2A8E-3DC13DE9B6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57" creationId="{0B04973A-A4A5-5623-3ED0-01393AEC5C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58" creationId="{B16E2E5D-39D6-C2E8-4F7F-425FD365BA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59" creationId="{B900EBF0-405F-CF91-04F5-587D5701AA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60" creationId="{6D885A18-C84B-E4AF-F2B1-8B7F8B32F2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61" creationId="{56BD5150-0D39-2338-E1AA-C885DF95D0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62" creationId="{46C64BBE-944A-5865-121C-BC8AF36652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63" creationId="{52B1D459-3722-5520-472E-56EEDA3FDE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64" creationId="{8AC351F9-15C7-3F93-D3F4-B740524C7B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65" creationId="{5ED8D293-71E0-2297-6E25-096540958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66" creationId="{6E81CD6B-1F88-B7BD-BC62-0788616BB8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67" creationId="{8C710DBF-9EF0-FEF7-4576-CD8CC93594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68" creationId="{EC68D79B-C915-C946-848E-9210B26F43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69" creationId="{51B40B9B-039B-9F58-B820-82D61D39DF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70" creationId="{C2531F65-80BC-0513-5257-9349CDA3C6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71" creationId="{D482BE9F-D5F2-2610-3807-29C3E3D055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72" creationId="{80D0DE2A-67E1-3375-6C74-B811B7D5DE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73" creationId="{F6DEAA86-2981-7E0E-BBE1-5AD514CE84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74" creationId="{9AE4FAC6-B5C1-4221-2D36-978408BB97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75" creationId="{30493FC1-7876-EC8A-19CF-D87136C69E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76" creationId="{5504616D-FBB8-F266-2F5F-AF89FAC2D7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77" creationId="{863C9893-D885-40A0-1977-A90B4E92B8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78" creationId="{92B85A3F-1331-C444-233D-5B0FE40E34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79" creationId="{021CFADD-099D-56CE-8065-8E9A0CAECA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80" creationId="{1A0CD575-EDDA-5A6C-1CA0-BBC366ACC2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81" creationId="{E573382C-D2B9-90E5-E5CA-C70F0EB29F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82" creationId="{20A99846-96B7-E0E4-2D37-B94C7D4C3B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83" creationId="{A98E7D01-9457-93D4-0DCB-555484E4AB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84" creationId="{282232CB-0378-66C9-20CF-9B4C35EACB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85" creationId="{EA477958-6C9A-AADE-8189-CAF79F8AE8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86" creationId="{008E4A77-431E-4177-B520-DFC59E1389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87" creationId="{A1BC5FD6-3BD1-5FE0-B46C-6938A32229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88" creationId="{43E7FD3C-C088-7E1A-AE88-00D7FFD9F5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89" creationId="{EAF81939-434B-BD71-9AF5-8BE6948797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90" creationId="{E0AA70D6-DA38-AE80-1D02-43ACCE2873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91" creationId="{EB9EC546-8638-DC97-C310-96B0416474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92" creationId="{6763321F-A3F7-0944-A2A1-8BB9E8F3B7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93" creationId="{100317A9-DBEB-DA70-81C1-6D0140EC5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94" creationId="{A6F1CFC5-EE41-1DA6-C43B-4AA2200185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95" creationId="{8D8EB2D1-CDE3-40FB-324A-DA237A21E0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96" creationId="{87C26D2A-BF13-1B8A-1DE0-E478A51D4A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97" creationId="{DFC57680-09C9-5858-23FF-04C2732214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98" creationId="{9B7DE401-14DE-E760-A3E5-80011C6509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699" creationId="{F5EDF81E-9A7F-9F37-5731-6CD1274851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00" creationId="{2590619A-8133-8059-AAC9-5BE77A6AA9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01" creationId="{126F1010-4D0C-D28E-5CC1-7BACFB5CDA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02" creationId="{4C6AF46C-D254-C144-FD6A-6B4281C6C0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03" creationId="{BBA2C384-D071-F106-A313-02F45737FC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04" creationId="{3105B43F-9ACB-1402-72F9-2454084639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05" creationId="{4ECD0690-3C54-6A3F-4A5B-92FC3346B8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06" creationId="{B2AF61CD-8060-7C88-EF52-8D68B199F3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07" creationId="{A6ED938F-2DEE-2D41-3224-62A4736A59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08" creationId="{162A123D-DB8E-5101-22C7-C709F20F63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09" creationId="{CE8C611F-76BA-82B8-36C9-B97996AB4D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10" creationId="{D489FC75-3695-435A-8142-2CDA6CACB2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11" creationId="{0EC6489F-A2D8-F175-8346-9CA42ACAB2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12" creationId="{D336997E-3D1C-FC07-1E81-846B681EE7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13" creationId="{6B2F7980-DCA5-14D6-9F25-FC205631D0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14" creationId="{9E79E35B-94C3-C26B-58AC-A801F825C2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15" creationId="{0D294F11-7A83-09AB-3C51-245D8DCF53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16" creationId="{1A0BC6DA-7EAC-25EC-BD6D-966C1C8BA1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17" creationId="{44C922EE-5426-465F-7E07-9D3B46A719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18" creationId="{5E3D4A5F-9759-39AD-091B-6CD02F03D8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19" creationId="{12BAD729-A16A-A416-8D50-BF32230074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20" creationId="{0A73BDA7-D153-7595-76A6-698A33B1DA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21" creationId="{8C4D76F3-47ED-8B26-8C0F-2778A1DD1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22" creationId="{8E879546-8A1B-DB41-6E36-0F3D8DA4EF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23" creationId="{27045AE3-897E-14C3-6E1E-D8413936A2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24" creationId="{5C9E124F-243B-03CB-EDFE-AC51299F65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25" creationId="{F4AED89E-3823-B482-3E82-13BB2EB25C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26" creationId="{D6AF553E-299D-F27B-C066-AA485ABFC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27" creationId="{683CE0DB-A271-909E-0C03-5F39A70E89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28" creationId="{16D11EC0-B615-5CB6-5DB0-AEEF49E859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29" creationId="{502F8897-4E08-AED1-9FA0-28FA192BA2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30" creationId="{BF51FC87-9416-F7F8-B5FE-D5C8656480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31" creationId="{1692F2C2-374A-BBDF-56E8-A7FBB8C82E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32" creationId="{22A1D8A1-8E49-0E91-C2E1-0EDF2A6055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33" creationId="{56661C56-EE96-9C3D-6CB8-DB8E48B72B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34" creationId="{F15C2A84-3EB3-FB41-EB67-6D83E9A278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35" creationId="{B0BFC395-7E95-7DB8-6DD1-87EDDDCDDE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36" creationId="{A96D63CC-C2A0-B67F-D6DF-D92DCE34A7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37" creationId="{47976C26-893E-189F-4764-D8EB86D09B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38" creationId="{9A9B7E47-5D24-54F6-CA09-2FE42C766E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39" creationId="{89797EF2-2A29-4A1C-77DD-549088452A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40" creationId="{D76FA231-BFD4-3192-70A1-C0146F667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41" creationId="{1AEE7EB8-C1E9-BF9E-D55B-B688E3F1DD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42" creationId="{D356E48C-8639-2D1B-1000-C526BDD8F7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43" creationId="{B785654D-E0DA-A6A6-E1EE-826C952FD1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44" creationId="{BF3A1663-0428-9090-85F5-C74BFCB824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45" creationId="{228D2905-AB16-4B31-5F7D-0D34687768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46" creationId="{D6CDAC5F-27F8-FAAE-AA8B-BD60D0B344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47" creationId="{A3E34665-12F1-FAD2-7B71-D3202C3109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48" creationId="{38F1598B-BB8C-6E76-1966-590F639CD5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49" creationId="{35125415-7E03-32A9-AAE9-933481B39F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50" creationId="{DF7087C2-646E-3F91-3175-C5E56A2284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51" creationId="{96EB7821-C0F1-BDCB-8D35-CECFBF74EC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52" creationId="{03F44CAC-FDC6-0910-5171-133A2FFCC8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53" creationId="{FB286BA9-4FFA-2300-ED11-D73AA5A40E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54" creationId="{CC5B43D9-F09D-B9F0-EDE2-75F2029C55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55" creationId="{545199AE-CE00-B59F-A4FD-C25126847C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56" creationId="{B200DCD0-F0FA-7C83-2BC0-B255B07B5C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57" creationId="{D9561612-7AB4-8BE5-8A68-3BB993BAE1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58" creationId="{D8946D5B-056E-1FDA-F851-3F9A3295C9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59" creationId="{F0EA1BE5-B570-65A6-F417-EA8BE325A5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60" creationId="{AAA0B43D-7FAE-BCCD-650F-707860B7DA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61" creationId="{234CF156-BE14-4193-9088-E7A41BA796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62" creationId="{5359EA7B-33FE-113A-6BE5-A6E187E730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63" creationId="{94897920-CD7E-283A-FCA3-B0E965EA5C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64" creationId="{CB12C482-0F1C-3DA0-B3B7-7AF18ED691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65" creationId="{F650F045-DD10-BAEF-DBA5-7C2EC010D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66" creationId="{6C0DB43F-A5C4-5991-12FE-559B5A9EB9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67" creationId="{55B36D09-8491-55F1-037D-55FC3AD305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68" creationId="{0357046D-747F-2CE2-33B4-93A1C48F5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69" creationId="{64307975-A11E-C578-7C71-9027424191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70" creationId="{07909E61-97F8-90F1-B299-E34B1EEF2E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71" creationId="{8DCBB217-FAC1-5B01-31DB-4583E83055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72" creationId="{D1772593-9B78-6865-4220-CF1AF4DA37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73" creationId="{F8186125-8FA6-4E70-9C04-9BC5D3A618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74" creationId="{83DBE37D-4B6F-3E1C-A093-568B58B3CF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75" creationId="{DBDF8B74-FBDA-A32A-AB4F-A067A1E2F6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76" creationId="{D9787EF8-E062-9FC7-7775-FFA49F80FA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77" creationId="{235326F0-BB50-F383-0164-A5655ADF5F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78" creationId="{36DB951D-060D-378C-D901-75DCA5988E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79" creationId="{14C53609-BCB8-1DA4-9D75-DD85969D5E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80" creationId="{2793C59E-B293-9055-CA67-0AEB8B97F8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81" creationId="{B76E0091-BA9D-A8B8-EB2C-6D69A22B4D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82" creationId="{A53C07DB-7E38-2A88-8490-B1C0AD19B2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83" creationId="{B53FF4DB-03C8-5DFA-DCB0-8E4A81A218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84" creationId="{5622CDE7-F5D8-E087-00AD-4092CD11C9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85" creationId="{B25865C5-C798-7188-972B-A19C6E8C57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86" creationId="{FC25A503-754F-7931-9741-08C3ABBA59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87" creationId="{C348076F-9CBD-2332-FE32-A06167C7C4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88" creationId="{44C12860-3474-067C-77DE-2A1A96FB11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89" creationId="{FA753C55-3D31-B147-2450-48938E5987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90" creationId="{E1D97600-8A76-8247-EA82-F71EBE3F86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91" creationId="{8090CC54-6A88-0E53-495E-F96B42E961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92" creationId="{A73D4B90-3CBC-9DE9-30A8-42ABFF242C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93" creationId="{FB8B1E84-C6B8-98C2-58BD-349B92B4C2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94" creationId="{F64DEEF6-33D7-10D0-7CA0-53633BC1DC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95" creationId="{EDFF299F-5365-91E9-D8D6-F234B9E1E5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96" creationId="{455F9BA8-0F29-E28F-8EB9-FC6E6B7779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97" creationId="{04EE8C46-8138-5D65-0962-E19D503CC2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98" creationId="{7FF974D6-1E90-2681-F5C7-7B1C2AD65A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799" creationId="{13E72C6B-3B9B-3E01-AD92-CAB829F407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00" creationId="{DF3ACABC-D1D3-FCD9-5A64-0D6A7C1917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01" creationId="{1D854275-7F55-2128-C935-5BB22F7574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02" creationId="{AB648968-0487-67DF-0E88-D352A9F902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03" creationId="{43DD933F-809E-9DA0-0061-7D1307504C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04" creationId="{8EA99CF8-3A3D-77EE-03B2-1562899DDD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05" creationId="{92DC31F2-3AE4-7B30-FBC2-D1461D9F9C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06" creationId="{B61C1264-B6AC-4DA8-0861-37C89D2B06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07" creationId="{F83FA79D-9127-FD38-2043-59389F3F4A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08" creationId="{8A5D8E9B-F73C-817C-6EB7-1AE3ED3A7A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09" creationId="{0F5699DF-BA25-03F5-609E-8F12980751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10" creationId="{8D98B653-6F2D-41FB-2CBC-9D79631251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11" creationId="{D25A262B-2B80-39A3-702C-6290F9BB67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12" creationId="{8C1C3D15-3119-8D43-ACE4-60C9255C12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13" creationId="{4716105C-EFA0-D365-7062-303C4AB13F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14" creationId="{0F99840D-EFAF-622C-66DD-9AF0263339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15" creationId="{6FCC88C7-8C59-D8F2-54C4-C1DC4CDD1B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16" creationId="{45EECC3E-1E57-92E4-1C56-DE5731D564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17" creationId="{AB76582E-E5C6-801B-0D0B-F024CE6FD5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18" creationId="{FB6AF8FA-31B1-E197-5E6A-B08F81B8A7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19" creationId="{734DFA0C-674A-BEB3-A7CA-3C152ED0FB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20" creationId="{AA994EF1-08C3-C617-C8C2-77274C836A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21" creationId="{C869A47E-5EB5-6BB0-3DD8-E1C7126F40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22" creationId="{E3E966C8-3AB7-5829-5712-7FF9D320F7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23" creationId="{20657DB3-3545-AF1E-CC4D-4E5073FC69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24" creationId="{E4EBBC43-EF89-F1EA-281C-4DB5AA1B4E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25" creationId="{CB66F9C1-CC77-521A-C269-C51AE00E06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26" creationId="{AFEE26CE-1F06-A279-23CB-500BCD7E2E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27" creationId="{537CEFA4-44F1-00F8-6E67-A06EC7B5B2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28" creationId="{6AECCE3E-4D4C-EF6F-E40F-1893C76608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29" creationId="{DA54571C-9B0D-B4D3-1154-CB6042CFC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30" creationId="{4B62D6CC-3998-4B5E-C3B2-5CC0F64992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31" creationId="{F231078A-D96C-14AD-5133-50EAEE7354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32" creationId="{D045B969-0781-F561-7CE9-EF62EE0BE5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33" creationId="{D19741F8-1A8E-DB01-0A97-5CE5B7286C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34" creationId="{FBC937D3-DE82-3DA6-79E2-FD4F8B383F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35" creationId="{C39E5645-0D7E-87E4-556E-8D19396145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36" creationId="{996F093A-AF12-A041-3179-F6892EDC01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37" creationId="{4746C663-2FB8-151F-941D-BA2E3B2E82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38" creationId="{1682E52A-D71C-B2AB-F24C-7D59209B60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39" creationId="{8C78E231-984C-267D-E848-C63C9FD168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40" creationId="{095489BA-3826-156F-F089-FE382C127F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41" creationId="{18A587F1-0BB8-A883-432D-F7FFAF7CF9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42" creationId="{975C8F2C-A839-C9E2-F5F2-7EB6B0107C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43" creationId="{18960931-060F-AEF7-9F0F-7960B2A8AC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44" creationId="{F9681D76-1799-04D0-60B4-DD931422AD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45" creationId="{25819A96-FB19-C893-8C4E-65480624D0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46" creationId="{F668D937-5C44-30F6-3142-A5676714F3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47" creationId="{F1FCDD3C-1D59-8C6D-565A-9A59F63154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48" creationId="{CA142EDD-1F30-020E-98EC-6E9918AACD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49" creationId="{6FD83504-C33C-8C03-BB73-3200A941C5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50" creationId="{A0FC35F8-E29E-4B45-035B-F1556A7E96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51" creationId="{FBEEA26D-CA8F-DECC-34E0-C4F49E9B95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52" creationId="{827FFA5A-B574-F4E1-5171-FDC86157E9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53" creationId="{869C6862-2D86-4C5D-A10B-DFC91E3F92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54" creationId="{BCA54ACD-18B5-3787-65ED-0E613E59DB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55" creationId="{EB71A77C-75F8-6B35-617C-2E98174E93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56" creationId="{B05AFB69-E652-C04B-A599-6A704EA0EC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57" creationId="{9E48E2D0-B418-1E7C-C644-CDF1917CA3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58" creationId="{73344EC9-5D6C-2F50-5EB3-91BAB6D941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59" creationId="{ACB0CFFC-33F1-40E3-34A0-B89EB48F0B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60" creationId="{55C6A571-3C90-2ED0-A39C-EF3A7B0135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61" creationId="{95C4A7DE-55B9-621E-23E8-25555CEFBA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62" creationId="{99EE3424-D355-2581-58CF-071C1F2A9E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63" creationId="{F693DD22-4C2B-969E-290C-F1683EECA3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64" creationId="{0F7140DD-2BC5-2888-DD25-4D507D66AD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65" creationId="{373BF1A0-81E0-069C-B0DE-592385C7A4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66" creationId="{D00C1C73-7CDB-C8FB-52FC-BD1D8E50EA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67" creationId="{F526D8D9-7FD3-84BF-3532-78340DD4E3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68" creationId="{FC6AAD4A-818A-689B-7F6E-435B933EBC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69" creationId="{01E261DC-C488-57D0-CC73-A783927DAF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70" creationId="{BC9438A8-6079-9EEF-8757-12B30DB3D1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71" creationId="{AD5A414C-8F0E-8C27-6179-1AFFFE5683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72" creationId="{55DE7072-6D13-F4C3-A5A6-9CDDC92D42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73" creationId="{597B8C7D-4C2F-7563-E2C3-F880399D4B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74" creationId="{29F0E60B-64CA-6B9E-74E9-77B37E6AE3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75" creationId="{71CBC023-9702-EE8A-A38D-09B2A5B856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76" creationId="{6978489D-0B47-D04C-463B-35B8B3C5EC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77" creationId="{375B3A11-BC14-C0F8-30A3-AB7C137E8B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78" creationId="{4F8FBC09-B22F-C3F0-F18D-B3576EC872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79" creationId="{5C140DC3-3B53-1A43-6919-831ED9BD01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80" creationId="{72A4D8B7-044D-2C07-EC3F-25C45295B9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81" creationId="{C82F4257-5422-0C1C-E5BC-19FCBFF11D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82" creationId="{22007DF8-A72A-2497-ED71-55652AB795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83" creationId="{F859230D-E21C-C681-899F-9730D7033F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84" creationId="{C7E79FA6-57D0-0FB9-265D-785F338A7A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85" creationId="{714BE6EE-72B4-FE59-FEF8-EA763D1D34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86" creationId="{6467BBF9-26B6-3D1A-CFF9-08DF5FAA27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87" creationId="{146954CC-7EC2-3074-43F8-903E410ABD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88" creationId="{1DE09BBF-4332-CC7C-C76E-03452A8185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89" creationId="{778C2A31-2DEC-CAEB-7121-2231DC09C5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90" creationId="{59E8CDE6-51B7-5ED9-7FFB-B9ECC36E64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91" creationId="{62BE279B-931E-8635-ED09-A230C93D36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92" creationId="{24897B1B-7D7A-942A-D1A3-60E6EB0B92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93" creationId="{E0F57A01-4FF0-F945-BF7A-32596A5AE4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94" creationId="{CFC3778F-A947-F1E6-4A82-5ED883C05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95" creationId="{9E95F78D-5414-E78E-2330-62A053BD31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96" creationId="{9B05C795-92D6-5D89-1E2C-7147CE6F82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97" creationId="{86E7CDC7-0DF4-EBB8-4EF7-647874053E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98" creationId="{05504CEA-68B9-0F71-F5C0-4026E5A942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899" creationId="{F0CD9748-DBBB-0DEF-8E56-FF125209AD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00" creationId="{10331714-09E1-9AE0-844C-4471F8BF90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01" creationId="{671B7482-E7F5-AA7E-BA4A-52AC37F8E2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02" creationId="{6CF5AA81-01D8-B0D7-EAD7-9D8F9FD173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03" creationId="{58D579C4-7A4B-2FE3-101E-8173CC1EC0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04" creationId="{9BE62056-DE39-8455-B0B6-A4EAC5BCA2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05" creationId="{C5E769D2-9384-FC87-C54E-4BDA106C18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06" creationId="{7D2AE3F2-7E43-4A92-DF0E-446A2B0986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07" creationId="{3BF43F30-57A2-D257-C22F-691AB812B1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08" creationId="{993A8257-AE38-0C12-CDF7-15BBA3AB79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09" creationId="{99474670-3248-A4BE-F13F-7D35965E1A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10" creationId="{3B3D1108-DFE3-4B8A-F52B-F31C20B306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11" creationId="{5FB90179-455E-177B-6A01-B4AF384588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12" creationId="{BBBA9827-3E84-9265-127B-2875A6BCA7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13" creationId="{7A5475D5-4D82-7B32-0C3C-A3DF7BD21F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14" creationId="{360CA00C-A1C0-CD91-8CDB-84D0BC88D3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15" creationId="{A2F7355D-372C-E281-6E19-C870651641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16" creationId="{0DA453B7-23AD-297C-13E2-417AE8DF8D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17" creationId="{5AAA8F3B-E342-F7E9-9C8F-3909B300F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18" creationId="{9BDC74B4-96C0-230D-C998-EB526797C1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19" creationId="{FF22B0FA-F3FC-0A4A-8428-65A9CA8FDE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20" creationId="{7FDB4DE0-46A5-C9EB-5218-E1BF309950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21" creationId="{B17CE1B2-FACB-318D-205C-AE4B4F989C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22" creationId="{FFA3716C-582D-84F2-4363-AE9916AFAE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23" creationId="{1A82EE20-9597-61BE-FE36-B4964D87F8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24" creationId="{3268A58D-F04E-7905-1F19-57AC68BBBD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25" creationId="{45D542A2-7025-3A51-E5B2-8C83489B87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26" creationId="{181188DD-73CB-AD4B-CF51-C4278CD539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27" creationId="{E786B880-24C7-0C0E-8E9E-1538C33E45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28" creationId="{7954A3A9-B2C8-79A0-7FED-F99C3B91DE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29" creationId="{9B5E4F35-B5A6-2541-5DED-E8CD0E0BF5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30" creationId="{E021C751-9C1C-BBC1-F410-863FCE3F1B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31" creationId="{019CE559-C676-B25C-B02C-D6B402F6CC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32" creationId="{76107DD2-6B24-B7D2-7506-F5258A1DF6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33" creationId="{F71801E0-E451-02AA-BFFE-A2101338FB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34" creationId="{9D7CF3E7-56E2-F180-5EB8-E7320794AB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35" creationId="{F9494698-5796-C24E-A561-47546A610E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36" creationId="{6DF30401-47D1-5083-81DB-E7731EE2B6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37" creationId="{75462A47-0CEB-3983-0063-0CA0775521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38" creationId="{13422D4A-0D16-CA85-05DA-DD434291E1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39" creationId="{8FD2CF5A-2100-A27B-FDEA-290B28317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40" creationId="{4D2E85B8-E47B-A984-50E2-4234E8D3FE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41" creationId="{306598D4-B23F-627B-13F7-97CB8175F3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42" creationId="{024FEE74-57B4-4E4D-8252-4BE1727856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43" creationId="{47793A00-9AA2-C0AF-9D43-134AF13BE7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44" creationId="{3EF9F845-D638-45CA-E1CA-E835F589B6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45" creationId="{455B8FB2-3A39-045B-F553-E0765452B4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46" creationId="{8C6B4FE1-4D21-BDE2-CA54-61FBBA8E8D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47" creationId="{1F92C06C-A276-7AEF-3388-004DEE7A93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48" creationId="{C77DAF2D-0F48-ACD1-BEA2-7250DB44DE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49" creationId="{E636F3CA-7643-D850-EDA2-4ED269279B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50" creationId="{33B3F46C-4A7F-A0D6-C75D-410485AC02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51" creationId="{43F01FFA-7BD4-4403-AD0E-CCB5FAB1D6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52" creationId="{36865BC7-2D21-2D1F-FC4B-7D72E6D69A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53" creationId="{824D9BD6-62F2-38E5-53B2-2959A39DCE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54" creationId="{E21BA51B-DC72-7F31-A78B-AAC03EEA5D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55" creationId="{41E08154-2A1E-8330-5DC6-34BFA27382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56" creationId="{A8E9251B-A8A3-8E64-9551-B363C16693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57" creationId="{7024494F-810E-6783-8338-3F7396E20E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58" creationId="{96847A30-77C4-1F0A-9DE9-BBAC218B5E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59" creationId="{56A1CEDA-D270-BE12-3BEA-3AAF0B0922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60" creationId="{8B7FF719-5793-B46F-63C8-049D3EA6A3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61" creationId="{A9E80497-941C-8596-A2BB-61A1B7E4D1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62" creationId="{9D249BC2-C568-7107-EE05-07CF5D01CE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63" creationId="{03381452-84AB-D097-8448-EFA765F0BB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64" creationId="{D2BD0617-1495-4077-0A17-DA37539B5B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65" creationId="{075F983E-8D33-19EC-A4A0-C40730A1CC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66" creationId="{D4C001BF-4DA8-49D0-A4FF-502BD61F02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67" creationId="{B6FB3D86-0E2F-DC06-A2DB-5B3F7EDA0A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68" creationId="{3FE47918-F0DA-AFD2-7D3E-429B395A62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69" creationId="{BF288090-F61A-3A0E-AD6D-9277061454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70" creationId="{9496F388-71C3-B0AA-C159-90A811B651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71" creationId="{CBE2F0C2-E378-8BC2-4EFD-C4650B7A45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72" creationId="{C801B2CD-4F0A-E20A-9D86-25409D0A74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73" creationId="{E2965A5A-8678-DA75-048D-AD66EFE672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74" creationId="{7836D7DE-0D50-BA15-9166-4E79A2F886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75" creationId="{3354E2B7-46A9-34C9-FC6C-82E6DA8F86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76" creationId="{544EED0E-DEFE-8A5A-33B6-2249C4A7B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77" creationId="{7BDBBBBC-B71A-C539-C543-4BF7202BDE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78" creationId="{D3C3BB45-652E-7589-0EFF-AF62DDFF53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79" creationId="{3F74AC8C-0D74-5BEB-8257-7EF5E5B20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80" creationId="{44719809-A215-06EA-9275-2D0FDE5B10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81" creationId="{08AA8876-9043-956D-7740-5D5297824B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82" creationId="{AB9C73F9-F24A-293A-2F9B-22BA11F583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83" creationId="{430D477E-B43D-3E41-181E-00D51D7E8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84" creationId="{6E91D6C0-DA5F-ACF4-B803-333883F125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85" creationId="{EF9CEF81-1DB9-429D-2539-8771127E8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86" creationId="{34F480E1-774E-82E0-6603-1EBA0A36AF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87" creationId="{C0A9DBF5-23B6-3517-6493-AD9D64C737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88" creationId="{C5FE1F20-19CF-BDA1-57BF-4602D865A5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89" creationId="{8A53D928-9FFB-A0EE-D7D2-53465617E9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90" creationId="{F5AB80F1-5C26-9933-1C67-B0E47C6F24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91" creationId="{751DB09A-3BDC-E030-8F41-34B79D877C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92" creationId="{D8BC1E08-CC64-361D-FCD9-FD45A9F2B3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93" creationId="{58F5744A-2B81-8F55-E136-629AC814CA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94" creationId="{5BB38ABB-D412-C40A-9EF6-8DD67F2472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95" creationId="{6C9DDA60-7125-33D5-5CED-4606E8ABAE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96" creationId="{B690543C-6FE7-000A-5A94-CA678B12A3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97" creationId="{F047E759-79F0-63EC-DC8B-67CC3A5D0C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98" creationId="{F4454CF6-C5B4-1A0A-C9AE-0FF7F34DF6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1999" creationId="{DF63FB1A-E944-9C3F-D9D4-2CBA0CEDFA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00" creationId="{91B86EDD-9699-4D4A-0F0E-1E16CA0E02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01" creationId="{AF8A60E3-B8D2-8B63-1BD2-0B9F7D5925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02" creationId="{C949ABC8-F68D-68E8-EFFD-6CA48BCD9F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03" creationId="{519285E2-78E1-25C3-A99F-6310270733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04" creationId="{EEB091FF-A1B1-DF0D-0706-158A0D51E8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05" creationId="{E948280D-342A-EE05-7F62-FD6D0632E3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06" creationId="{75BE9964-96BF-910A-53C1-8F71DE7142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07" creationId="{CA253DB0-B242-69B2-E299-884483344D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08" creationId="{C7718CFF-3123-7DC4-8FCC-9BE899F0B8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09" creationId="{035DF80D-8CF7-58EF-7F08-75E01A0A13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10" creationId="{1DD93983-CD6A-EC41-76E8-A9A6316815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11" creationId="{0A24C66C-73EE-402B-7049-E34B712EC2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12" creationId="{58CBE228-FB04-627E-ECAD-C03A991285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13" creationId="{C0420B78-F63C-8DC5-072D-14015F5A64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14" creationId="{F8F21282-CAA9-F3AB-F3A2-DA805F4254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15" creationId="{098FE989-1DC0-6E14-2D37-841DF66200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16" creationId="{12A99C5D-7113-04D9-CA2B-753EBD8DE5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17" creationId="{E5CF733D-C580-B409-B48D-C86E28E3D5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18" creationId="{C3784E7D-CD45-2B5C-8B06-F979AF613E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19" creationId="{C08700EB-C297-2B29-894F-E90EA5CFBD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20" creationId="{86A95EBE-6442-18DE-6804-1C06C87334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21" creationId="{50D4CAE5-A472-9133-3AE3-70F447A703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22" creationId="{5715B0CA-54A3-A0EA-8B1F-2F06F27F65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23" creationId="{50F6BF22-FA95-F424-D019-6082B2E6A6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24" creationId="{19710AD8-0746-9CE5-4E5D-5D0C8935BF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25" creationId="{CB692A79-4C83-0678-0A22-9C72C43C37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26" creationId="{59F1AE85-9C8A-40F4-3CE4-69C69A95F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27" creationId="{747BBAC3-9367-E790-F09D-5CCD10047D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28" creationId="{B43DBB31-94B1-561C-376D-C31CEEC836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29" creationId="{A274B053-FB75-F5A2-274B-47EDCDCC2E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30" creationId="{568231B0-79A1-B247-0D7F-A31113A6F5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31" creationId="{DEE7565A-98BB-0711-FF26-E40F2D6DA5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32" creationId="{7E446F85-CBAA-D12B-7C8E-42947AF186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33" creationId="{8976A874-F86E-99FF-8DB7-4B1ED59027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34" creationId="{155630D5-C28F-15D5-989B-E899E7F027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35" creationId="{54972773-A477-934A-14A1-627FC8877F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36" creationId="{E0AD8E8B-E164-81E7-C758-EAF0B35FA7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37" creationId="{1B71625D-3A2F-99B7-C285-1B553A0CF7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38" creationId="{D87738FF-F2BC-6297-4B59-C978FA76BA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39" creationId="{78E1C315-2D10-A3FC-F445-5BC2827CC8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40" creationId="{38643EEA-2114-BD08-086C-F907E338C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41" creationId="{64921609-1037-3889-640E-E5B6B99471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42" creationId="{B5DCEC06-FBA9-28DB-4F22-EF3100FEBB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43" creationId="{0F35C01E-E7E0-D690-4833-26EE3F8965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44" creationId="{113A338A-7E29-8E13-4D98-13F5D97F02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45" creationId="{AAC272B7-ED89-2AF2-E7C7-EF63979346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46" creationId="{9B88EEFB-E963-797E-4DA3-114FE44DEB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47" creationId="{A44158DA-DD43-DF9A-3EA8-658BE1E5EE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48" creationId="{AE6CE5CB-EF64-C220-5B61-6A0A9B2F36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49" creationId="{7B7270FB-F601-E0DB-B708-19EF18B70E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50" creationId="{8C5A31FF-CC5A-7CCA-80FB-C8BFC492DA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51" creationId="{6E184CB4-8893-3721-AB48-13D5C2229D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52" creationId="{91BD3331-EB1C-7BAA-6047-AB97AAE4D4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53" creationId="{933F45DA-5378-23CD-C28A-680AF0DE4F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54" creationId="{05677BC4-E0D0-36B4-EB1F-8ACE22455F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55" creationId="{860DE440-B390-1469-300A-CF049B94B0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56" creationId="{B8759FB7-BE23-428D-83A0-AF5A8234D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57" creationId="{A55AED0D-32FD-21ED-3E26-DBF712726A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58" creationId="{55DFB637-431C-D304-A80B-D7C253C72C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59" creationId="{F468592A-5007-B9B5-DF83-FB99FE6A59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60" creationId="{4A36BBE9-1AA1-54C4-E4EA-D28A235952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61" creationId="{EE563CD0-48E0-A5D2-173D-92106C3DB2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62" creationId="{E2E008E6-0137-C72D-378A-47038F2540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63" creationId="{F2114F57-D2C1-D516-E79B-C50C6ED862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64" creationId="{717BCBDB-7250-9E53-2485-4F03855663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65" creationId="{049E5CE0-43A6-F2EA-FAAD-1F670694BA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66" creationId="{F4E2BCBB-10EC-047A-A6B9-064CC71032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67" creationId="{EC61FF13-CBA6-3115-E5B9-CA5A3EC1DA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68" creationId="{72CD225A-D56D-E015-FCA5-F30EE011A8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69" creationId="{A69D3E08-0843-601F-057E-A745173F26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70" creationId="{DDC0CCAB-6104-B228-E2E2-7E13297AF2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71" creationId="{46DC1013-5860-973D-B1C6-A26C72860A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72" creationId="{7C1B3323-756D-4BD0-22BD-60C892F451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73" creationId="{FABB5AC2-C149-CD85-1940-EF7D1C893D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74" creationId="{2D5F58B6-1D69-90F4-8B72-11CF257067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75" creationId="{CC18E23D-511B-A899-95EB-90418BDC7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76" creationId="{7824D993-B549-CAF1-F222-EDF26F4A86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77" creationId="{22A38E4E-8C56-4025-4C08-B6809BBEB8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78" creationId="{3CC6376F-7E61-969C-324C-37D600413E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79" creationId="{3142352C-13E9-61BB-08B3-4DE741BE31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80" creationId="{F85CB61F-6728-80A6-D8A7-16DA05FB7F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81" creationId="{51CADDA3-D240-A56A-B8B3-5A1AAC5263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82" creationId="{9A621116-9B79-E33B-A7DD-E691A336CB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83" creationId="{A898588A-58AB-0F53-37D2-052A097A4B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84" creationId="{836B105B-4A3A-AFA0-7BF9-FF4453BDCF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85" creationId="{E0643E3C-3A55-0B65-6A90-666E9B41B9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86" creationId="{4702F7CD-0017-12EB-67B7-FA85A1FCB7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87" creationId="{7051ED59-B90E-7991-2D5B-15DA0D5646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88" creationId="{163E631B-39A4-19D3-C826-53BAD3F9D7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89" creationId="{B94DF1F6-7CD1-E5B1-8A3A-6372FBA306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90" creationId="{3564D460-9DE1-16C2-7BC1-108070E355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91" creationId="{0CB5C108-AA09-4EFA-ABD8-6737273073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92" creationId="{E0915955-59AC-A796-D574-B3EAAA24DF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93" creationId="{777EAF55-F604-41BE-0806-53C91522EB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94" creationId="{168B2D74-383A-5C3A-4C18-915AF27DA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95" creationId="{8EFB3BCA-773C-9590-E530-651F40CE60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96" creationId="{404DB943-F09A-76A2-2AA1-C02FB2F0CC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97" creationId="{11C5BBF5-1BE3-E661-9ACF-3948E031EA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98" creationId="{F988BDBC-14B2-3D56-C733-2093934B38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099" creationId="{DE8693E0-9FFC-C419-0CB4-BF5E5679EB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00" creationId="{55049665-F68F-4051-B4B6-44E9AEE6C2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01" creationId="{CE2F40D8-516B-A8A0-697C-7FE5820875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02" creationId="{58F1C3A0-CCC6-AA72-6144-2A6C6C19A7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03" creationId="{B18E69E2-F2D1-44B1-67E2-E35D2EC8E3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04" creationId="{DDBBF98F-7FDD-C7C2-D428-F601733342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05" creationId="{8876270E-ECB8-5283-252E-6D78216FAE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06" creationId="{0B73A7F7-6932-83EE-879B-BD5C24657A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07" creationId="{BED80EF6-7FC8-5AB1-A58D-26807AC3D4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08" creationId="{3CF5A1B5-895A-ACCB-6EA2-259BC02016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09" creationId="{C0989EDF-B648-D976-DF6B-8697D33191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10" creationId="{BD7F011B-A31A-D8F0-DA28-B3BB304B97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11" creationId="{81C7D37A-4460-D889-AE61-AAF96B8C1F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12" creationId="{ED7A6997-F31A-2B83-7A74-33A434752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13" creationId="{775A385F-A6FC-A78F-8469-57965626D3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14" creationId="{DC334364-06E0-DF72-564C-FBA404F264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15" creationId="{84120E54-2BE5-6CB7-717B-AF93892201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16" creationId="{12292627-9814-211D-A668-D0CC03D89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17" creationId="{3BE1FF62-F41D-4198-84B6-6F83DA2C41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18" creationId="{9E641FD0-6E27-5E09-1E58-58F46E04C4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19" creationId="{52F1BF91-EA94-4849-1AFD-71C8AE2476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20" creationId="{EDB2808F-A73E-7E47-ED12-8770F09FDD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21" creationId="{46A454E9-56D2-8BD0-0C12-525B4FA091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22" creationId="{7E404BB1-D657-2898-6370-93E3CC931B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23" creationId="{58BD57D5-1FD9-4409-B311-063FFF3705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24" creationId="{4FF36EFE-C60A-2268-008D-2E6B1A5E6C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25" creationId="{BC65F7EE-FFAB-E1F6-02E6-084A4DDE18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26" creationId="{D49705EE-A99F-62BC-3EE3-CC4F65CC22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27" creationId="{4B088275-7C92-51E8-409B-E98397CD58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28" creationId="{D8050246-FC28-76FD-D36E-D9C26613E0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29" creationId="{CEAAA76B-782F-0FF2-EC50-725C3A2D0F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30" creationId="{D210E95B-890F-9298-B068-08C0FADEAB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31" creationId="{67FE62D5-D087-29AB-48EE-0F532C4AC8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32" creationId="{0383ACC8-A42F-090C-7E5D-39EA281558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33" creationId="{C4992E13-4F3B-6962-4500-0A281C4758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34" creationId="{66C41ECD-3892-3E97-06B5-BE90E37EE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35" creationId="{372A5C87-E46F-0699-AF76-BF183EC837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36" creationId="{D89F380B-B04E-20D7-4ADE-BA24112C66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37" creationId="{F6BC28AB-B077-7AD4-6C08-E8B220556F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38" creationId="{EA82B8E4-71F0-B75F-CF0F-4B66E514AB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39" creationId="{1AB2D66C-E0D0-C3D6-1AD9-3C69E4F082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40" creationId="{3CDBE534-E870-F9A9-6070-CC411E6059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41" creationId="{8B710547-013D-6B32-23F0-292A513F31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42" creationId="{2F428093-477A-6637-68F1-F9384C1ED3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43" creationId="{D8BEB4FC-C91F-C37F-6BBD-F019F177D7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44" creationId="{D6E50EB5-A1B2-F3D3-D166-4A9B5A8EBE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45" creationId="{20036B99-7431-CC44-0531-9382CC10CC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46" creationId="{40F8BB89-836D-F4BB-42BA-032369090F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47" creationId="{0378557A-3970-AAC7-E939-DF7931D7B9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48" creationId="{64BAF237-45A2-3FC6-8788-FA84F5D92D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49" creationId="{420BCA4D-4808-4361-82A4-C517E6A14A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50" creationId="{D765C14A-2D1C-6804-B482-550B1AFC68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51" creationId="{BE717B57-D80E-D2FA-2DC8-DF07317E00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52" creationId="{87DBEB79-3CA2-EDB4-7DA5-1003051772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53" creationId="{2C663C7F-39ED-A6E9-7C29-750ECE1850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54" creationId="{B0A5B49B-5DEB-8C68-8B58-FC68D4A23E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55" creationId="{4A4BD5BE-A772-C3F1-76BD-16904B787C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56" creationId="{11F446A2-62C3-EEC2-87A1-7DA401BE6E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57" creationId="{1AC00C8E-D289-1418-6F3A-D86D411555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58" creationId="{B65099FA-4FC8-3CD3-89C5-BE274DC4C0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59" creationId="{49C61272-BC2B-012D-D8B6-0F9AF26232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60" creationId="{7CA8B3F8-B83C-3B58-600B-09EE32B58A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61" creationId="{3A7D0AF8-C9C1-8C91-73D0-97801FA285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62" creationId="{35F1707C-AE2D-BAA9-BD70-65EA0ED0EE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63" creationId="{378C8CF6-30AB-AC91-4CFE-74C8BD7907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64" creationId="{16E2B2A8-3B16-6D28-00F0-C5479D311C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65" creationId="{564DDFD5-E855-80A8-CD89-879139D7DB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66" creationId="{740243C3-0599-F1A1-8969-ADC9D4CA2E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67" creationId="{3A88D10A-27CD-484E-5390-C204C82FB7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68" creationId="{C06B26CD-DFD5-DCC0-786D-DE7C3BD663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69" creationId="{B3B2DFFF-F497-F529-73D2-006C1975FB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70" creationId="{DAE1A1DA-6C81-C498-E893-3B35595C23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71" creationId="{D87CC7B0-BB12-8F87-E6CF-DA0EB7AE73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72" creationId="{AAFA5E23-FD8D-545C-1000-E8CA351E3F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73" creationId="{42157D23-03D3-2D69-CA3F-67BABA0BD4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74" creationId="{4A43D7B5-4C2D-0C93-82F4-B4FEB04E3E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75" creationId="{C9571124-7CD8-15E9-B9C5-B684EC3F1B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76" creationId="{04518036-527D-EE97-5C18-A56FFB09FA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77" creationId="{B9929F20-4460-CBA4-7770-0F2B483F47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78" creationId="{BD4B7D65-7DCF-8EF5-3EED-5463A0EB28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79" creationId="{C2D9E243-2BAB-CC8D-9FA6-A53841B6AD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80" creationId="{C07AECE5-28F6-48D7-9114-2F09508AA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81" creationId="{1EB5BB73-91D2-3A14-384E-279D7377B5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82" creationId="{49838320-D5A5-4415-6F63-97BBE00BFD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83" creationId="{475A7DD7-D157-7750-DB1E-27C489607F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84" creationId="{0EDF6EE8-55B9-515C-6030-971583002C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85" creationId="{1B64671A-EF08-E01F-31A7-1DB5F79EFC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86" creationId="{B41A5DAC-F7C8-4D2B-7CCE-10C831EB4F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87" creationId="{2CC979EF-938D-7047-5275-A3DF63B73D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88" creationId="{7E16E6FA-2CCC-73CE-458F-018F2B41B6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89" creationId="{9DC9B9C4-DB66-D0C1-5BEC-469DF03318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90" creationId="{3B75CA92-7650-3B70-CE3C-D12A39F7EF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91" creationId="{DF9E458F-065D-0EEC-9F82-BE56D2F558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92" creationId="{9345605E-1E81-B5D6-4C7F-A602586505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93" creationId="{3A814245-FF40-706D-6671-BB5B7CD29E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94" creationId="{5FD0E5FA-0A8F-4BBC-C930-2162FE188E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95" creationId="{81A71FD3-70CE-B0FD-2A8F-FFEFA1F35F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96" creationId="{F5F20F81-564A-B56A-23D5-21E237D668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97" creationId="{C942B587-54B8-888B-D9DE-DE440C0C4E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98" creationId="{3C6B172A-32CE-036E-2083-61EBC533E2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199" creationId="{CE03B446-9B78-C4D3-AFEF-25498F7CC8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00" creationId="{10B2D802-7D78-29A0-BD7C-7152BD277A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01" creationId="{D5E7D589-9956-40CE-D70F-28BF225DF2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02" creationId="{9748299A-D3E6-6D00-AFDF-01E62C0AEC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03" creationId="{03AC1C7F-96B1-8ABC-EB10-118B41135A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04" creationId="{3DA4654A-EB8B-4011-A99F-13B2DAED46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05" creationId="{20E6BF93-9721-7D85-B6C1-1AD93D20DD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06" creationId="{E9257341-D7D1-1D0C-60C0-0081D8A438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07" creationId="{5426C32E-BA7D-C4CB-D2E1-26BEDAA510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08" creationId="{B6D6DE88-3E07-06DA-C1D9-1C6479E005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09" creationId="{B6950237-9754-D4B4-4E17-424EF9EC3A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10" creationId="{0E419DDE-9B0A-B0CE-31ED-3488267A4C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11" creationId="{4C61E2BD-BC7A-98AF-73A6-7F68A11C39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12" creationId="{6ACC6991-3583-3EF1-CD9B-AB123C1701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13" creationId="{F7892BD0-4DBE-A6AB-45AA-F5B2EE7E91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14" creationId="{AE898936-4F67-E127-7700-BC89D2638C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15" creationId="{09D6055F-4089-52FC-3791-90A94C5DE8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16" creationId="{DF14572E-D9B7-454E-DCC7-462D7D25CC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17" creationId="{2FD10951-6205-91A8-FE6C-45537BE511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18" creationId="{93D79ABD-CA06-B9AF-E068-6C94600F93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19" creationId="{7AEEA25D-EA7E-9B07-2126-B6B596879D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20" creationId="{407527EE-D03A-1470-D50A-C01A0B770A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21" creationId="{66D21CEF-1B6E-000A-F7B6-BA4FA57A5A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22" creationId="{C80F6A9D-F745-A24A-65A5-4DF5D285E2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23" creationId="{CF492B0A-78AE-98F7-4240-4B0289DE0C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24" creationId="{4F5FD0AD-87FD-47A3-D81F-7BFC2EE46A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25" creationId="{2CFF8B48-D1B1-A2E6-03CD-4EC166EBBF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26" creationId="{B06C05A2-DB4D-1841-8B8D-F2E63F32D6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27" creationId="{8E6AB421-46E0-0F5E-E96B-982D629E61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28" creationId="{CA6E61D1-CF27-4170-91FC-B2537B0438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29" creationId="{88DCA3B4-2FB6-B885-50CB-07338A8E80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30" creationId="{B2DF60A2-7A58-7F70-DD6F-832E1B65BD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31" creationId="{83B9AB30-D3A4-88CA-E5EB-D3CC66F31A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32" creationId="{1C595105-2143-D005-2740-60909C9DCB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33" creationId="{34D31E7E-1945-5279-D2A1-790E038031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34" creationId="{3BB5AECA-C571-4391-DD24-799967F47F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35" creationId="{6059F2AF-C48F-C05A-F045-EA9953CD3F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36" creationId="{FB7EB929-86DB-AE5D-3FF7-DAF887D4FA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37" creationId="{14522C95-172C-F265-B2A7-01A15F27AE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38" creationId="{F551BD13-D58D-0AB4-E859-7A63187523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39" creationId="{D85169D1-D622-EDF7-7D6E-9559FB53C7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40" creationId="{4CC1B7FF-874D-4DBE-20B2-5A26DCB832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41" creationId="{C73CB4E9-6AF0-9FC3-3E12-FB32845482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42" creationId="{899BB35E-E13D-9D6B-E3C3-30A5EEDD2E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43" creationId="{9845A23C-35F2-25F9-C6A4-C857504434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44" creationId="{4CB4E56F-08FB-027A-0335-BFD82DA28B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45" creationId="{697F4803-167A-C3B9-842C-77C922092D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46" creationId="{CD163BA9-51B9-2ACB-A737-4D5DEA54B4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47" creationId="{2F64D63E-B94D-FB34-943B-7AEE7D4578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48" creationId="{A95278FE-77BB-19BD-2591-2514251949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49" creationId="{E26B5B35-441A-3552-C982-A23C7F23D1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50" creationId="{897FCD2D-63B6-E1C7-B468-4E10A690DB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51" creationId="{400C15A6-2A8A-01B7-B16F-A5F7B17755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52" creationId="{37ACA347-1D91-4578-0363-1B1C08507E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53" creationId="{BBCC2B6C-1259-4FF4-ACB2-476869818B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54" creationId="{8D517417-F142-2BB3-B637-B225C1D477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55" creationId="{19E033AA-0299-3C3C-E69B-D38AC1D434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56" creationId="{D3FEC7DA-042E-4149-D813-1DB612A826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57" creationId="{4C82BCEB-0285-6A9E-4CB2-9E735A549E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58" creationId="{1DF20FC9-A87D-9F34-EDCB-0E27844E91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59" creationId="{7F0339C3-FCCA-3B8F-D3CE-B30DE544E7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60" creationId="{C7C1426A-9A44-60CA-EA7E-0AEF51FB4B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61" creationId="{AA724F9D-51C0-8D50-022C-49CB9E33C1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62" creationId="{1D947E10-CC75-E4C5-44F5-4584978B6A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63" creationId="{191A597F-C21B-795A-0031-28BA1A5667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64" creationId="{DB9EA9DA-64D9-6C19-9D76-DE465A2F83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65" creationId="{D6730B9D-830C-DD0E-5C38-DCC4CA021A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66" creationId="{FCB10A82-9F82-2069-4C49-1B27D53BEE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67" creationId="{6AE1D875-7D37-C1DA-D861-EB27B16651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68" creationId="{BCC1E734-19BA-1EDA-A546-832D0BA45E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69" creationId="{EB3C629B-2B80-9891-65DB-2E594D626E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70" creationId="{EF9F4321-439A-1CEF-E600-8102867614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71" creationId="{80995BE9-2A8C-74A1-CC86-2BE74B235D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72" creationId="{E66F0708-E968-29B7-4A31-5356B8EFC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73" creationId="{AB29EA78-028F-1CD5-A7E4-B4293958F4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74" creationId="{0E97F4FD-F90E-6A47-9074-9D80B1F8C0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75" creationId="{600653F5-F056-950B-FCE1-BBC554366A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76" creationId="{A0B55355-D6C7-C7E9-E5D1-C0FC546310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77" creationId="{56F79E77-12BA-F4F3-0184-969C12C62F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78" creationId="{AF2A0FB6-4812-3809-AB3E-5426617900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79" creationId="{6ECEECB8-31EB-C7F1-5B2E-A1707938AA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80" creationId="{246A6DA3-C1A4-7EB7-9069-81C3331DD2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81" creationId="{15D7A9D7-97B6-6AC3-7C9B-5B70E78F01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82" creationId="{72288361-EA24-E3BE-BAE1-49507BCF0F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83" creationId="{688FD866-2D22-EA35-F695-DAD6A76582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84" creationId="{81F28C7D-4869-EFE7-64D8-CFA3F96EC0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85" creationId="{2D9B4018-A1C1-A04F-8C35-EBAAB108FD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86" creationId="{A4E0B055-987C-97C3-1A79-712A516CB7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87" creationId="{44DB447E-F2AD-A13F-88C4-D6F570E502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88" creationId="{DE66F39C-C2C3-C902-9DC7-5E9E15B3B9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89" creationId="{17DD376B-B624-EE04-502B-CCB1AC7AA2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90" creationId="{A085E902-0F4C-6CCE-288D-F4398AD0DE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91" creationId="{32977296-31AD-F426-F58E-07447E0094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92" creationId="{BE761EFA-C6C0-F143-9841-913C0DFBA5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93" creationId="{1A9C044E-221F-8ABF-3509-7EE1262E43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94" creationId="{1219CDCE-9CB4-E1DC-817D-BA82191B16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95" creationId="{D818F27E-B37D-6DC7-C1F1-6AF2A92830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96" creationId="{FB9557E9-65CE-2B7D-9FF3-1A2F2F545E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97" creationId="{568FCF19-1399-58F7-43F1-08FBC31F4E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98" creationId="{0CDC6B4E-D95C-0FAE-30F4-97C27DCFC7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299" creationId="{DC75D6D8-6E40-3C44-0F36-5725FB3410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00" creationId="{A5DD27FB-8274-0EFD-78E6-429EB75CD6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01" creationId="{E3C6C9C5-F81F-426D-04CF-DF104C4AA3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02" creationId="{25DD9B38-FBD0-391E-6FE5-62B3DD6781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03" creationId="{D7FE23CD-D34A-C555-3D45-5645F0C0E7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04" creationId="{C61C27C8-C0F4-80C9-D327-7D8DBB6619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05" creationId="{22E95C90-6939-4190-7835-92EAA2DE5E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06" creationId="{D74F787F-F1B8-C95F-F62B-433976ADC0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07" creationId="{077755F3-159E-DC78-34A6-F7920FCEF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08" creationId="{251E398D-8C7D-54CC-A0FC-ECBD88B73C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09" creationId="{5BCA23E2-EA11-4D68-6009-5880873D0D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10" creationId="{96C11B02-F586-45C9-2599-FF3E4738B8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11" creationId="{BD8EE830-ADF2-F950-F92F-3DD894E690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12" creationId="{7A8A66A6-435E-5DB4-D088-29D0AD126F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13" creationId="{368B6A9A-000A-ACCC-22E8-514BAFA837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14" creationId="{B1CF5484-4570-1B89-6D52-9FC9DB0104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15" creationId="{CE0FDDAF-6605-DF2C-7355-4C1D1E7205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16" creationId="{34F05C98-9236-24AF-A7AC-2A8696C04C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17" creationId="{BA9BB251-49EE-65FC-7A40-0EC17040BF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18" creationId="{5609431A-FFEA-2DFE-4DE8-6CE43D217E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19" creationId="{BC064997-F03C-7EF2-35EF-B6DED543D2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20" creationId="{B7751EFD-AEB8-DEE6-4DC1-0E7E8772E9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21" creationId="{9DE40744-17E2-FB99-9C28-BE28F59E61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22" creationId="{5E7E0A5B-C5F4-3FDB-F603-63475EEE1A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23" creationId="{87E3A686-305A-9775-5C01-BB966FAB26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24" creationId="{AA0967EF-F70B-4322-9CA4-5E875D9F21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25" creationId="{8FC7335B-DA64-A522-3DB3-21D7F6AA04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26" creationId="{2453DA62-E3DE-DC20-3843-D9C7AC2022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27" creationId="{42571405-DA2E-5AF9-AE99-C61A571F5A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28" creationId="{027573D7-BF71-1B84-F986-81636F9389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29" creationId="{BE110F07-387C-07DC-B63C-425846EF80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30" creationId="{0B36E991-14EB-8F11-DBDA-2B732D4ADD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31" creationId="{11135373-EA93-4709-7977-904A71ADE1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32" creationId="{CF198590-711C-9428-C74C-1D9B96152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33" creationId="{F649B440-0172-0E43-3E36-A85CEDDB85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34" creationId="{C544F6F0-D208-F625-F9F5-0BFE64FCC2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35" creationId="{FA966C5D-9A7F-9682-5CF5-95B9833322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36" creationId="{CCEEFDD6-7297-DB99-7041-2EABD28084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37" creationId="{26975474-444E-7490-0F4B-1F7CD1683C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38" creationId="{1EBAC4FC-65E3-7781-39B6-5B7C6F8B76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39" creationId="{423C034A-DA09-47AC-F2A7-2FDA4AFC68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40" creationId="{284E778F-890D-08D0-2532-4DD6993FA6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41" creationId="{BDD3525F-2FFC-AB15-FCEF-A63D1EE09A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42" creationId="{AFC5999A-4135-DC1B-62D4-C742D8F06F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43" creationId="{01BA2714-5E74-0E7C-6868-9D40DB35B6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44" creationId="{B9A3A050-A8CE-CCA3-3A21-43FAFE7EDC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45" creationId="{0A7F5919-8FE1-10C8-D3A5-C57EFF083D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46" creationId="{C4359268-C84C-91C6-A597-8BF52DF1FA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47" creationId="{198EDB65-1AB0-46C7-3979-8C2294208B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48" creationId="{2A36BEEB-D67E-F0F7-4CF6-39A26360DB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49" creationId="{926DFD1B-E3E9-AF02-2E4C-2D2354617E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50" creationId="{F785925F-B566-73D4-6404-C5A2C5F21B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51" creationId="{0528E0AA-08B0-B15E-B70D-28726D830A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52" creationId="{9E54D7E8-6CE1-2574-860C-A0B57DED0A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53" creationId="{4B84D3D9-222C-A0C6-B253-2D1C074E0B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54" creationId="{4737CDE4-00A3-F925-7117-A105551D3E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55" creationId="{782C6A0D-F38B-ABE3-C76B-78A5FFB7CE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56" creationId="{6955B777-0CBA-AA95-D51D-1F7B1BFC12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57" creationId="{86876089-DC35-26EA-514E-6334E55589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58" creationId="{03FE5FB5-F186-0CFE-8D78-E7A726AC83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59" creationId="{2E0C0751-7E46-0A7E-5308-47A154784D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60" creationId="{5254D44D-6C96-FBBB-CAC3-B33B39659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61" creationId="{5B6F714B-A3D0-D10C-0B20-D71EC7DDB2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62" creationId="{88525BE6-056C-AFFB-0C5F-3130B54299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63" creationId="{6EEDF65D-F81D-5638-29D9-1AC79E3B55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64" creationId="{54BFA2B4-A2F1-B9BE-7A23-AA11073804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65" creationId="{DE0D5182-1620-B291-F1BD-FD2A0782FA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66" creationId="{7044B8ED-C33D-4A21-F74E-5D487E7793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67" creationId="{52759AA1-B76B-D410-95A4-0C55D5E57F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68" creationId="{91EEE6F7-CEA8-4812-9143-AA23A441FC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69" creationId="{FC4FF087-D44F-49FB-B11D-B5A3FCB7AD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70" creationId="{EBEAFFFB-1D3C-50A5-0655-8636764B06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71" creationId="{3366A0E2-67DC-2E3D-2B36-ECBC5EE233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72" creationId="{BB08D92C-A5F8-4201-4F3D-6A8B59FCFF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73" creationId="{9ED24D0E-E842-7DAA-B9A9-C5E6AD13AF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74" creationId="{849D2E13-32E0-56E2-9F92-F914C2ED69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75" creationId="{056C2459-BCD0-1FA6-821C-97350E3A0E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76" creationId="{AEE87A4F-B168-2F6F-5588-CE6D3A1775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77" creationId="{786B6C04-2681-EBFA-9229-01B0827FB0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78" creationId="{0D71303E-F342-F003-697C-EBCFD6A897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79" creationId="{52C784E4-6CBE-8A84-2814-C96CB423E3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80" creationId="{7A7C5E49-3949-234C-0DE1-748597E52A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81" creationId="{D1B95E7A-85F2-BDDF-4CC2-018402C892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82" creationId="{46E2E173-6899-D64D-6924-93AB0369E5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83" creationId="{28C9FF60-0052-7685-EBD6-2E169E7A37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84" creationId="{1A38C60C-6231-48E8-2123-04A819112B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85" creationId="{79F2D6FE-6666-92A1-2B01-55F9E02233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86" creationId="{17A36A33-89A1-B53C-DD5B-F8E7AB5A60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87" creationId="{50D21DAE-1DAB-8BD6-237A-729F93DCD1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88" creationId="{6F1C8EF3-B9D0-929E-5AF9-8DB592B4C3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89" creationId="{FAED8C1A-0896-A9E5-D51F-D853F28E07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90" creationId="{E385261A-E756-1AAC-CFCD-574935661F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91" creationId="{B9090481-E09A-890B-3675-CDAEB22780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92" creationId="{4380A8BC-0A5A-5178-37AD-39B414F2BC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93" creationId="{C0D28A6F-97E0-BF28-E341-A151EC5D35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94" creationId="{5B887B33-644E-3AA0-2C00-2F86FC63B2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95" creationId="{19BC6871-40DE-C513-409E-B6EA961823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96" creationId="{F9D261ED-C4AC-37E0-4ABE-610135DABD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97" creationId="{DDF27AB5-5E80-6AF2-22FF-130E60649D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98" creationId="{36AE20DB-67B3-961D-6C5B-14EC0B04D9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399" creationId="{CB4488EB-30C4-2E7B-094D-262E1389E3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00" creationId="{B399FD9E-4669-8E78-4BAD-05E0C03B34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01" creationId="{82890217-EA3B-4EAD-55DE-8F1E1DEF32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02" creationId="{F95A5BB1-A10B-9C53-9971-D281A9AB56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03" creationId="{EA28AB62-B406-CA1F-4AF8-1401DEFBB3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04" creationId="{ACA44C48-6E72-E377-2BA2-281505D5DE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05" creationId="{AD32BD35-1685-F9BF-CCC5-04EE3E981A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06" creationId="{7DBCCA4D-6B3D-E195-4FE0-98E267CAD4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07" creationId="{2F68C4D5-D514-B677-4EC4-145E8572E4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08" creationId="{5111B045-971F-E549-A5AF-C72864F6BF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09" creationId="{C354575A-AEFB-2106-292A-ADD630AB0C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10" creationId="{D11D08CB-12B9-EC01-1CEC-28D113D394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11" creationId="{80AFB86A-6683-51AC-43AD-8146C9AF48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12" creationId="{4F2F524F-1560-997F-1AB4-730E9FE4B7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13" creationId="{83FFC712-04E4-F405-BC6C-8E8E7CFD67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14" creationId="{F0D451B8-6F23-EA0A-8340-DF3E4FCE29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15" creationId="{A13BDAFE-D22D-E948-6792-3EDDDD9B6B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16" creationId="{B15B1AB2-4039-115D-2A8F-980AFF30FA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17" creationId="{E16C490D-95A7-8A66-563A-A93BAD8104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18" creationId="{600A53D6-16B2-9B4F-C1A6-45E47ADB92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19" creationId="{6BCF96EB-B719-1009-EC6A-09CE16CDD0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20" creationId="{FD657CB0-4098-3AD2-5817-216D2F11DA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21" creationId="{99E59777-8147-6519-FC65-0E5DA82BCD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22" creationId="{516E8E78-71EF-C931-8801-EB2B1D8018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23" creationId="{C3BF8332-0AB5-BBCD-EDDE-E3714A0EF8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24" creationId="{BE3E009B-FA76-818B-7459-A526070A9B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25" creationId="{F3BB91DC-3F9A-B641-AE8B-771CF288A3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26" creationId="{64395C07-2B81-1E1C-C479-75A4DF32E4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27" creationId="{D52186C1-FE1E-1F05-E00E-0D9B3493FB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28" creationId="{640B0CBE-B83B-47DD-D457-77586EB693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29" creationId="{2326831C-A1B0-A5E0-9421-5A5B1318D6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30" creationId="{84869054-1417-9D7B-288D-60B78CBDAB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31" creationId="{7928CEDB-E088-971E-2FA7-D8EDAB5F22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32" creationId="{C01EA4CA-451F-920A-5C59-02E1267C67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33" creationId="{C3A14FA8-B020-6FA9-7710-B810AAEC7C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34" creationId="{056DB0A6-19C9-6E03-FAD7-6DAE449475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35" creationId="{6759E286-8BD2-EBE4-0B24-F582E3E12B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36" creationId="{89C28625-1F4D-CF02-1F82-98281ACA62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37" creationId="{ECCEF057-C44B-ECE8-5264-14A9C8BBB0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38" creationId="{80EDB22C-6582-8843-15A9-BB8FE6A8BD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39" creationId="{EF744F92-2526-BD63-3024-E04230234E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40" creationId="{9B81C1A4-CD3E-C0C6-83B8-DAB97371F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41" creationId="{CFFC1CAC-B0F1-D4AB-1C4E-A8B2E7C80C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42" creationId="{641ED90A-9960-EE03-DA04-2219D5B525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43" creationId="{D9722B62-370E-6AC0-2C1D-3C502FBE81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44" creationId="{C955E1C8-C429-4CF3-BF65-87D0F1F26B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45" creationId="{67DC7BD7-7622-190D-43B0-700B62E041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46" creationId="{9695725F-56C8-E206-C126-A4E5BF9609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47" creationId="{3F1D3097-E51E-B0DA-CA79-2AD3209EBC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48" creationId="{FEB9A636-D950-7E4B-F256-6F5D76D1BC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49" creationId="{526A4A83-1AD8-5810-9108-513D7785CD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50" creationId="{6FA30B09-925F-BA4D-99EE-F163C71BC8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51" creationId="{D6E685B4-30BB-F844-D1E3-E7654F5190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52" creationId="{A31009BE-8E7E-135F-241F-D0EC51DDFC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53" creationId="{DC04DA33-47E3-3679-934C-D4C8D938C1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54" creationId="{79A95D3A-3C65-17FE-2401-67C48571EE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55" creationId="{F9B66E3B-6B82-3EF6-9A15-3FFEE00863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56" creationId="{47D9DCEE-AFBB-AD0B-3178-EB7BEEC02C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57" creationId="{0401402B-C16A-7602-F18D-0B9068753F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58" creationId="{3174F7BD-75A6-0ED1-F644-8CFDD197C0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59" creationId="{CA17381A-44AA-1A8D-082B-AB2AA0D55F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60" creationId="{3D5FFA07-E9D9-2523-718F-77C862C697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61" creationId="{84927896-5EF8-40B9-9032-B301FB9BA0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62" creationId="{628DF1AC-6B64-F666-6D57-1D7B73497E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63" creationId="{9CDE2BB3-A5BC-5A01-2BD7-13FD3704E0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64" creationId="{E3F8D1B8-DFED-584D-4805-FAACAA38EB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65" creationId="{3EA7681C-A9DE-F900-C80C-97A1FCB4C3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66" creationId="{AADB07B8-4AE6-51BD-98BD-00CDF406DA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67" creationId="{D4B0B73A-EAE0-03B3-1B30-6C9A3A87AE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68" creationId="{C3F7B029-63B2-F7E9-79CC-527BEBD0E5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69" creationId="{41DACE45-06E2-0275-E29F-B4DCA569EA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70" creationId="{E7AA62A2-262A-BEEE-8386-B4E59B3F17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71" creationId="{5117B690-8AED-538A-74BD-F822A91F86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72" creationId="{CD7EC35F-0D5E-30FB-9807-DBEACEB812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73" creationId="{2E165BA0-B94C-3936-56FF-E28EE76C12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74" creationId="{4E940B99-7E8B-1A0E-ABFE-A7B0DECB84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75" creationId="{0B37E194-DC79-31F2-AEE9-1F82FF59C5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76" creationId="{070532CA-9145-89F7-E747-60FA9813C8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77" creationId="{22E8FA1F-5894-BE2B-301A-F41F15E810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78" creationId="{7851ECC4-9851-F47E-FD72-2E06F7888A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79" creationId="{F0DE134A-50F7-A135-BAF8-4D360EC7D2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80" creationId="{CC908759-A9EE-59FC-AFFA-CB391FBE30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81" creationId="{994AEB1F-62B3-684B-2532-5BE18A5C63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82" creationId="{D5682590-B1FF-2015-606E-1752F4D186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83" creationId="{2968B371-5912-419C-336E-21D1CDFBC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84" creationId="{756993A7-48AB-CF8D-5670-418791978C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85" creationId="{C03AB887-4D27-8CA4-3EE4-AD9582CCF8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86" creationId="{FC23B1E6-4F35-927B-1B7B-ED2BF0FE81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87" creationId="{81F52C12-F420-FE66-AC9D-8AC7BA858A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88" creationId="{1527DEAB-41D3-2041-6AD6-384CC61AFA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89" creationId="{58122B6F-1714-B8B9-71FE-EFAB08366D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90" creationId="{73BAC5A2-0DC3-D665-37EE-30AFE6BC28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91" creationId="{26D0E10A-A001-EACC-55C2-FD509DDF84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92" creationId="{D62C055B-14C2-6C17-2F19-DF2039966DF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93" creationId="{43D0A76E-BD4D-D879-7615-DC307241FF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94" creationId="{0C2E690E-2CB8-D684-B81E-7D6E089FCF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95" creationId="{9DEA94BC-DB8E-DE17-DBBA-A38DC4753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96" creationId="{BDDEEAA6-C5CA-9087-78AC-A44F8A2240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97" creationId="{F6F91C78-CEC6-C62E-DFCC-094AD42767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98" creationId="{A361B4F6-B10D-0289-BCC6-3395AA2BFD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499" creationId="{7BF73292-74A1-82D0-4A7D-001AFB957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00" creationId="{7EBB5E10-D973-41B0-5EE7-202E2CBC07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01" creationId="{821A57D8-2071-46EF-1D4F-F6EB261AF4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02" creationId="{F7586D21-67EC-B425-B1BA-59CACBD735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03" creationId="{B8B67920-4B04-DBD7-7E3F-1AA7E2C5A7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04" creationId="{EB5EAB7C-667D-FCCB-B753-D5BFAB10B6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05" creationId="{EE97BAFE-0BBD-C50C-FE1A-6A2B457244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06" creationId="{20B9D496-5420-6C48-2333-7E3FBA7F38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07" creationId="{79D2C678-9537-CD48-5C1C-24C5154731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08" creationId="{F94303FC-9575-EA95-0356-05E43A8749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09" creationId="{0CE83F24-AE06-9C45-CDB7-2942BB9F4A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10" creationId="{8924405D-5E93-EBAF-7AF9-0AA8F88301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11" creationId="{7E7BD696-F719-F7A2-3C89-F889DF43DD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12" creationId="{C1B3F82F-F7D6-FE01-C262-13CFA3BD68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13" creationId="{8CC18957-B983-7FB4-7CE0-6AAC86FD64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14" creationId="{2ACB2F34-93DC-169B-BCE7-A47EBD678D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15" creationId="{15E3FE8E-CE68-44EF-FDFE-3E424D239B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16" creationId="{C8191621-D919-90A4-2BEF-32ADA54024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17" creationId="{60B59184-72C0-8DFB-1639-1D597E6382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18" creationId="{0ACF44A1-295D-F591-FD15-99362E1A54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19" creationId="{2C9FA5BE-8E56-B6AB-081B-2C8DDD48D5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20" creationId="{64845A9D-1E2F-A1FC-EAF4-3109C62A1C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21" creationId="{4BB621DD-84FA-1D92-5BE6-FDA346900C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22" creationId="{B4A2F955-065A-0C02-85D1-3EF772C260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23" creationId="{1442F804-C00D-C13F-F1D6-8761D1E89B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24" creationId="{91BF9CFD-13B7-D8E3-2C39-7EA914D717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25" creationId="{5A42BEA8-431C-900B-8687-DBC3AFD46A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26" creationId="{615B3104-A0D1-E014-A7F5-5CEDDC6DD6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27" creationId="{B3372924-88D3-7EF3-49E6-F299EF9D6B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28" creationId="{672AD69C-B038-5895-8A0F-4CE6A6997E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29" creationId="{4CB9734A-9558-5CD9-9206-A8E13F2DBA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30" creationId="{DA5A556B-1293-8EA9-0BE9-B1EF6C8B86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31" creationId="{8C737D29-AD62-18FB-D1EE-FF41355F67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32" creationId="{5C6DF7C9-6A63-8B93-2539-4815131D33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33" creationId="{07811207-B981-A8C3-9B94-567CF282F0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34" creationId="{56E15491-644E-0E25-2BCC-2880E1723C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35" creationId="{D1DDBB74-AC4D-59F6-5344-11CA5CCA60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36" creationId="{0FBC198B-CFB2-5ECF-C6E0-9F385F192B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37" creationId="{56DCFE28-14C3-2BF1-F55F-3D16980E93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38" creationId="{AAE37723-BCD9-9F67-A845-622DC3B15F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39" creationId="{2D18B859-990D-2E47-9A4C-D54486F453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40" creationId="{9F9DF77A-8C59-581E-4845-8C7C43F02F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41" creationId="{A424CE99-9061-C894-791C-3E9DDB9EDD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42" creationId="{E0F49701-2172-2E37-E476-8D2A6EB252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43" creationId="{43338A95-474F-45E6-F719-539CCCAB44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44" creationId="{FC34C7A2-E5CD-F700-3242-91B7A80BC5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45" creationId="{2DCA48ED-B1EC-765E-AD3B-D3D427DE31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46" creationId="{7C1D3959-997B-13FC-5991-40BA834753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47" creationId="{4F1E8786-6DD3-432B-51F4-46E59DC238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48" creationId="{2347837C-B257-66B1-C5B9-AEA706216F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49" creationId="{73423EA5-DFD1-6FD1-5DC0-54A808E450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50" creationId="{D48F69AF-7D76-3CA2-1D27-6AF975453B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51" creationId="{751C7015-0E23-A6D0-8639-EC532B7055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52" creationId="{236CA072-5B37-BA23-5CAA-EBC9DC9790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53" creationId="{D4967E0E-8837-F5BD-0CD1-32F49663DF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54" creationId="{AE842EEB-0913-A038-2CB2-DAD24CF844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55" creationId="{FDD4CC06-976C-3937-CDA7-CAF7925791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56" creationId="{6E1F125D-13F9-2350-8F54-A690E8F97A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57" creationId="{F839E2B2-C321-BE55-F06D-18414C72E6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58" creationId="{69389D15-4A31-A643-4F61-D8043DA0F2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59" creationId="{921824BC-431C-2591-96E1-1576AB48C6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60" creationId="{8BF51879-7699-CB7D-F914-84B79F3896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61" creationId="{58C85764-9722-D107-3B08-582AD346BB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62" creationId="{1EC58656-2B56-7CCD-7CA1-C14283FB2E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63" creationId="{4D2B4743-2238-EC8F-5C97-D1A5CC3F9D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64" creationId="{A05FB256-9497-15F8-132E-004E8B33F1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65" creationId="{C939C4A6-8AB6-8284-3EA5-F1290C508F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66" creationId="{A81127F3-C07E-D96E-1FFD-813AFA6F65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67" creationId="{C4212E54-9090-ABE1-4AF2-AE90C560CB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68" creationId="{40A30165-9890-9B0F-8621-B17DF91032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69" creationId="{6F925C90-3AF5-BA6F-292C-F6F67210D8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70" creationId="{F667EE04-2448-27F2-6B83-2D712A93CD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71" creationId="{3DA7700D-462F-51B4-9767-5367522FE6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72" creationId="{F6709807-2156-8D24-6389-45FB772DA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73" creationId="{53E39CB1-684A-4EB6-D175-565A950F77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74" creationId="{BA37A06D-21E4-D0B1-6AA7-3C4035C1B8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75" creationId="{552731DE-222F-C685-156B-C7276F7E1C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76" creationId="{A56E96F5-FEAF-02EC-421F-F2A5B7A78F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77" creationId="{DEEBE6BF-3D87-487A-29F5-DCBDD20AEB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78" creationId="{C78269CF-29F8-8755-C783-736D4DF66B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79" creationId="{A6059E89-6C6B-56BA-8AB2-7EC1858EDB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80" creationId="{2C654A0A-DA9F-AEFB-52D8-31E7FD6EFE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81" creationId="{F37ACA32-50A1-5743-7352-7B396D2B9A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82" creationId="{F56A54E3-F555-C28F-9028-6ED3A01ECD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83" creationId="{EC88028B-D516-B991-63E4-04FDC38ED7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84" creationId="{F35D674E-8194-64B6-2EE1-06E18A2175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85" creationId="{9CF8DFD8-8986-23A9-0C5B-70E82362CE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86" creationId="{C4F47BCF-377C-1C80-DE14-A07BC303D2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87" creationId="{C1FAD20D-533F-1EAA-7AD1-43C2772210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88" creationId="{E9A77D09-DE92-6D42-61A0-A7BA60190A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89" creationId="{BB9D4F25-18E4-4C6D-7801-AC9310D0DC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90" creationId="{6257ED0A-A445-0901-5BB0-D9201828E8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91" creationId="{B704E7CE-CED7-46E2-C3FE-2B1BFBE746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92" creationId="{6D2A627C-AAF1-1E78-4394-181E8DFBDC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93" creationId="{EDB8590F-8658-7B43-5F7C-59B4463663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94" creationId="{42351A60-9B70-15D4-E829-D657BC2377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95" creationId="{AF0B76DA-73CB-9387-3D5A-8BC718183D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96" creationId="{E23AF17B-2CAF-2C9D-0F8D-D709F9EFE7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97" creationId="{4D9AA4B3-B1F0-D941-B68A-8C0B7445D3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98" creationId="{23BAFB4D-C8EE-C2D3-1378-09C328488D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599" creationId="{438BA294-DA3A-05EB-A6F3-08900F5AD0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00" creationId="{3EBDFE97-31A8-EB74-FF30-14558D005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01" creationId="{5FA8AF19-230A-1B02-7985-CF72F5BD8A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02" creationId="{8003745D-2F5A-9996-9E11-03872415F9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03" creationId="{12CB11F0-A85C-A6E8-C5D3-9C1E98635F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04" creationId="{07567005-4347-207F-3857-82C8BE6118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05" creationId="{BE22F538-AB1E-CDA8-921D-06D68289E9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06" creationId="{4C07846D-2DB1-E45E-FFC2-7DA513A334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07" creationId="{72994336-F92C-2386-EDB1-300081BF62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08" creationId="{55464702-D097-FA2F-30B1-249935CC8E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09" creationId="{25A6D12B-39C3-AB15-D2CB-4B3D5ECE62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10" creationId="{09F4BC04-BBE9-6846-13FE-8B7938AE7C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11" creationId="{9310715C-7FA6-156F-5E03-8D6F0CC79C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12" creationId="{3BF289BA-4CB1-179B-A07F-42F2D70E22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13" creationId="{96B4ECDF-7989-78F5-7A2C-C68B6A7A6A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14" creationId="{49772BDC-82EC-B729-7E4D-3AC895C8EF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15" creationId="{EFF0F262-958D-4AC1-459F-C546DA2B2A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16" creationId="{0339BC58-E32F-81E7-E0B4-80AE14C897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17" creationId="{A2D27F85-6D25-A503-FFF8-EE692F8053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18" creationId="{BA5F1084-E060-1982-B4A7-A94224B8F2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19" creationId="{CC723DB1-11C8-23E1-FADE-7DA287FF87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20" creationId="{80939B10-27B6-4ADA-4112-1446A29EAE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21" creationId="{A33FC7E3-5A7B-4DF9-50C4-5D79A461E0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22" creationId="{10EA6623-41DC-7A09-9B68-EDD8393615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23" creationId="{C0E8802A-B146-91C8-73D5-EC93CBD7CF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24" creationId="{E1816079-EAF4-9581-B166-EEA246E42C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25" creationId="{88C09D0A-3066-D7AB-ED7E-CD884B7535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26" creationId="{F40B3CB8-956F-A316-AF99-F00A56AA7F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27" creationId="{72D246A6-8F28-DF2B-EE1D-54FAAE026A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28" creationId="{CD799BB1-222A-113F-390D-9CC8EC7999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29" creationId="{264A1F51-D434-D841-9AB2-11E280C7C2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30" creationId="{26980255-99E0-0DF8-644B-879C8896A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31" creationId="{8635AF4C-170A-DC57-D7B4-1EF2EA151B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32" creationId="{26648661-E22B-9542-EF89-9D6C15459C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33" creationId="{88258FC5-0CE1-836B-72E9-F81A484EE1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34" creationId="{682CD887-ABDA-C114-999C-F225E4C11A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35" creationId="{C475FD2C-ABB3-9214-D9B9-E58FE6483A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36" creationId="{602A90E4-10CE-2909-D313-BDF7237C90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37" creationId="{9221267B-BBE0-9E8C-E943-3B8BA068C0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38" creationId="{37003C82-CA10-F1E3-9926-B179F8CCC8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39" creationId="{6320C5DB-6222-3B95-E80B-72274303D8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40" creationId="{C81ECCE3-41BD-1505-54AF-31A92D1A28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41" creationId="{FAE03E28-A989-93BB-7B7B-3811FA0884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42" creationId="{2DB49285-7A5D-FF52-53DD-D25EC63271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43" creationId="{B163A60C-9714-3915-C1B2-342CB674EB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44" creationId="{60091888-49F4-AF30-ACA1-8E126AF6E0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45" creationId="{1AA065BF-3514-DA95-B7EE-4F82A2978A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46" creationId="{51AFA75A-9A2A-FBCA-17B9-1F111A27DA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47" creationId="{4B731A7B-5BC7-8E59-2320-0DDD3905F9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48" creationId="{E5901EC9-A58F-B311-6942-0793662745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49" creationId="{9961672D-BD74-7827-2741-128B988A77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50" creationId="{300C8C91-9A76-26EE-6A68-EAA3165A8B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51" creationId="{45875ACD-CECC-0DC5-9892-45E6BFC679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52" creationId="{32CA6C7B-B754-1A8D-81D6-944EF9848D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53" creationId="{AB6E6D81-FDAA-2124-4493-36961E6DCE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54" creationId="{DDE7C63A-D550-56FB-6A05-63C3921791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55" creationId="{C98878F4-31E9-E92C-761A-E23B273726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56" creationId="{32E99AE9-CF08-1322-8FB8-C59C9B2C0D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57" creationId="{1ABDF7D0-8DE3-D712-C795-769313D329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58" creationId="{FBFBF0F0-2289-4779-F920-D72CD9CA39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59" creationId="{8664BEED-D9AF-A151-7217-B8B425659D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60" creationId="{CB3FB011-1E55-88AB-5AA5-B6A9C059FD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61" creationId="{F4438A78-D66E-E55E-3294-42F5DCBA3C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62" creationId="{B6422ECA-4688-A5D0-CFEF-49621ECE33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63" creationId="{8D9BCDB6-D02B-701B-2CF8-8E5FBED124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64" creationId="{FFDA5F9B-D4F7-A4CB-AC4C-973C90F50F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65" creationId="{56F0E789-9461-49D8-E7B8-C37A98F1C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66" creationId="{03BE5A46-8B9A-91A7-FFE9-EEA119A75D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67" creationId="{260C09C6-B69E-26F5-A989-B06F436821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68" creationId="{0F12DCF0-B1E7-F010-9ED0-D65217E0B9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69" creationId="{0B02E26F-AC25-AE8D-BCD4-8DD791E63F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70" creationId="{966AA78C-6376-3882-2B1E-A0DFAB5E7F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71" creationId="{C6C52946-26CA-3091-3E52-ADE1926222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72" creationId="{5A2DD7A5-4438-09CB-DE05-1625601EF9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73" creationId="{73DB22E3-625B-B542-FA28-05A0185F4D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74" creationId="{20E7A876-A73E-0C35-4814-1448A833F3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75" creationId="{F4B5476C-097D-83FF-5363-6F238841FD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76" creationId="{8E21A188-DBFE-E1DB-5E9C-425DC9B488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77" creationId="{BF1A3C6E-26D1-F3F0-DBD5-A4CFEF8FF7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78" creationId="{759C334C-57C0-39BE-E5F7-8CCB442AAC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79" creationId="{66D38666-3FF6-811C-D8F8-00F418D578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80" creationId="{E12B609F-EC50-F6E5-D2D7-641DFDAF9E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81" creationId="{B32517E4-0593-4F9B-C1EF-5956146409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82" creationId="{8929DD59-954F-B3B6-901B-06AE595CEE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83" creationId="{7EE5C552-68CE-F4E8-411E-435715A1B6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84" creationId="{59A95F17-C51F-38F3-39E2-9EEA6EE1D8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85" creationId="{68044449-780B-1B84-48CD-35263BF43D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86" creationId="{4F943013-1185-5DB7-2EE8-F1848A2F04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87" creationId="{BFEA3D5B-6CFC-B373-E41C-692B6601BD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88" creationId="{E9B3300E-C1BA-2990-B033-EA80EBA1AD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89" creationId="{B74661A1-1459-9DDB-04F1-DA8EA70058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90" creationId="{7BE7B1EF-81D2-F69D-CF6A-8515BE003B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91" creationId="{70A1A8FF-4FFC-0E07-F1D6-941C4063F6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92" creationId="{32D592CD-B9FE-680B-AB54-D3A9DADD74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93" creationId="{6D89B495-8036-7A68-661F-E9436F0E8E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94" creationId="{7CB4CF33-A4C0-FCCE-A20D-3DC6D90EE6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95" creationId="{88AE5208-B83A-2281-40CB-136E1AEC2A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96" creationId="{C0C1F645-A3D9-2F1A-2FFF-A762B527B9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97" creationId="{EF845E49-653E-675B-238A-47D6AE5D97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98" creationId="{B95A9177-E347-B021-3DD5-53A8C5AC84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699" creationId="{0F12747F-CE66-5273-685B-08C765B315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00" creationId="{53C7D3C2-1751-DDC1-0F84-613D62FEC7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01" creationId="{B2067D12-463F-9954-3385-558CEBFE87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02" creationId="{A3290DCF-60D0-6D48-FE2B-E0E9D2CDD1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03" creationId="{C07679EC-D619-7ED5-51AE-4FE2191D4B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04" creationId="{BFEE2AC8-D141-E3CB-EF46-23DCDBFE47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05" creationId="{B2A9129A-A004-0B5E-1275-272CC0190D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06" creationId="{AB4E7FDA-6AD3-17F5-ECC3-A04F913276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07" creationId="{B67C1F92-2FE0-5F65-FB3E-FC1DD9A07B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08" creationId="{ED03CA9B-032C-25E2-3191-F315A08D37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09" creationId="{3E1CFA90-A9E5-2AA5-1D11-B6E57D01A3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10" creationId="{0465A9F2-98AA-43C5-C5B3-FCE540FD28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11" creationId="{CBBDBD4F-B4E5-FAB0-4267-57B4C09833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12" creationId="{447BC730-E65A-20E4-E290-C6BA591248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13" creationId="{0D577ADD-C794-24CD-BA7F-BF78BDF921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14" creationId="{608C8415-9271-C485-F4B9-7CC9A16302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15" creationId="{23B0B70F-0855-D287-E24A-640667C19C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16" creationId="{57E16478-1CD0-9DC0-A49B-DB7369FFB8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17" creationId="{23F0F9CA-7990-6063-62E0-698183B301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18" creationId="{B849C920-97ED-F8C0-84E9-F1F0BCCDCB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19" creationId="{81FBE7C0-7D8C-F73F-A5D4-557034D471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20" creationId="{F0262052-5C5B-DA06-E43B-270EEE36C1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21" creationId="{A48243D4-1D80-7D46-EDFB-AD05978BAF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22" creationId="{7E5750AD-0D11-A89E-C9B5-6543B21F8F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23" creationId="{C867FCB0-97D7-126F-35E4-6D36C9116B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24" creationId="{BBB04D98-3705-1B2E-35CE-91F66ACFF2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25" creationId="{1884584D-6DFE-0070-EEDC-F563A4B063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26" creationId="{42FD5FED-C7CB-9D6C-4660-7696770589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27" creationId="{F68C614F-CC8F-40F3-46B9-B82CEEBE54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28" creationId="{78D87EA1-59C3-0B39-08A6-FF6F12B3E0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29" creationId="{9757CF02-FBF7-3EB0-9D17-E51B647880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30" creationId="{703F124A-F9D2-3A2F-54DC-54BBEE2123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31" creationId="{E61041DA-03BF-A232-B0D9-09FE54A397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32" creationId="{A7062081-B216-3288-921D-E56F24CA99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33" creationId="{4FFF2D4E-67BF-C235-088E-337324D4B4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34" creationId="{14FD4CE4-D399-901A-DB27-B545F74751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35" creationId="{CA984079-8795-DA11-5CE9-B31BD3058B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36" creationId="{86E8A611-97BD-3395-E3FB-B5FFBC32D7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37" creationId="{6241950B-5EC2-1BF4-8B20-5B69750968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38" creationId="{38E4789F-C26E-5203-C2C2-CB740ED607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39" creationId="{BCF70681-F4EE-9056-E190-A4E74188DD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40" creationId="{A7C5E571-1FEF-7F40-DE85-6D6D8BC4A0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41" creationId="{B106F374-48AE-17A8-2AD2-BCA534522F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42" creationId="{569BED0E-3997-876F-8312-BF58A249BA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43" creationId="{531B30EF-E78F-F4A0-AB2E-F5BD9847D6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44" creationId="{B34C8DE1-BA5C-1C68-629A-1519BACD4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45" creationId="{2C4A7A12-FEF5-45AE-6619-65AD66D720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46" creationId="{3A076BAE-619D-27F9-5444-185A4C3D94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47" creationId="{39C9E328-58D4-9E64-17DA-FAE87BCA06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48" creationId="{A3F8745D-2B0D-3FA6-E59D-124FA499DD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49" creationId="{707C0B1E-5B4A-767B-C9CD-7A4B6C4635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50" creationId="{F1DC1006-6498-A5C2-E824-5507A52FCA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51" creationId="{AE2D7803-9818-CDED-58EE-5F896DB702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52" creationId="{5BFCEB8F-0B95-3583-45DF-63FB496BA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53" creationId="{2E5F3B11-FC40-A5A8-E7A0-7E58B5084B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54" creationId="{8D0C0951-4DF6-3598-2571-9C170459BE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55" creationId="{C0A43DD3-A3E0-DB3A-2579-6A970EAD7A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56" creationId="{4A2AA62D-1D7A-70E5-5982-CF7688170B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57" creationId="{90D5B0D8-B325-FFB9-AF85-BBAC8EB601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58" creationId="{F43FBBE5-957A-0FA9-CC59-490BAD70FE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59" creationId="{BB375542-69D1-35D1-EE63-B6F5C73834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60" creationId="{CAA8961C-1276-AD04-92F0-487C228187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61" creationId="{93C5477C-68F8-AC1B-7210-B8A3EB7D25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62" creationId="{87D8BB62-7B82-8CDE-C963-A222FB26EF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63" creationId="{926419EE-C99A-56C9-9183-CC7CB957F4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64" creationId="{6F73C7ED-7CF2-BF23-0D17-979E003FED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65" creationId="{E58DE465-47A5-4C59-CADB-7FB1899CD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66" creationId="{CC90CD4B-914A-F0D5-11B3-FAF76966F3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67" creationId="{5695BE4B-5C24-C32D-772C-9A66EBA34F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68" creationId="{8ECFB538-7908-A675-01EA-4A4D99837A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69" creationId="{5A906737-07C2-25A6-AE0C-1B2A7FEFF0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70" creationId="{B007A01E-68F1-70DF-3915-54E2DA328B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71" creationId="{0811E068-621D-E467-B333-04E642EA89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72" creationId="{6A5182D1-9BD7-9C1B-4460-63290D8068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73" creationId="{46E346AB-AFF1-D4EB-3E98-9DD2AD96BD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74" creationId="{6B0D9BDF-4E40-4EE6-EBFA-D09D02734C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75" creationId="{0C2561F1-19B1-7051-119C-C523A1D9B2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76" creationId="{35A791E7-076E-26AC-8259-DBD7203B54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77" creationId="{938122D8-B5A6-5351-1FE6-C9714C9A35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78" creationId="{AF8FDDF1-C6BD-5F7C-FEA4-5BA8309C10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79" creationId="{1A40DB3D-24ED-1784-45B6-D19A5725AC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80" creationId="{74746B0A-4199-2B07-D31C-1578B160A8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81" creationId="{7DB1FCD5-8251-F58E-81A1-F85FDBEED3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82" creationId="{DF7DE070-FD39-ED0D-572C-F5AC5B6C7E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83" creationId="{7FDC3699-E315-773A-6B95-590667DB7D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84" creationId="{FCB2D3D9-036D-F90E-2E58-33AC746B0C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85" creationId="{9B5956AC-06DD-F889-C720-66C6A13F53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86" creationId="{AFC528CA-3853-63A5-86D4-6A78552E2A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87" creationId="{8CBB3BCE-480C-51F4-D163-226724D5BD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88" creationId="{6B0B36A7-7D35-02F4-41D5-14601106A1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89" creationId="{B9AE9780-C966-454E-AE1A-F7CE6A5229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90" creationId="{68DAF4FA-F7CA-4D34-78ED-E066A87F80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91" creationId="{284F64E8-2C4B-EC9B-67B2-16EC6F49D1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92" creationId="{44293833-331F-1DF2-939E-771EEE630F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93" creationId="{027ABE18-B71F-23EF-7728-EF7F3E9D4A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94" creationId="{AF18758E-75D1-78CD-A935-F8340E0A57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95" creationId="{BA6C8AB3-6030-638D-EC57-F77D5A0ABB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96" creationId="{B54550DC-4D6E-5FD8-7E81-31179CAF1A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97" creationId="{7408FD8F-6221-594D-2347-C40488BB31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98" creationId="{E78CFF08-4028-BD27-2C27-C358275681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799" creationId="{5C04CD9F-D525-46E0-F878-B1857C792F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00" creationId="{29E4ED43-D492-E3C7-4655-47035E80CB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01" creationId="{AC8B1061-1FDF-630A-EE4B-777A13958C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02" creationId="{A8D01A4A-D197-C8DC-F4B0-9C2A997985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03" creationId="{D0F29C2E-D68B-CCDF-8235-324F31E022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04" creationId="{1E7ADBAF-703B-2520-FD8A-23BB33E7C8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05" creationId="{CFBBCC98-E5D5-E5CE-BF3D-F4BE582450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06" creationId="{E9EF8806-03F7-FE6A-EE2F-71E06D9833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07" creationId="{6F03EE6C-ABBE-8D31-084F-492437FB1F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08" creationId="{5818302C-6083-5470-BA72-188C7B2F0A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09" creationId="{6D7D8FA0-C89C-A22E-B5D5-0BB60653FB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10" creationId="{24DEC237-A599-6307-484B-1D2046B3B5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11" creationId="{FFF09ED4-2DFA-53A8-4A73-31EE2345DA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12" creationId="{14F6A73A-7E2B-7C85-80EB-371E32AD11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13" creationId="{B82A85A7-A51F-4F90-D1D0-8E67467080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14" creationId="{5A9300B3-167E-55D1-2301-AC7AC3CDCB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15" creationId="{8C73091F-79C5-4866-9C07-7EE1AA445F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16" creationId="{7854C15F-07FA-C935-FCFE-12226BCFE4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17" creationId="{F772E7BD-6D81-E7A7-AFB1-FBC8598B28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18" creationId="{CD5A68BC-F08E-2239-E0FE-28B052C366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19" creationId="{0DFC91EA-9CF0-BD5C-148E-7C09D90F44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20" creationId="{D1EBAAD2-33C5-ED8F-8F7A-5869B4AA5E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21" creationId="{F6EB2A9E-1D4E-B5A7-6BBC-615465C449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22" creationId="{98BF5BF0-68A1-15CD-EC0E-3963207EA1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23" creationId="{FC659B72-8A0F-D4A0-5602-170947973A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24" creationId="{1C12E5A0-FFB9-70B2-EEF2-69F97BF6DC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25" creationId="{CADB5AB4-C4B2-CAC0-E512-E81802327C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26" creationId="{9823F05E-F690-FCF0-FE98-A95EAFD80B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27" creationId="{ED16835C-92BC-3233-07A8-3682F38CA4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28" creationId="{CDAE29D3-24A5-D11F-25BE-5B268DF529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29" creationId="{43806F64-7DF6-A3AF-EBA7-DE6EBF95A1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30" creationId="{DA12E2AF-EBFD-FED9-9638-64E269814B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31" creationId="{B9B4172C-54FA-C595-C1E1-948A3134C7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32" creationId="{F2FF92DB-3F6F-B23B-03A0-C445402DFE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33" creationId="{8B0F7951-6DC6-70A3-EDB5-06B0D57FBC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34" creationId="{78AA22CB-7619-7BC5-A24B-482B068686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35" creationId="{CB8D306C-114F-2EB1-A5F7-EFC896274D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36" creationId="{B772260C-735A-011F-A902-7386A9061E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37" creationId="{887336D5-C136-67FA-FD25-CBEFA44520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38" creationId="{4B8CC44A-38E6-498C-0FE1-360D54D35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39" creationId="{DCDCFF7F-5245-FB00-78DA-DD54BC4BA2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40" creationId="{BFFD6E6E-8917-7752-1B01-E7413CBD8F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41" creationId="{2B673F9E-AA66-1675-9F4F-2AFD6DAD0D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42" creationId="{C4414E01-73CC-F818-5B52-172C5B9396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43" creationId="{6F13997E-3BDC-6BAD-1C96-06DD08CE7F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44" creationId="{ACA203D1-F309-250E-C2FF-36C480C5C9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45" creationId="{75C2B864-BEFF-A77F-8872-243C163D10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46" creationId="{A903C9B6-FC25-2FFF-F998-F3879F8C57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47" creationId="{381DA968-8179-13B6-FC06-7323352016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48" creationId="{A3C8ACFA-3F17-F58C-4969-1BC414B3FB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49" creationId="{C876FC75-2E90-9D09-506B-5BF943828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50" creationId="{60B7CC29-4BFD-E606-2C53-31486E0207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51" creationId="{3243256E-1BD9-0F96-C6CC-5118C39900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52" creationId="{470B0E9A-0702-7E33-2CE7-03543CDD9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53" creationId="{A7FF3C49-8473-4596-D7B1-A681AB16EA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54" creationId="{F15A7A10-1318-71A6-CE13-3A8BCCF89D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55" creationId="{64DA7968-50DE-8FBD-9398-FEAA0A0AA5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56" creationId="{2BBA8405-8B2F-26BE-10A6-8A00768466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57" creationId="{5EB6D72C-5274-1F2C-D41E-EBBB83FF12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58" creationId="{4AB14E54-134D-AF10-B89A-C6072C8F61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59" creationId="{9E7E75DF-1B36-1985-1782-E6EBAAD9EA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60" creationId="{731B883C-691A-C3E8-C044-64C9A9D242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61" creationId="{8E653C96-F26D-FA92-5724-744793E1F3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62" creationId="{D4D4365F-42F1-379D-3D50-BBA805D271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63" creationId="{6809F03F-27FF-7C27-621F-A00CB6EA04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64" creationId="{472D3438-73DF-542A-E236-601B798389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65" creationId="{7EF0B680-47F5-F76E-6440-E842D5AEF9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66" creationId="{22773DF6-4B0C-A110-98AC-AA9BCD3547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67" creationId="{5C7A05A4-1243-125B-5540-4780265F1C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68" creationId="{B311D1B6-B5B0-65C2-C590-0CE1884D91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69" creationId="{92A71A92-45E5-4DBC-CCF1-7248B80475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70" creationId="{ED916353-C9D9-9400-6232-FF5B259C90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71" creationId="{6303B4D3-A7AE-1725-5CE6-7A08B4D21B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72" creationId="{0CBB7A0F-043F-1C43-A227-74145309FD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73" creationId="{342D0712-EE2B-1A93-55E5-E5095C0ED6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74" creationId="{401090FE-1F2F-AD9A-0A32-7D5A77355A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75" creationId="{98DBEDCD-5971-789D-E05B-35BDF24ACC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76" creationId="{22A3708C-3007-CC02-6574-A9013438D5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77" creationId="{A36EE588-B740-1FEB-B14E-61108BE4F6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78" creationId="{204558B6-8F4F-3D8B-23E4-FCC75557BC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79" creationId="{B4D6BB08-EF03-43DF-7BE4-759CF8A84B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80" creationId="{BAED9ABF-8673-1258-790E-B0EBFAF73E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81" creationId="{6B3B64C6-F6B7-1A6A-16D8-70145BA8E1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82" creationId="{A06905D9-A384-B482-097D-32F7D5F227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83" creationId="{CF78707C-27F8-ED4F-9930-88D4538AC2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84" creationId="{EBFA0803-6E6C-DA3F-DBE2-EE447E10EF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85" creationId="{A5FD4701-829E-4427-BB62-9A69D9517F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86" creationId="{005A33E3-025E-DF6E-614D-7D3DFC77F8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87" creationId="{CA3368EF-48E0-825A-4586-3A1D386B5C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88" creationId="{68DA38EF-8633-FB2D-67FF-648F88F12E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89" creationId="{158E08F1-B7FD-7166-D1E9-8E46FB1D41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90" creationId="{2E4CFE31-DEE9-8951-EC62-68A0B2D325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91" creationId="{15513855-9224-58B9-94FC-74FE74F82B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92" creationId="{4445F876-0A08-898B-C496-E5EB989553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93" creationId="{390D31E0-14D8-7619-474A-95ECB08AF6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94" creationId="{D0CF326F-5328-8D85-0791-F61371404F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95" creationId="{B3C2571A-7436-6E58-3C1B-5A0EBC4E2A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96" creationId="{613AFBEA-B918-905A-E2EA-272D4B2186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97" creationId="{A1047561-94D0-EBCE-5374-FDBC077384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98" creationId="{934CF483-5D3F-6DCF-36B3-4F10471852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899" creationId="{EE558B97-1ED1-D724-3D79-CD02ADC54A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00" creationId="{7167911A-CBFF-7D91-0FBE-E1934AA29F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01" creationId="{17B8902F-AC1C-DF87-45CE-22DBCA5F48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02" creationId="{7FAAE801-697C-B346-2A28-0FA958A452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03" creationId="{26F43DC7-CF22-36D3-2749-E2E842B102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04" creationId="{81ED3E6D-809A-58C1-3A50-A4DE9598C5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05" creationId="{D75AD0BA-D136-4A7C-39A0-1AB99A2563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06" creationId="{1A998BB2-7CC2-EC2D-CA15-28B1835061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07" creationId="{48741127-1B8A-90A1-507A-201D31BFFE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08" creationId="{67E0F74A-167D-AF5E-36CE-EE724A9D23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09" creationId="{44981FA3-006F-824A-31FB-3F518A8F6C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10" creationId="{37F3927C-782B-908B-8006-3D1D0C35BB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11" creationId="{365FCD01-D0F2-A051-8E0D-C07C6A0BD4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12" creationId="{723C42EE-8E2F-7B3F-689F-41805E20BF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13" creationId="{3F688A7A-7880-80AB-37A1-CAB9EBB9C3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14" creationId="{66B3F146-A0FE-5843-2168-603662BD44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15" creationId="{C8B440C2-FFAC-EFA5-067D-27BFB2C7C6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16" creationId="{C5F65C16-D9B4-895E-804D-14C8020922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17" creationId="{C936EA61-3B4B-9C48-B876-1451D883E8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18" creationId="{3834FDD7-0718-AA02-7888-F7AEB6FBBB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19" creationId="{D6034D9C-720F-598A-BB05-B6815A3C79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20" creationId="{8EF5EB5E-1AFB-7F5B-5C15-CB28043434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21" creationId="{DF8E29AB-EB56-95B9-E28B-AF9CEBF1B0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22" creationId="{4CF31251-B6E9-DA58-C0BD-305930862F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23" creationId="{21951F56-D59E-FC27-2655-A2707D3550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24" creationId="{674885F8-ADEA-3CD8-285C-A2ACFC40F5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25" creationId="{3BDD6DA5-228C-8B38-9FB7-26C332D011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26" creationId="{A3828ED8-5189-E6BB-8C9A-0F7A7CCEEF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27" creationId="{4EFCEEE3-7FAC-A177-D354-B685F108D5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28" creationId="{AE8102FE-BE63-8575-6176-916405E1CE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29" creationId="{2A466C5D-695C-95FA-7E8D-C3EDB5E72E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30" creationId="{4CE67BA4-5152-2320-2868-4FF447B784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31" creationId="{B7720505-049A-2A92-45AB-EA34E809C7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32" creationId="{01080393-D232-9D03-CEDA-7B5E702A27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33" creationId="{E1151BFF-DCA0-D33C-293E-8C25D501CB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34" creationId="{495C7E95-CC08-AF36-1764-1A09C7E4BE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35" creationId="{96809BD0-2006-9BD9-44C6-12591631C8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36" creationId="{A60CC02C-218B-9D96-AA9F-957F6BB3D1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37" creationId="{55A79C0B-6CF2-77EA-18C3-5B26DA98FC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38" creationId="{43B07818-D20F-60ED-EB32-19E2BFB771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39" creationId="{DC52FD42-EB60-0334-206C-4BAD779634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40" creationId="{8C17F700-39A4-8B35-CAD7-8FB068404F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41" creationId="{4027F8BB-95EA-052A-BC2C-6A42E65D6A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42" creationId="{8F18F87D-06D1-27D6-5119-D3FDD98103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43" creationId="{F5D139CD-866B-E3D9-F450-16751DEFD8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44" creationId="{2FB65AD0-B1AB-8255-494C-E446BA8B73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45" creationId="{712937C7-9A3C-AF39-BD0A-F108985922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46" creationId="{EB943DB8-5A0A-D343-23AE-0C85C592C7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47" creationId="{8D54BF13-0F42-8217-30BA-E0A82C41C3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48" creationId="{E441F805-5573-C415-4048-C776B07B4D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49" creationId="{FDCAB760-D035-A404-2B59-A86A0AC60A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50" creationId="{1F2192D0-3BDC-BAD5-E4D9-8341C99BFE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51" creationId="{8F48E9CE-835F-10E6-8F6C-DFEF8355DE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52" creationId="{2DC1DE9E-A0B1-7994-2976-0E9F9124B5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53" creationId="{E9AF4112-F6A5-BD2B-B74C-1B64900DE0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54" creationId="{660864EA-B07D-C60C-0CF6-2A64D4A0FC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55" creationId="{D148B3E0-D890-F8E9-F295-84B5BD43C8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56" creationId="{B6235662-0453-949C-D909-F93BE41996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57" creationId="{0BCFF41D-F0EE-30C2-2A16-3A6996CD3A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58" creationId="{976FEF9D-542E-878B-FFE4-09EE6F7AEC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59" creationId="{5259A239-6319-5D57-0303-70B80AF752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60" creationId="{E1AD9E2F-4E5C-9C58-63BC-F9D9A0BB0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61" creationId="{0FCB5ADD-BEBD-E224-BA96-928316FA5B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62" creationId="{E83AC056-45EC-BA0E-6AF9-2A7E902918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63" creationId="{EDBBB3A0-DD80-D91A-4A70-0F9FC5AE43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64" creationId="{C50CCAEA-ACF1-136A-B67F-F31B0DCC07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65" creationId="{FB7A2B1F-2994-F41E-23D7-D4B36B4AA0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66" creationId="{AEC9818E-4873-895A-2214-3412270E58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67" creationId="{6D937F3B-F2B7-50E0-0F90-B5BCC882DE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68" creationId="{30984A6E-9675-A787-05B5-A651E907DD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69" creationId="{DF1BEA92-360D-3AE5-1369-F26ADF22C7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70" creationId="{98642E6B-4ACE-5CE4-AAD2-F85BD76CBB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71" creationId="{894B09BF-41BF-F44A-A558-53A16656EF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72" creationId="{FDFDC292-2F3D-1B6D-FFA2-E9DB9380C6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73" creationId="{82849A21-0217-AA9A-416B-BD21C7F0E2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74" creationId="{BE691BAC-CE4F-24DB-123A-FA0E6DE8AD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75" creationId="{4D9F1B24-B78D-D76D-88B4-0B6D934784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76" creationId="{A16EEB62-73A2-E7DC-D004-D68E7303F3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77" creationId="{1DEB9AD6-B321-ED9C-DDB4-12068DD554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78" creationId="{CD521E28-3EEE-71B8-BEA0-5E0280D645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79" creationId="{80AE5D48-A2F3-A1BB-201C-A9E7DD7A56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80" creationId="{A2C9FB57-9403-0D77-5F41-E08ABBFAE6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81" creationId="{399F4B5F-CC69-9283-8563-402B3FCE71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82" creationId="{50CE682D-F0F6-6D28-02C9-2D3D5478AA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83" creationId="{1C9C64F8-AB73-3742-B54F-F08E38762A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84" creationId="{479CE07F-6E04-C5FD-0C3F-1589345D90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85" creationId="{36BB8875-7536-C47E-D860-5454E9B0E3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86" creationId="{AEA877D7-BCEB-15E4-A5C0-7F17F3DB76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87" creationId="{2C3F36A5-E8D6-E503-DD9B-50E45C8B28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88" creationId="{BC467863-0F4D-456A-F5CB-B0E5733954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89" creationId="{77DFEF8E-2751-F6AF-2BE8-798FA08200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90" creationId="{14D8F1DE-FF45-68AF-5126-C7F0966466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91" creationId="{6FDD008F-5778-7B2F-DBF9-EEE102085D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92" creationId="{A19D12BC-1A78-30A0-E8D6-420A067427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93" creationId="{4FBCE281-C68F-9D6A-415A-FEE0E2590F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94" creationId="{A3B7F98D-CE79-F5A9-CE6A-AF4191991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95" creationId="{52DB5E59-F8DE-6208-5128-FECE461F88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96" creationId="{0F83F8B1-1E83-3B10-AA3B-55C7DA51F7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97" creationId="{22FAD28C-4F2D-7176-48B4-85A75BD819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98" creationId="{BBD45158-E6CE-3D69-5329-381FE8D4D9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2999" creationId="{B084D898-4E13-2267-E7D8-62CDC2A43B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00" creationId="{6FDDD9E1-41BA-45C0-935A-7A7215C628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01" creationId="{27C51355-3300-5BDD-CDEF-1A759B9742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02" creationId="{C1424067-C701-B43A-4E8A-B7C982E764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03" creationId="{D1853E90-0012-BBB9-05A7-1BA2BCCE31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04" creationId="{5FE1843A-3DC4-5828-1995-C7F859DBA1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05" creationId="{908F6314-9B4B-B94F-5AD8-1BE990A1E1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06" creationId="{0CA0B205-47F1-F2DA-438B-09E5B5E808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07" creationId="{54875A62-03C5-3C1A-4BB6-08257894F2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08" creationId="{FF5271D4-2A95-015F-67FE-915BB90BDB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09" creationId="{6FF748C6-F48E-7836-7E93-282A8B7947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10" creationId="{4F0D7292-063C-E2B1-4E89-FF2519E966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11" creationId="{D1B6E3DC-7B1E-973E-1B82-B689153B9E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12" creationId="{4E11227A-D8A9-53E3-49EA-A23E474003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13" creationId="{8DDA77EE-91EF-B6C0-77D3-12665B0B06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14" creationId="{62C68BAE-1CDC-7557-BF95-16F8323D3B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15" creationId="{4A079269-D40F-D22B-986C-DDFD117EE2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16" creationId="{73C602C5-FA15-72F6-8BBE-C4C3466A5A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17" creationId="{F89E1675-6B2C-8B59-32F4-1D2ECC365A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18" creationId="{3734AC15-CB4F-D96D-48FE-237CB6D1A4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19" creationId="{B03CA6B5-0B8E-3A7C-C3D9-077C32FE7C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20" creationId="{9190A13A-C99A-9127-CB8C-DF3303BA55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21" creationId="{53924846-4138-900A-CA92-F00B2B27B2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22" creationId="{D118985A-7ED6-CBF1-29C4-E55AA8C04C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23" creationId="{D02CE351-2554-F391-0C88-C5A437E049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24" creationId="{E21E7AC0-A617-9A7C-9ACF-B71CC90257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25" creationId="{2FBE7A2F-1F13-AFB6-42F9-46C8A091AB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26" creationId="{56C1B3EC-3FEB-F5DC-D59B-E4749FE260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27" creationId="{6731065F-DB41-E242-7DB3-9B611D5BC1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28" creationId="{44568A5E-2FA5-3889-769C-67D8233458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29" creationId="{9A495F6B-4A64-D8A6-45B7-7F5F730E4A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30" creationId="{7E7112C4-8688-2DEF-82BE-D89FBE9CBD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31" creationId="{F744AC70-72AC-7FD4-7623-AE8173DD01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32" creationId="{6E9EA808-ED66-8104-2A2E-66AD1323B1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33" creationId="{FC2697B9-8D33-CEC1-5135-B1DCF99627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34" creationId="{0D7E9B05-2422-739A-C10E-F44818466A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35" creationId="{4B4A717A-9BDC-D0FE-DFD0-40D192D674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36" creationId="{1600A014-D5B9-1268-EF31-8A7721EDE1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37" creationId="{CDD6A974-E82B-37B0-A605-0EEC2CFD36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38" creationId="{EDC1AD75-78EE-9325-BA52-2B1621D332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39" creationId="{E7FEC8E2-E91D-62E7-2FF5-ADD0F7F679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40" creationId="{6A60C21C-4BF3-3FBA-36B3-2608741D52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41" creationId="{F241AC68-D6E1-DAC2-693C-D4E9D4FF63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42" creationId="{3F961648-2AB5-A671-461E-AD743A3491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43" creationId="{4032BC1E-588B-F300-35A7-2667968902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44" creationId="{ED8E49E8-D4E2-A3C3-C501-FC68785A89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45" creationId="{7FC41CC0-CD0D-BA56-AA07-D068A54A1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46" creationId="{89F68449-BBB3-3E07-217A-FFF010F000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47" creationId="{C2AD3762-B2B9-35A6-B14F-271C6CF2CE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48" creationId="{617A6DE6-8551-3EEB-A03A-B7167F6DD1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49" creationId="{19C672D2-D92B-1D28-62E5-234B072A04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50" creationId="{6B7A9725-855C-E358-36AC-764CCBABD3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51" creationId="{E9AD0252-8E05-A2A4-A4EE-28EAD6726B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52" creationId="{DCED0919-A4F8-B208-E814-9C68E9E542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53" creationId="{37027A43-DEB7-2F54-16A4-B9A3E54345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54" creationId="{1C670B05-F012-C0AF-0951-8737AEE216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55" creationId="{6117BBB4-91D6-AE38-40C9-8297C16365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56" creationId="{2CAD53F7-2C04-FC4D-D430-F9DDB7307A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57" creationId="{2B51011C-D802-63EE-B70F-579D9B22A5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58" creationId="{3FABF7FF-6170-D67A-4303-57E4E4F5C8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59" creationId="{B390397D-2D3B-C509-4C96-2DDEE9E95B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60" creationId="{8AEA6232-CBB9-779B-E5D9-A78703FEAF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61" creationId="{9D100415-CB2C-92EB-2B87-6FD707D166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62" creationId="{316D40F2-FF65-0BDE-1DF4-C6E2AC10AA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63" creationId="{1B055510-8B6E-F0E7-552C-38EDD13FFF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64" creationId="{DA11471E-FB84-644B-E271-06834B9ED6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65" creationId="{4A881A82-9BD6-83F3-2C2A-6744FA12A9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66" creationId="{34970228-5196-0F6D-E335-D377A8616A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67" creationId="{2FACB2D4-2522-8F4C-A744-B495A60B3A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68" creationId="{640AA89A-89A8-382B-44D3-5E4A81F3AC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69" creationId="{DB318731-0F27-3088-F525-3CED999B6A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70" creationId="{445707D2-D9F4-C761-10FA-C6E7B76597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71" creationId="{D3AF40D7-6617-E273-580A-8A8CA0695F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72" creationId="{5A08554D-A47F-B6F2-9F44-9B968F8FA3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73" creationId="{9314D94C-9743-E070-79E9-43F420CBAB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74" creationId="{3894176C-E95E-EC26-C605-60B06FB755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75" creationId="{A8E80C0C-81B7-1A76-506A-9A50EDF392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76" creationId="{DFAA80AC-CF32-D857-4044-28D86CDDF7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77" creationId="{626221DF-C642-4F14-82E6-3E76CFBBC3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78" creationId="{4CE45118-9AED-860C-DEB3-D5300B3BEF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79" creationId="{A23F47D8-72FB-CE62-C25D-F3E10210F3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80" creationId="{D0ACEE2F-F698-C0D9-C645-FFC77FAF6F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81" creationId="{9238C1AD-E4FE-A66F-86D1-B5D1D9F246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82" creationId="{7FA2E5BA-D5CA-B79B-B50A-9B08C6FA04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83" creationId="{CA2224A6-EC7F-621A-E2C8-CF51A9B64F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84" creationId="{800B155D-17B6-08C9-7BA7-F385F284FC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85" creationId="{39749238-5412-01E8-D9DA-C1EC13AD88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86" creationId="{0991CE63-3422-87BF-0BD5-F8E8B9A2B9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87" creationId="{3CAA4A57-5B88-3FD6-91E4-E9506C68A7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88" creationId="{5C8BC6A5-7FA0-2272-F91F-B318B74410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89" creationId="{69A4739F-D9C7-2D44-EFA0-D4242B6D44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90" creationId="{E048559F-AFEE-3BB9-33B2-7E7F45C536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91" creationId="{3BC913A2-9A40-6E6B-DE1E-6F5DBAEB6B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92" creationId="{2C3698D1-428E-8BD2-CCDD-D82EDA7CCE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93" creationId="{7419A05C-6BE6-76D2-F30F-CAFFEBFEA2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94" creationId="{45642C26-C892-8411-BFB7-AC27DE80B7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95" creationId="{E54A18C5-0902-1949-36F5-21DD92960A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96" creationId="{1F881175-5168-4144-9A99-9176C04C37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97" creationId="{2092BEAE-5AB9-EB9E-86F6-616AF7E598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98" creationId="{62B086EF-21AE-0696-D443-D66C0907C3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099" creationId="{7EBC1B97-5431-75AE-37BF-63BDD7A27C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00" creationId="{4CBDF322-0933-7F0E-6DA4-4F64CCAB8E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01" creationId="{66E9E985-4661-A518-4B31-B59C7C3A1C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02" creationId="{F3273F6D-B4C0-86E6-CAA5-C9BDE23A39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03" creationId="{3A33C599-66C3-7B2B-501B-EF829A7981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04" creationId="{3936BE3D-0846-69A7-2748-E275DBEFC1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05" creationId="{741C3B4F-309F-1EA8-EF60-F7D8FA0841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06" creationId="{AA437B71-155F-5986-D76A-E0894E63E8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07" creationId="{94FDAE48-C5A3-95F1-6D4F-882824D2F0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08" creationId="{2437D409-6437-56B3-3CD6-A3F98DB772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09" creationId="{41CDAC9A-F776-8CB2-6D1B-DCB62E2F68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10" creationId="{F03BE23E-D2E2-3127-CC70-212AE8EA46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11" creationId="{E855F168-6AF9-6BCC-31BB-357BAABB7A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12" creationId="{E3280FAC-7F39-EB80-D0CE-38292D5169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13" creationId="{8E30CB6D-FB04-8EDF-5B20-E7B2D38AE3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14" creationId="{C62705F0-1DB6-0F2E-0FA0-15D6C80611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15" creationId="{68F1CF18-9E35-BD9B-81C1-CC1ADE7D65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16" creationId="{EB7B34E5-3511-88CA-B2C8-C9BA13EC48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17" creationId="{B73D10D8-6FD0-247F-73DA-569AAB2A40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18" creationId="{189B4817-4D0E-5B44-F29D-4A9B60ADD0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19" creationId="{6C163F98-CEB9-B7C7-C06E-4352F6C795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20" creationId="{F8722F08-96A7-9883-3EE9-79ED34F3F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21" creationId="{1F172A4E-CA05-6633-95A9-19EDA4DEEA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22" creationId="{5C527782-A63A-7AAA-2740-ABE49D6CEF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23" creationId="{90325B9C-757F-9946-D5E5-12F3EE4F7A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24" creationId="{75396A7A-06AF-B0D0-90F0-70D8F6D5AC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25" creationId="{BAFB37DE-D295-6897-6D37-9AB146043C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26" creationId="{89867C13-3B9D-4D6D-225A-688E4BF525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27" creationId="{03268907-F803-264A-7B06-7A2E212549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28" creationId="{3E15C845-3155-DC88-1AF2-C177573EB8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29" creationId="{E856D6E9-63A9-1C60-94E7-29A338BB58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30" creationId="{ABF4E2BC-DFED-D86F-9003-9434856549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31" creationId="{0CEEB8E3-330F-1F92-1E74-FF793426E7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32" creationId="{071F0264-69DD-43C8-A2E3-A655961169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33" creationId="{68BE411D-0EB6-FD3D-7076-3C8D21C52C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34" creationId="{36E99A66-E431-4EA3-A71A-38E527C5B3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35" creationId="{26763FF9-8C88-18C2-84A5-36386879F5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36" creationId="{841CBFDC-C89D-F71F-75BF-4CD60C28A6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37" creationId="{12DCEBA0-87AA-A427-9804-7F25636BC5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38" creationId="{4CC79F74-AFF4-B870-6EDE-D83DAB687D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39" creationId="{4A0CE15D-80B7-D721-CF46-BC66F4FC4D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40" creationId="{41760A1A-BC18-4366-7A6A-10A7E6B001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41" creationId="{45194D8D-49F2-62F1-187E-799BE1D036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42" creationId="{5EC221D2-BA69-2C82-D103-1954433A6E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43" creationId="{08E51036-7261-3AC6-B0D5-55BC54F474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44" creationId="{2C9D6FA3-FC35-022A-70FD-8244F2DB6E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45" creationId="{D8986BE1-0B2E-73E1-9601-9304B2A511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46" creationId="{FD8522F0-2D04-E599-4F80-39AAF8F8F2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47" creationId="{8C62D651-8ABB-C48D-5FCE-FA26D83811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48" creationId="{44CD75FB-B6A8-F7E1-C0E8-58E75F72FE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49" creationId="{B5DFFF2D-2A7B-BE66-4FC6-A388D98A68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50" creationId="{B59647E4-3D1F-3C24-D756-2264853C82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51" creationId="{02A6CD2A-41C4-C386-7EB3-F8F66EF62E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52" creationId="{842C1411-7868-92B9-B265-8A53E2D468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53" creationId="{FEEC10E3-B702-AD30-4C86-9F595CACF9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54" creationId="{CADC21DA-43C8-F4D7-509B-25FF3A5B16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55" creationId="{3F168691-F66F-3224-DD7B-0CFBCEC2D4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56" creationId="{732CE410-AE10-4E9F-4380-D0D2A1D182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57" creationId="{8A3BA645-9FE9-FDC7-7AE4-3ECEDFEDDB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58" creationId="{048CBF93-5866-3EFA-2029-39E8992030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59" creationId="{2CA326AE-EDCE-9879-98D6-EFD8BDB322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60" creationId="{8088AF35-A434-706A-665B-04D07FF9DA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61" creationId="{B4E3CB0B-36B5-F654-90F4-7C8FD6C1E1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62" creationId="{D74FFCB7-CE52-A36C-F888-6BB3443E4A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63" creationId="{14337DB6-265F-2DD4-B879-C5FAA1E206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64" creationId="{CEDE7D28-F169-9A96-21E7-894CAAE227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65" creationId="{AF0DA84F-D515-FD7B-3008-3D8D8E521C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66" creationId="{DB81B30B-ADC1-2CBF-5AE9-A413F0911E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67" creationId="{0E806679-4DD6-7A25-C7F4-EEE77A5C7A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68" creationId="{4FDA40EF-A2DE-174F-B845-222B72224B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69" creationId="{5E906BC9-3F37-6C92-26B1-DAE28AB9EE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70" creationId="{7DF083A3-E228-1C18-0F6B-51E183B033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71" creationId="{F4BFD34A-1820-CBA4-0B02-D83C28E365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72" creationId="{C04F2207-5C6A-4695-926A-5D64DDD93F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73" creationId="{73FE6DC2-8C6E-7D56-BB13-F0CA74912A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74" creationId="{91EBA7A6-6413-AC7F-92BC-B46FD43187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75" creationId="{EECAF450-7553-4163-EA66-4D3C55FFDB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76" creationId="{60510DC2-BF1A-EA2E-B9A0-85E1A14F41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77" creationId="{B1C0E17D-2D26-7D16-419E-828591DCCD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78" creationId="{D1983E3D-B154-FE8F-9813-4885C08A07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79" creationId="{1DC7F38C-75D8-F454-C2B1-34FAEC48AD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80" creationId="{436F8CE6-4EB5-E267-0E94-44F8D5C39F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81" creationId="{F8115F9F-4302-565A-1C48-062CBE5514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82" creationId="{3F0A7980-E40E-4D59-8335-644C41AF0F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83" creationId="{9F8F26CC-F5B1-B0F0-48B3-30FA8C75B5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84" creationId="{89B4C7C2-183F-6DD0-B04B-C66F0F96BB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85" creationId="{02638A59-9025-AE0A-9853-E58A198A5C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86" creationId="{6033DD59-5DCD-5058-EADF-0A270AF9E9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87" creationId="{50B23707-072A-C1A6-9A71-F1EA6781DF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88" creationId="{333D1B53-E217-8B57-C76C-CCD88F6DD4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89" creationId="{1921CC21-C3FE-5F87-1758-F3077203B8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90" creationId="{98BFFB16-7040-9EE2-75D8-ED5E824932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91" creationId="{DE092DB1-3B14-CF8A-201D-9B6BCD53C5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92" creationId="{8B36AE9F-B035-EEF0-1C18-1439D1A31C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93" creationId="{F59E88FA-6C57-D30F-657E-3ABD4A8D3A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94" creationId="{ACD2FD0E-594C-3949-7178-1746C12981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95" creationId="{2560F739-FB35-2AB5-AF9B-0961809AEF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96" creationId="{C6AD4FB5-D2A9-BC4B-119D-004BD4ABA1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97" creationId="{C8A47FBF-14BE-E27B-30A0-A92D978D46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98" creationId="{A94F178E-C979-15CD-775F-374DD5BD9D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199" creationId="{88978C31-BEA6-2311-08F2-1D8484CFEA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00" creationId="{33A0964C-3399-E846-F2EC-B27834725F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01" creationId="{2A1B1066-C014-7097-6509-FB9FA23053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02" creationId="{1CF411BD-A3E9-30B9-B319-4D179224E1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03" creationId="{E7BDD687-FE3D-B739-CCD6-E68F30760F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04" creationId="{54BD95BA-E43B-B3EC-7460-5A64B0F913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05" creationId="{28B7708A-449E-4241-1433-E69837A779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06" creationId="{B41A7ED5-6DE7-07A5-0A26-2E510E58D0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07" creationId="{47864FA6-D9D1-EB39-5F1D-D176A419B4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08" creationId="{659FF445-F458-5FE9-42F4-A7348082EB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09" creationId="{0F3053F3-3BD9-E6CD-E72E-2716F16FE2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10" creationId="{1594A89E-E5DD-F741-184A-441180FA1B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11" creationId="{66048180-ADDE-4725-206D-D0B0F9EA90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12" creationId="{0B48E254-6B5F-5CA0-3CDF-70003EA287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13" creationId="{2A796096-65D5-7776-EB8C-5147456720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14" creationId="{FB27F9A6-F0AA-0533-5C8C-E0EBB66638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15" creationId="{A260C663-EA2E-B2C2-2492-536684EECE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16" creationId="{EBBBF0F5-825A-84B8-FA75-CCD619D107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17" creationId="{1A8AE705-A4EC-6020-5F2B-08D3639E4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18" creationId="{B42DF587-94ED-2307-FBD1-CCCAC7C9D4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19" creationId="{90CDBC0E-9603-3062-56B3-5A1111FB09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20" creationId="{F173CDEE-8924-B3A8-D97D-22D7733CD2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21" creationId="{C81BF781-00E5-94E6-9C61-4C3AB8297C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22" creationId="{FD3E8728-5B0E-5E5F-6556-03ECD611A8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23" creationId="{17269089-2393-A64A-C545-71085185AC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24" creationId="{A5920457-40B4-C58D-9A18-89CB69EC03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25" creationId="{0EAF9E91-F7F9-23E0-8098-2AFBEB3049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26" creationId="{8129962F-7608-606F-E271-C33E2A4F04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27" creationId="{86EF657F-8DFD-45BA-EDD0-6F18B9565A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28" creationId="{499096C7-C834-C339-7B72-6CB686C143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29" creationId="{92427050-DDED-9173-CCD3-D856C0B7F3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30" creationId="{BADB4825-25B8-F8BF-7134-1E35D00402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31" creationId="{CDEE9EC6-0711-0CA7-CABB-0116A70A5C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32" creationId="{151816A0-3139-7639-E0C0-526BE75941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33" creationId="{CFC345C6-34C4-9A09-A77A-12DAF879FC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34" creationId="{0170B06D-2AF4-22B3-19FC-659F25ABB1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35" creationId="{EB441E8F-B8A5-EC92-488E-0364A0913A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36" creationId="{4E233B0C-16B4-D4D1-25FB-268AE131E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37" creationId="{E0ACBE8C-9D62-7C5A-8ED3-9883085BF0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38" creationId="{2A546731-7B8F-AA22-DC42-9A9709DB1D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39" creationId="{9FB6510F-F280-0061-06B2-D2E5D06DB7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40" creationId="{F818F401-2B50-430E-6196-615C74ADEE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41" creationId="{23B842C9-60B9-3920-32DB-7953E4A829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42" creationId="{E14C36A3-41F8-7CC0-7E70-5711F918C7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43" creationId="{6474703E-8FF8-4FC3-309B-EE4A73B0B2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44" creationId="{1211477D-FD71-E5B0-A1B3-D375AD7922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45" creationId="{D5445A08-6B39-D916-A600-39B8DDAF2E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46" creationId="{92905466-E6F4-69E8-E174-31EB3732DB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47" creationId="{8EB24101-8498-8135-C88D-EF39343B88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48" creationId="{F4DEF523-C788-85BA-39C1-6B2A18DCCC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49" creationId="{5E2D5F9A-2922-E9D0-3007-8FD716A32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50" creationId="{43D3C035-A586-35D8-31CD-CE08D0FDBF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51" creationId="{0BA06D1F-ECEA-58F5-B9DA-5D31EE4060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52" creationId="{6192E35A-2C82-18A2-D352-D09DE35351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53" creationId="{A41D14B4-FA1B-0A0E-1041-EED9AE3577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54" creationId="{035858B2-7830-E547-768D-E918439A35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55" creationId="{C7236280-27EA-2369-A1E6-BD67B585AD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56" creationId="{05B4DBCF-1288-B2C3-9EEC-556AD0C6CE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57" creationId="{2E61D84D-2FB7-13EA-FE44-968171F67E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58" creationId="{24F16D1E-FB1A-9151-724D-06B250BB12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59" creationId="{CA30FB21-68BA-FCED-EF3E-A8BFA9CFA7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60" creationId="{ABA19D2A-77C4-0084-68F4-DBF2C5FB66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61" creationId="{73E599D3-64B4-9274-9E6E-4AF04966C5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62" creationId="{9A32899B-990A-3260-B0B1-A8F21FE078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63" creationId="{23CA11CC-31FD-A70B-FFD2-2BC66A4CE3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64" creationId="{10AD1D5C-7E65-FDBC-3583-AFA86CA3FF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65" creationId="{03DC2AC8-1F87-7BB0-9374-61B5BF39BD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66" creationId="{4A35A9B6-5D94-CFA3-EDCC-9C36EB0B7C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67" creationId="{161D785F-4302-3033-44C5-E4656D38E1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68" creationId="{2EC25C9C-DD90-35E4-09AA-65BDBEC0C6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69" creationId="{6F2C7DED-A9AD-5A6D-D729-8D917C160D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70" creationId="{08274193-74BA-9EBF-107D-745AC0719D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71" creationId="{D6227A23-A22E-165C-33B6-41AB8022BE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72" creationId="{A9E5FA7E-3C75-E144-99D2-46B5FC491A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73" creationId="{E0959235-F98F-37D9-7F1A-5EDB681C46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74" creationId="{FB397A19-9244-063D-098D-B51C2A7A00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75" creationId="{2B5B18B3-6823-974C-3095-F057C2DF4C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76" creationId="{A7F1E728-1E05-24CA-D10F-0EDF55A535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77" creationId="{5073A51D-237A-1EA0-B2E8-9E8E47BA5A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78" creationId="{3E7910D3-D9F0-AEE5-F32B-91CCF201D6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79" creationId="{23888827-D742-BAB5-C441-0B2DE71595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80" creationId="{F4510435-04A9-331F-D4A8-E9D1781AED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81" creationId="{53F17FE3-58AB-B961-CD24-759637BF0B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82" creationId="{0F327BFF-B722-DD54-3966-9F3B9D9248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83" creationId="{AADD54F5-0CDD-8216-906C-57D85053F2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84" creationId="{CF0BC396-70C4-9385-0487-D91401E9F0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85" creationId="{E9F4F042-B996-A395-24F0-411ADF7B99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86" creationId="{A562A842-6981-3A16-D93C-41C0EE882A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87" creationId="{DECA42F0-CDA9-E7E2-4CC4-871F7552C8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88" creationId="{7F9A18E0-39CF-2549-7E95-77A99DC278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89" creationId="{3B2941C5-2699-30BB-A828-C434A521B7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90" creationId="{8AA8AF2F-9D34-46E5-4DD3-132243490B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91" creationId="{B6FEC8C7-3019-61D4-2085-400C75B89E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92" creationId="{A8694A9E-A07F-32AD-ED1A-02A71E4B28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93" creationId="{25CCCEAA-BB50-275C-67C7-E546BA6CA5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94" creationId="{0E031CB0-5089-7C51-B7E4-959D780D21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95" creationId="{EDDC381B-5886-08F0-0ACB-527FBEB974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96" creationId="{E231180D-F211-E4EB-FA9A-7CEA0460FB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97" creationId="{91E271AA-F711-5A53-3E1F-70CD412E8D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98" creationId="{92046920-9FC5-17DB-8141-C802695CC8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299" creationId="{CABED017-D404-A5BC-B00C-24CEA33358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00" creationId="{CCAE1EDE-21AC-71A3-C1D0-F82D612528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01" creationId="{107E31C7-5E12-0545-D624-910F91A5D1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02" creationId="{8D046061-266F-A1A3-AC22-B5A75B827F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03" creationId="{165D8C7F-C79D-3BA3-F243-75781E92CE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04" creationId="{38F07BDF-EA2D-7FAD-41F6-88CDE7A553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05" creationId="{A89FBBFE-4F4E-18A8-05A3-BF8DAC3C4C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06" creationId="{1E7FFCCD-E82B-DBFF-A3FB-729C47DCD9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07" creationId="{0A1C9F52-7506-5D58-B596-FEF44E808C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08" creationId="{DE912FF9-4FFC-5235-C39E-728F11AAB9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09" creationId="{2D653567-9211-EAC0-B69B-F42617E049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10" creationId="{46AB9193-51AD-B38F-B37B-CDDA876A43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11" creationId="{9478E7E5-ECAB-5A74-D779-766B7128ED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12" creationId="{B4261BED-93E9-C4F2-B2C1-8FA71D8258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13" creationId="{C268E89A-BCA8-2327-454F-776B7FC21C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14" creationId="{FFCB6DA9-18AE-F0B0-605E-4AE8398D8E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15" creationId="{B3F715EC-C525-F2F6-F556-8181FC6B1F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16" creationId="{3F281207-6188-2B25-1F7F-C989A6E78D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17" creationId="{C1F63820-1301-5A22-5196-394B7EDD23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18" creationId="{1A9E91F4-6920-3286-E681-EFFD4B9A1D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19" creationId="{E6AD61A5-783B-4462-6F03-A090774A9B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20" creationId="{34420042-5D27-745D-1DD2-9EEDCD454A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21" creationId="{8F9719FB-E171-F098-75CB-06A5E44781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22" creationId="{EA0C3B31-6F0A-3CAE-B57E-683D86D33C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23" creationId="{C709B4EE-757E-21AF-10B5-BD74017006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24" creationId="{2D6FB9EB-9DFE-8D3D-EC04-8318F4BE09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25" creationId="{EF1819D2-904E-23EC-A6A1-B3288313FA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26" creationId="{5AA7BF4C-3C3F-FEF9-0986-2840F708B8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27" creationId="{70217B9E-BFE1-5D31-99E0-F8BD59E45A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28" creationId="{9527BAC6-EB64-043D-C206-4E487CA547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29" creationId="{7D7FCFA1-8562-784D-96FA-CCA30AD0FB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30" creationId="{4E2BFB52-24D5-B243-0AE4-5FD563BC8B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31" creationId="{5FBC7717-F623-C8B9-E7BE-DD864BA298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32" creationId="{339426C0-041C-11DA-C94B-C0FAB0490E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33" creationId="{31B4EB93-8AC9-3047-5CF0-7676A9C78D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34" creationId="{BD9837C1-2066-BCE1-C9E3-FD80C9590E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35" creationId="{9A4487D3-727B-820C-C1DE-568E2B4BD7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36" creationId="{84EAB1F1-0C0C-28A9-8C3E-9900902027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37" creationId="{2A22C96F-28CA-609C-07CD-FF288B9641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38" creationId="{CFB308DB-B7BE-2293-3822-1440E11101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39" creationId="{0089BB3A-708F-5687-3A7A-4FF16E658B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40" creationId="{5139D9A1-F58B-DB97-A0E9-3FF21639EF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41" creationId="{BEB10B71-EF32-EC00-0EE5-8C70D608D6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42" creationId="{274A4AA3-2D55-ACE5-B7B2-68987EECCC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43" creationId="{736B7CDF-A113-FE01-7891-A7F762B06E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44" creationId="{C21C87E1-05C0-2D90-10FC-976C705DA1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45" creationId="{EBF18F96-87FC-87B1-2CDD-45BC96E43C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46" creationId="{E14A5C2E-4916-ECE1-8CC8-E882E8240E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47" creationId="{A1900EBC-01B8-BA0C-1BB5-26B1CAB8F1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48" creationId="{50369AF9-1AAD-39AB-DC8B-B032A130D8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49" creationId="{4FB4A8D1-3E30-389F-B1FC-021FE54914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50" creationId="{F141C139-A2E9-21FA-1215-BF9D5E62CD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51" creationId="{5B12E7E3-E257-B19A-0887-ADE3C04FE1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52" creationId="{6D86504B-9110-3774-FDE9-662861E9FB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53" creationId="{8D1B890E-8032-ADAF-7EA8-7C1F3E4DF9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54" creationId="{CD2ABB78-DEEE-CC36-E02A-2838677180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55" creationId="{B11EBA9E-008D-7578-CD2A-BBAB90654B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56" creationId="{3F38C4EA-FAD8-D3C3-161F-7434276E82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57" creationId="{32164E6E-0E99-45AD-2301-19ECE2728A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58" creationId="{DECC5412-2A84-7005-0176-947D7DC0A9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59" creationId="{1875A553-66B0-93E6-16C1-0CF0B4B72A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60" creationId="{E252EE53-81EE-4FEC-13A0-13A2A9073F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61" creationId="{7F6962F4-B2BA-5D2F-C0AC-52011764C5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62" creationId="{29CBCB36-B549-A7C8-1DCA-5F6401D324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63" creationId="{123F570C-D1E8-30E3-D127-0634B8FB40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64" creationId="{7A304F55-CBE7-A27C-43E2-9593918AD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65" creationId="{A9BF05C8-2085-36ED-2D63-7C3CD33697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66" creationId="{7DAB3A5C-CF6B-FF42-0C96-DC20D92C10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67" creationId="{F9366B61-9CCE-6D38-3C32-671C7C5502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68" creationId="{EA0C016A-E5A9-660B-9A15-1D6CF8CE47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69" creationId="{942FC744-389C-E1CE-2317-6B3A49A09A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70" creationId="{5C6F9DCB-B3E2-23D5-459D-91F701CFF0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71" creationId="{FFE12C06-E6A7-AE95-2A06-B9EFBCD64C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72" creationId="{435705AB-68FF-D4F8-D160-ABEC132558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73" creationId="{74710B98-F597-63E3-B749-6A84A14B60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74" creationId="{22633A1B-0418-9F50-C6E4-35B3BFDC3C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75" creationId="{37025424-C666-BD38-2505-18A4043780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76" creationId="{9CA34999-F468-B01B-29B6-D195169C28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77" creationId="{E00BA2CA-B5F3-2AE9-803A-0E595988B7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78" creationId="{E7661CB4-CE8B-633A-547B-C3317364BC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79" creationId="{7636F767-7BC0-2A7C-D916-38FDF04E9E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80" creationId="{CC3DF2B9-3967-5307-3B00-701C6C8D50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81" creationId="{59979E8E-1171-5DB1-E2F8-A61F4D8CBC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82" creationId="{DF4035BD-B408-E133-7442-5E1E1DBAA2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83" creationId="{87A06C93-FC9C-E9FB-C5F4-F39D2F4475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84" creationId="{8302D436-C953-371E-7B9B-F4211442E6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85" creationId="{3DD840E9-0063-3917-DD83-FCB0EC77BA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86" creationId="{8D217076-445A-E4ED-AAEA-7C62566839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87" creationId="{5D32EC5A-FE25-77C2-8658-E718AF9CA6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88" creationId="{BB886DD3-2648-8586-6297-49A4DD3147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89" creationId="{691FA7FF-79DF-4D08-0E25-046B1FC77B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90" creationId="{C66F2374-1877-4330-0364-A584F0DC2A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91" creationId="{3E14BDED-3D49-AAED-D3BF-249293FB93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92" creationId="{8044B137-4008-6294-473F-7A9B9A252F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93" creationId="{76220B84-DABE-172F-6F4C-1CA1A2AAA6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94" creationId="{0E373C20-7018-247F-00BE-D6CD7ACA99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95" creationId="{0CF0207B-C100-D4BE-46CF-BE1B8E0797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96" creationId="{4ECC9C5F-9A8F-44D4-6085-766793992F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97" creationId="{F040DAB4-42FE-7E72-A858-5F909FB55D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98" creationId="{0018398C-C43C-666E-092C-B56D594481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399" creationId="{FF6539C9-AFD0-1885-047F-6254F7FFE4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00" creationId="{13E82790-5009-5F3C-99FA-5B7E15217E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01" creationId="{0A5BCD12-5627-CE77-A588-61355E9819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02" creationId="{9534001C-6E74-0550-A0D8-6F0C835CCB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03" creationId="{DF9E59A1-7534-C33D-BFC1-21ABFA5426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04" creationId="{B550FF8D-C021-0F43-6BB6-1CDBE16ACC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05" creationId="{F420C96B-7C23-E27B-F5BF-174DAD72F4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06" creationId="{93A4CBEE-A648-BCA0-A230-027048373E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07" creationId="{9BA1BFEE-FE40-B687-4C9C-6C43B34F74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08" creationId="{3F886BEB-5D81-CC76-A1E3-00043C1F98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09" creationId="{824F0D35-55FD-9302-1769-AA9EF40FE2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10" creationId="{12DC4C93-433D-BFA8-3B43-DC4829970A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11" creationId="{F9C0D3E3-0B4E-F3E1-EBC2-4303C39DE5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12" creationId="{2972BD88-6BB2-36A9-BB50-6DB259F04C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13" creationId="{6F32D582-72F2-2FB2-C467-BF0839E7E3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14" creationId="{1CB77F80-161E-C5D0-7EFB-EB99ADBB11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15" creationId="{BEDD9093-CF93-65CB-BA9A-40A91622E6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16" creationId="{553AB4E8-3DE2-A655-FA38-2DA2F74308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17" creationId="{1128A42E-D921-EAA3-4DD6-F061294211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18" creationId="{7B2C41EC-FABC-2871-E1E3-3AAFA4384B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19" creationId="{0A7DD08A-0CBF-6C17-8BB1-BA3EE65E48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20" creationId="{7636FA37-DD73-B043-D956-4C7BA06D5F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21" creationId="{D9A57596-9095-DF03-9D1D-57B9B6C4AE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22" creationId="{D56082C3-9171-B139-3FD0-2A05754108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23" creationId="{95BD69DB-369C-41FA-DEBB-A43E0F96FE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24" creationId="{66569F66-97C1-1B25-5121-334F79ABC7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25" creationId="{0E1F4C3B-3A9E-3E99-C4E5-67154547FE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26" creationId="{1C1BD167-9D6A-BF73-CF72-554D93A674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27" creationId="{5CC4271E-E55A-36E8-0B6E-B686B7B1F9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28" creationId="{D803F2C1-826E-F924-A2E3-DE20634D52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29" creationId="{2EB79420-B2AB-87F9-D54C-AF3EBAFFCE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30" creationId="{1BDFDC4E-6CFE-0CB8-020E-EDCFC605BF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31" creationId="{9D10A0A0-4C2A-1D3A-525B-913E0EDADF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32" creationId="{8F46551B-5071-8D76-961D-050EA1B38B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33" creationId="{B0D6E98B-3B15-C324-2B94-DCF7EE57EF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34" creationId="{03B88DBF-2C4A-8D30-0C7A-ECC926D409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35" creationId="{3693498A-4D8C-8FC1-3709-41C0506E8D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36" creationId="{A71C4995-F5AC-1558-A913-B4187155BD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37" creationId="{2EDFA6E8-C1AC-B3D8-2659-01C22A30FA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38" creationId="{9033658E-629E-39F4-5451-697BCDA6B1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39" creationId="{B3030507-4F8B-C72C-50B4-EC3E7CD332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40" creationId="{6B2ED654-D31F-CF9C-9AF8-565806CF5A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41" creationId="{37A65712-9BFF-E541-4E02-41152A3EBC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42" creationId="{1408CBF8-8AFD-6E30-F6BF-78BEBE784C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43" creationId="{77BE8BEF-0853-2CD4-1E64-0F73C83F2F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44" creationId="{892A2C0A-8ED2-AFAF-38DD-8D77DF1DD5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45" creationId="{DDB509A2-8F25-63A1-A5F2-C4274CC1C5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46" creationId="{1FF0222F-5CF6-C8CF-C147-624C5CAAF3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47" creationId="{72CD6E89-9818-4178-A81F-0B743F8CF8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48" creationId="{0610CA67-BD57-5212-565C-54C827F49B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49" creationId="{AF4B7D7D-6155-E0D2-BCEF-94B989AD94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50" creationId="{001AEFB5-1593-4995-786B-CDC072BFBE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51" creationId="{5A00102A-FF6F-D7E7-2BB2-34167D7773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52" creationId="{3AE6E859-9B9E-5A7C-61CE-5F2BA82632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53" creationId="{F5742F27-FC72-A8EA-EF4F-D7EE8984EB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54" creationId="{6712926F-FE0F-0784-80D6-EAA512CAC7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55" creationId="{09F252CD-A0AC-4747-3532-C6E6D53D5D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56" creationId="{8DA5D7F7-E841-43FB-DE1C-77B2EC1ADC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57" creationId="{C5B2EEFE-59B4-7DB2-8525-CCA8EC04EB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58" creationId="{DB4E545D-84A3-98EC-1AD0-CF5C89C951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59" creationId="{393CD519-AFC1-4E50-63A7-AA314402F4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60" creationId="{FC8DB8B3-60F8-B4E8-22D3-8317957BCA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61" creationId="{9DDFCD7A-62D9-42D2-5125-C6165FEA6E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62" creationId="{42FC8533-61C2-5501-ED2B-1EFE70ABDE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63" creationId="{52A8FD6F-17CE-93FD-E2CA-80EB6E68B4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64" creationId="{F9690684-2282-B3B8-7FA8-C1F25A38DB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65" creationId="{A2075909-4996-031C-0DA0-555581E2C6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66" creationId="{B7D7A4AD-1540-28C4-45AA-A59E8D39FF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67" creationId="{1BBEDA82-D0A0-D0C1-B336-9B285979C8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68" creationId="{63D47F73-68D6-CB00-DE33-EE52B7D66F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69" creationId="{1816DD76-23B0-8B6D-A474-FA01CA99A1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70" creationId="{B7989914-3815-89A4-615F-068BF487F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71" creationId="{DFF574E9-2B9B-BF2E-25F1-D3CEF2F50F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72" creationId="{2D46B992-F24A-1D7F-BEC1-61E4A17DCA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73" creationId="{2A2CED83-C784-1FCC-A71E-3084594673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74" creationId="{FF770350-2172-D261-4B68-7CB040A421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75" creationId="{0E85B7D1-F1EF-EBD2-75AB-1947136C0C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76" creationId="{1FBE25E3-4606-B596-D864-ADE4EEFBCA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77" creationId="{80AA8616-7457-ABB4-B343-92356D7E2F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78" creationId="{74755B25-7B3C-CEBC-B070-90C12CE1D9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79" creationId="{EE319861-5022-BA73-D7A1-6A7E55E60C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80" creationId="{56B7AB48-8E59-F55B-7C83-F9F7AF35BE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81" creationId="{62A63F04-C299-0346-5169-31F06F1DE6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82" creationId="{D2D2A8E9-82A9-071D-73E1-A95D4766FE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83" creationId="{5285293C-3AC4-C853-C90D-DBB38E2CF9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84" creationId="{6A055F21-062F-1673-CB04-80F667751E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85" creationId="{104108E6-A885-074F-B366-20D21F0E5D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86" creationId="{B80437C8-D938-BE1D-9F53-60DB809039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87" creationId="{CA3A57B6-4EC4-9E3E-83D7-1D2D497111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88" creationId="{B04A952D-8652-14AA-13F6-3888574743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89" creationId="{221519C7-A086-6888-9C1B-BB654173AE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90" creationId="{1D4E15B6-AD66-FE5B-9B2C-E0A5F4E841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91" creationId="{FB6744E1-2DB0-5025-2CC6-C2151FAE8D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92" creationId="{581C81DD-E2A6-8367-B1DC-F8650AD075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93" creationId="{CA954023-D957-E467-C43D-23786B8EB3F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94" creationId="{9EEB7C6A-2908-1167-12C7-383EDAFDB6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95" creationId="{0447AEE7-F723-6F5C-EF3E-2647F4B011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96" creationId="{940A3995-24D1-8F2C-176E-2CDA119488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97" creationId="{0BA32515-A2EA-A06D-B128-27DD1600ED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98" creationId="{458E15E3-CA7F-10D2-B1BC-C216462E6C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499" creationId="{B7BE46EA-D51C-53D2-52CF-CDA9B013F4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00" creationId="{F8385F2E-83EC-204C-1FA3-A0075F1F56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01" creationId="{3455415F-DF42-BCB3-D9C9-8B627AC525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02" creationId="{95D043F8-4A10-3080-B3A3-30BF6473F7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03" creationId="{32231EF1-873C-EDB2-1CA1-130982BF40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04" creationId="{35FC9250-D92B-BBD6-9500-508E93B677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05" creationId="{D6D2C3FF-3A5A-FA9A-94EA-2C48AF5428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06" creationId="{13BA7358-2DFD-DAE0-07CB-66297BD055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07" creationId="{4A265600-DF9B-8C81-FF38-DDF6C64388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08" creationId="{9F85525B-8F81-75C3-4320-CA3D392A8B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09" creationId="{CE0C4107-3224-FA3B-3276-34FFB88BF0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10" creationId="{61BD5060-865B-62FE-B00B-E997C77D86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11" creationId="{FB7BAFDC-57EF-55A6-4E53-ADCE5F1773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12" creationId="{3393C66C-137A-691F-0864-9CB2AE1B8C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13" creationId="{655B7428-BE5A-9BDF-205E-5F26B572BD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14" creationId="{0ED5E38A-A277-13A7-4FB4-3E7E1F1EF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15" creationId="{403C488F-06F2-08D6-7F4F-D6D5DA412B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16" creationId="{AC3DEFE3-39FE-DE7C-D909-8E05DDB5CD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17" creationId="{06EECA5B-8F32-D2C6-9B8B-DC60125FF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18" creationId="{79DBBB79-0C9C-644C-9996-5706551319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19" creationId="{B03B04E0-0131-96E0-CBCB-5FA3F45EA1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20" creationId="{5B79003B-3F49-428A-A0BC-7F70FDC515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21" creationId="{1CD75D3D-815A-796E-BB2A-BB17854CEE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22" creationId="{B1E28EF2-3508-8F2B-070C-41B1587080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23" creationId="{8488A594-78A0-110F-A425-223116F224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24" creationId="{574795C9-0873-C622-893D-BCFBA47648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25" creationId="{2BE6EE4C-DEDD-FCDE-A499-2B2CB25944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26" creationId="{263F32C2-35F5-EDA0-AC86-026218418F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27" creationId="{AAE99777-9019-ACC8-6757-1FB5443D77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28" creationId="{F27A91F6-1A05-61E6-AE53-E9F766C20D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29" creationId="{FC66B1C2-C6DB-18A6-5FA2-A6DB338125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30" creationId="{5A3DBE32-F662-A260-18E3-49DC9E8D9C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31" creationId="{26135E65-09F6-A08C-AB8B-04F5CDA78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32" creationId="{802A338B-681E-CF80-5407-CD2543008D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33" creationId="{3F72CF41-8100-2D30-3A8C-8BA46A591F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34" creationId="{5593C8C5-B7F7-C88A-501B-63F0BA495C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35" creationId="{5C3E1462-809B-667D-A9C4-55BFDAE117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36" creationId="{F017C9D8-15A7-39C4-F3CD-A902617238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37" creationId="{99493B9D-5EE0-69B1-49F1-809C8A5E9A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38" creationId="{6C11F21C-A483-19AB-3E5E-FA83510D2B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39" creationId="{984463A3-C6AB-E86B-75FF-5ACB6DE068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40" creationId="{D76FF193-AD0D-BAA8-0A82-BD6583E123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41" creationId="{BC146F94-9A54-0BA4-29FF-18892643C4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42" creationId="{C0C40B4D-D13E-7FC0-057B-8867963AD5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43" creationId="{FFAF67B2-84CF-9B4A-3186-9D5856FAE2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44" creationId="{B4398285-1D9E-F458-6BE3-96CE0D585D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45" creationId="{46272EE6-60E5-DD7F-4913-C493910584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46" creationId="{91C356B5-B83E-87A8-24DC-DD22F46BE7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47" creationId="{4F1DBAF6-0225-4351-7A80-CE9A92F71E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48" creationId="{67D608ED-749E-F38F-BD03-5F3EEC84A8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49" creationId="{7A8633C6-7AF5-AE2E-A901-49712DE393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50" creationId="{3F94FD48-ACCA-F23F-8C20-A46739ECDD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51" creationId="{B8B24258-D327-A947-5D92-F74AADB5F0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52" creationId="{BA843D11-AB2F-E6B2-FC90-CB164ED981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53" creationId="{D48F50BB-D9A4-4166-8826-9AA883E600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54" creationId="{DCB7B854-E577-6FEB-4316-C753EE49D3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55" creationId="{5BC15BEF-627D-6CE1-859F-0143D83A94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56" creationId="{5C964DA7-400F-8AA4-04E1-76B19B765A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57" creationId="{968C2880-F07C-E2D4-6304-FE89E17CFB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58" creationId="{A6F12378-F698-7D70-E142-6F0C86C652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59" creationId="{8957632B-DB4D-A464-6AD6-E57BEAD405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60" creationId="{7C77E95A-BC42-56A6-9B61-EF38C8C3DB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61" creationId="{BB1938C8-7E86-ECBF-4F45-54C98F5EE3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62" creationId="{218AA74D-E2E3-9DF5-FF75-66C80AD8CE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63" creationId="{F507CD77-52DB-2809-7264-09EC1C1E3C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64" creationId="{B5F24CF4-12BA-4723-7DBC-3CFB91E6E0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65" creationId="{65EB55F6-F7C5-72D9-C979-40FA49941B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66" creationId="{E8C96983-5EA4-A964-C5E1-DF70FF9A9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67" creationId="{2952D919-376E-CD85-84DB-59F2CE79EB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68" creationId="{A8561CA5-7F6B-7308-FCA9-DFE33F9112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69" creationId="{EA7CD19D-DD74-F222-0B75-983DE21C06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70" creationId="{20076D90-62DC-B584-E3FC-84860CFD16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71" creationId="{342B6E20-DFDB-A7FD-B9AD-4977E40240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72" creationId="{C924985C-484D-ECA5-5904-FE548B0A2B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73" creationId="{F9FBB431-5427-F7B0-8788-DDEC43366C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74" creationId="{9F3A0256-DADE-12D4-7151-931FF21F1C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75" creationId="{0EB387B2-518D-64A9-A2EB-F7AA2C7B74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76" creationId="{D7F2EFF8-79A8-F300-5B85-D96CC41820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77" creationId="{6D7D44BA-6EDA-6C4E-96B1-E7073B1BC2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78" creationId="{75D3C20A-59B2-D6A3-88E1-B55D246CC8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79" creationId="{9258EFF2-2CF1-DCA9-346E-3281B227CB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80" creationId="{9688EA34-5CAF-A053-1332-849BC3EACF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81" creationId="{616247BD-16E9-84C8-1CBF-5AF45178F2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82" creationId="{53B8A0BD-5C5B-E638-A0CE-D607F114EB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83" creationId="{DC83E378-0B27-4F94-C518-EE9B3595D9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84" creationId="{98BF0FDB-1F71-CCAE-98C5-72AECEAA7E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85" creationId="{EDE875B8-1F50-F866-381C-FA2D35C50F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86" creationId="{873AA6B4-03C1-15D4-0FCB-891BEE1ED3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87" creationId="{D1A69AEA-BB5B-D6BC-331D-F442513E9B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88" creationId="{37B9F7F3-B236-5016-F069-3751A92338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89" creationId="{38955043-C28C-809C-1496-10D4D602E7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90" creationId="{BDCDFB69-1708-C461-A613-406C7C7C6C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91" creationId="{339AD108-F7B0-F6E2-FD18-A811482B81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92" creationId="{9E4AA082-8CF0-003F-5624-FBEC1B7F21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93" creationId="{FEB05337-5C2A-BC59-FB5D-5F8664F823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94" creationId="{D46A5D47-6A05-50E8-206D-67F1392C82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95" creationId="{3C414888-C90D-275F-0681-172C53CAF0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96" creationId="{CC510C02-DCE6-BCAF-4F48-E914787676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97" creationId="{F915D843-73C3-E6A7-0BEF-AF40412A04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98" creationId="{F74CDAA5-046B-FA53-E88E-C4523CC744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599" creationId="{5D020605-6088-C57A-9C78-11712E4F0E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00" creationId="{6FD2E18F-5179-1861-D1DA-6E02C8A8B2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01" creationId="{CBFB0B52-8546-A1C1-4D7B-55F6892E3D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02" creationId="{57022EC4-A4B3-98AE-33CA-36542DFB73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03" creationId="{FF05CEB1-E131-7865-3C7A-4B210D0CE7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04" creationId="{FA1272DF-2E6B-0DF2-DDDE-42F925A4FB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05" creationId="{000CF970-BFE2-D967-772D-8FD1525E99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06" creationId="{E44E3B15-AA97-7453-2CE1-3DC518C9A5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07" creationId="{4DBAF4B8-F5A2-CC70-4CC7-5E9BB3F180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08" creationId="{D8DE350A-827C-0586-8E99-58884AB63E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09" creationId="{ADF988FF-9969-C559-F44B-6A76A1C1FC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10" creationId="{DC083613-7D42-315C-C49A-4BB7842221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11" creationId="{0F88A6CC-DDD8-0F0F-83A9-6D68E2BD52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12" creationId="{2D7497A3-63C6-D8CB-B14E-EF5D6C337B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13" creationId="{874CAB28-DB4B-8534-3D15-4419B8C9FC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14" creationId="{67D7A9C5-C28E-7C76-432A-FDA76E264D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15" creationId="{1D57CC26-6493-5C61-23FE-C8D02AE911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16" creationId="{0547276C-D587-D859-9D31-B737CC505E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17" creationId="{05741683-E7AD-810F-5071-7671DF6914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18" creationId="{C22479FF-9C1E-807C-E909-D8C82D897E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19" creationId="{3E2D2C72-FDBC-DB7D-8063-AFBF24BED2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20" creationId="{50836EA5-A75C-A58D-807A-DE46BC5FCF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21" creationId="{CEEF7EC3-105D-DCFE-1F97-1E1074A911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22" creationId="{412CA4A4-20D9-D263-7EA9-050BBA212D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23" creationId="{116B6A4E-4417-EFFC-3C2B-41A1EB2FE3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24" creationId="{2B576D9F-93FE-639C-D013-614684083D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25" creationId="{A5C1712A-9288-A7EE-2DB6-50E9404212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26" creationId="{AD899C10-5920-2785-527E-E8C359F9F6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27" creationId="{42D1B959-7A34-3466-2685-8A3D9E507E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28" creationId="{D0D0C0D1-368C-DB2D-2F91-2E44DA1063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29" creationId="{278089A3-2C55-8CD6-2F05-6A0DA47342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30" creationId="{11E9A765-48C3-0D17-0C16-7FC6F06ADB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31" creationId="{C0736EAD-C7DA-73F1-74D9-4F4DD167F3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32" creationId="{1B7C2FA9-C295-1875-7101-CFF3E6700E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33" creationId="{AEC7CD81-33CD-B8F0-9B9C-5F685E372B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34" creationId="{7BC4859A-5D8D-A4D5-D9FF-BD384866C4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35" creationId="{62B0D34F-B428-D27D-7CF1-E800572459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36" creationId="{2A6F0AF9-4ACC-F364-AE6D-963B60EEE3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37" creationId="{3206E099-D03C-5461-B716-FDB2B3CB88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38" creationId="{BD32415D-3DBC-DD61-9464-6B08050FB8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39" creationId="{F0AC17E5-280F-413F-9D9A-470E9DDE00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40" creationId="{8F9C14D5-AAB3-6C37-44B0-53700D8D04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41" creationId="{E01B014C-D73C-AA20-1A51-85F4A5684F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42" creationId="{F6520F3F-28EB-402B-2C01-70DD847E8C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43" creationId="{E756F051-1CD2-9560-F7C2-F2D5760217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44" creationId="{652351EA-CAD9-A891-A965-3DD734EFF7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45" creationId="{98D7C09A-ED0B-4F07-633F-174C12A252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46" creationId="{3209A262-6858-1E20-3325-0BF8D329D8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47" creationId="{858DBA23-3405-917B-9876-DD68E383A8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48" creationId="{81D6E9D8-DCA0-2009-46C6-2BA727DD78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49" creationId="{5A03E132-60E5-8CF7-0AFE-D141F81432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50" creationId="{4493FDF5-C223-3F62-F096-A78A8B2811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51" creationId="{AF483300-8FDE-93B4-EF6D-354E4DABF7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52" creationId="{C09C766D-1C68-5DB7-F3CB-FFCE63F6E4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53" creationId="{E2814856-8A66-8816-4C99-490231A837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54" creationId="{92F3623D-E8F1-6054-2C14-BFF7F34422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55" creationId="{DA04C1B1-0CE5-7D3D-833A-B19AEED823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56" creationId="{76351F72-6876-36A4-E0BB-538F976DCF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57" creationId="{C346C9FF-4513-D113-2F4D-956E932572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58" creationId="{7E4B347B-C06C-CCBD-8D88-FCAF40C6EB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59" creationId="{D9C2356B-C10D-28B1-1081-2B4AD0AE5D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60" creationId="{1829AA5B-6714-CD82-D1AD-6C3E2844B6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61" creationId="{293F3ACF-212A-7307-5D31-AA7B594FF2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62" creationId="{EDC2A50D-871A-54FF-DB4C-771A8D5383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63" creationId="{A67A4ED5-022A-9AAE-C64D-C820FF4A1F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64" creationId="{4B60E088-A367-48AB-35BC-4E8C161BBE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65" creationId="{BF01C8E1-0DA0-B76B-6E32-DD9331BC09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66" creationId="{4893BF4D-D842-44D5-CA00-84CE3C5934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67" creationId="{103B5B4D-98A7-790D-7A97-92DC27E433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68" creationId="{D0E5E03E-F72A-D641-ADC7-C6818644A4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69" creationId="{DBFAEF8F-7F4F-B73C-2DEE-5F9EA428E2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70" creationId="{503B115B-9B5E-0B6F-F138-F6B4BF74F3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71" creationId="{94335293-BF4B-5EAB-A5FB-6A5BFCDCA3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72" creationId="{3A9C71BA-35F6-C942-591C-CEC2256326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73" creationId="{B2FDA03B-6EC4-3A38-9D38-BE8EAE0A6C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74" creationId="{7B897F90-7461-40E8-619E-0E5A736C74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75" creationId="{0E3DB918-A38A-8D67-7179-6D3FBC791E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76" creationId="{A26CA5CA-7F48-ABC1-E808-2D12AE95FA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77" creationId="{56829E72-5AE2-A860-DEED-F27E8378C9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78" creationId="{E0A22BEE-2F3F-68A1-C14B-F2EB680D27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79" creationId="{5B15D72B-8345-164C-9262-16E676FBCF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80" creationId="{D1091D94-46D8-257B-75AC-A4F43FE8D4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81" creationId="{7F2BC39D-58C5-5CB0-1E26-855C8F341E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82" creationId="{F2ADA4DC-A2D4-70D7-849B-CD2B97C42E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83" creationId="{F2F70C3D-5EC3-A0C0-0BF9-025125E6C0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84" creationId="{DB584BAF-D3B9-D80F-7789-3E5F0AC9C5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85" creationId="{EC36D06B-DD13-7C21-01D7-DBE81780E9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86" creationId="{F0A990FC-93DD-D8C5-39ED-DB2351BD2B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87" creationId="{441B932A-1E2D-27DA-8C27-F1132BDCFE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88" creationId="{6CF080A1-60D6-B978-6690-B35A70CD4B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89" creationId="{1F2E672F-2999-7081-E7EA-8EAF1C83FC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90" creationId="{510204FF-450F-1E45-ED3C-AB8FA99CF1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91" creationId="{1C50D71C-D7F3-9AFD-CB96-26415D70D2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92" creationId="{2705A736-A76D-ACD7-9E0C-E0BE0F25E5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93" creationId="{61DC720E-1E42-F697-0FB4-FFB9A32844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94" creationId="{3929C37A-F476-C561-A867-DA3E62C0C5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95" creationId="{59F5894D-1CA1-A1CE-2521-EF9458268F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96" creationId="{37AD9485-ED84-5858-5DD4-C68FBEF995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97" creationId="{E512413C-F16A-A216-8C7E-BAF9EF553B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98" creationId="{FFE8CE11-F1E0-8796-2C3C-88594309F3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699" creationId="{621C6425-CAFD-6796-2CCD-370DD84298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00" creationId="{1DBEC77C-0F60-79FE-E987-E8D02D46B8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01" creationId="{14384973-7A72-F8F1-54C0-F33603560F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02" creationId="{8507F3D5-5526-CDEE-A7DD-9BB3920A34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03" creationId="{F2B8C2EE-C269-B08A-EAE9-7833186109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04" creationId="{22B1B217-A9ED-CD35-1F4D-27D5776FAD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05" creationId="{94D81C33-187A-C97B-7C81-7BDB21BBC0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06" creationId="{3A05F9D9-6394-BC6C-D971-28F239125E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07" creationId="{FAF748A7-C24E-462C-1E93-65F682B6CE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08" creationId="{296E0A2E-4354-E448-6EBF-00A96083C5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09" creationId="{86D38376-2792-433B-9F8F-FEDB001CD6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10" creationId="{1F976983-ED04-F71D-E638-F36E57363D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11" creationId="{668E142E-A38C-D5F4-1B60-2174CF0CCE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12" creationId="{D016B2C9-B300-98DF-D772-659EF68DB2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13" creationId="{78448C40-EF7E-8F12-8E83-1D6C826B70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14" creationId="{4D97CA1D-F100-A3C0-77EB-674040DA0A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15" creationId="{48B8D7BC-A95F-79AC-12AC-D695ADD6B5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16" creationId="{8C8191B5-398D-C307-F04F-833788560C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17" creationId="{800F3996-0B9C-45B4-DAD0-EF2FD430DA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18" creationId="{2C28F24F-19A4-3987-320F-86D2A4B750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19" creationId="{645E5A83-9E78-3360-49EC-91CAE76282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20" creationId="{677A2E71-5486-5457-2748-284727406A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21" creationId="{943763C7-E79E-2EDC-31E4-C267FC772C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22" creationId="{A2EB0642-60D3-2836-E0DF-0FC63323AD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23" creationId="{517B21B7-6C11-B275-FE7F-2F46ADBAA6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24" creationId="{D614F506-9EDB-943A-B719-4A55ED58CE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25" creationId="{C6907D36-310E-BC36-71C7-335E0FDC3C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26" creationId="{ADAB323B-BAE3-7667-B36D-31721376FB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27" creationId="{372E5A56-EF34-7069-2DEB-FE387CBB47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28" creationId="{C3C2F70F-98AA-A28C-D8F9-2804DB4771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29" creationId="{9D29672F-A56E-4AA8-F258-F53D2ED711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30" creationId="{92384C65-6299-F1C8-689D-23BA794DA2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31" creationId="{5F2A1441-2DE0-4738-8C1D-2259A7F88D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32" creationId="{85930592-7D8F-8B9F-7A53-D2C9FBFDE7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33" creationId="{AF930E8A-BE83-EC86-1658-83DF1F6912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34" creationId="{618B10B8-67CA-E336-2940-5D19BBF508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35" creationId="{DB4B7FBD-0C6C-0F52-F1D5-05F4AE7D20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36" creationId="{642C060D-45CB-0BCA-7ED0-010385D6DD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37" creationId="{2F51B5B1-CD9B-2E4A-A1A9-E786E06F1B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38" creationId="{5DBA1166-2E40-A02E-C5BB-0C3DAD7EE1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39" creationId="{9513C94E-9BAE-EA5E-8A3C-CE959AC15E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40" creationId="{BB63154C-3FF2-3277-CE81-9F16E44FC8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41" creationId="{6CA6A541-64CE-4BC8-D8FF-A251607F71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42" creationId="{F3E40FFA-DEF9-F33E-B91A-57FFFBC634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43" creationId="{A2D844B5-ADC2-BFDB-4E32-CB5358B52F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44" creationId="{9019329E-DE22-8ED4-FAAA-48C6601CB0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45" creationId="{D3C42A9D-DF66-B114-0A1F-28B4001264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46" creationId="{B41D76FC-894E-C389-5A03-24DA2D2E2C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47" creationId="{5676FF15-8E14-D671-82B3-2A47A9361D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48" creationId="{C0B0FB1E-B6EA-1EC2-F3C0-A9CC3D4148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49" creationId="{D6E00332-9E9C-D49A-CB08-C1B7B20FBE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50" creationId="{A15EA3FE-D80A-B218-0778-61AB08600B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51" creationId="{5B6F3E87-75F8-9378-8BFA-748A10E9F0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52" creationId="{BDA02596-D4A5-4755-38E5-2367D6FF8A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53" creationId="{BF4AE39A-D4D9-53BB-3745-9E9A259B56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54" creationId="{47BE4486-A6BC-8045-3B2D-4B56FEFB81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55" creationId="{41038485-DEE1-7DC6-774A-D3F553D6C1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56" creationId="{D81DB388-751E-2C05-2F3A-10F4DF3BEC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57" creationId="{EA77BAEF-A7D0-3529-E419-26FFF4EB31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58" creationId="{4BDCFB2E-989F-FF9F-677B-BF87D9471E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59" creationId="{64604166-7A11-ED6F-CA78-2F33128142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60" creationId="{0931C23F-123E-45AB-B307-4931853D26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61" creationId="{7053CF22-0FF8-08F1-8F3A-BB1BEA23C9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62" creationId="{2A2AFE05-F933-5403-9F46-25B4EAE17A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63" creationId="{82D9D26F-C0D8-5216-15DA-050700276B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64" creationId="{EAB37D12-680E-2AC9-EF64-E3024DFF02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65" creationId="{8655ADDD-18B4-0246-3F58-C989D082C4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66" creationId="{509DA3FE-4DE4-CA07-87DA-EBA45A230C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67" creationId="{81CE2EF6-B42E-9829-D6CC-01576E431C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68" creationId="{0B896C7B-6505-77C2-E703-D3B9A78566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69" creationId="{31ACD9D7-C134-B516-BAC4-4240E203D0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70" creationId="{430C443B-FAA1-99D0-5AB7-004C60711D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71" creationId="{1556671A-DFA8-5EC6-9710-CB019A87BF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72" creationId="{5A35BD89-C4A5-D606-E693-16D05D6029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73" creationId="{A4671FAE-33F6-BAB3-03EA-F63E25B9B2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74" creationId="{785F83FB-030F-D9CC-6865-A0961C3095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75" creationId="{4FABF4CB-D296-D454-7217-CA6405C91E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76" creationId="{FCC1F169-065F-52C6-0476-C04D462447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77" creationId="{B278DCFA-A458-3E23-4D5B-0120215E68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78" creationId="{8FA48ABD-40B0-EA58-F8CD-BAC6BB1260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79" creationId="{8D5EC177-1B9A-42CE-528A-CBE1C7EE45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80" creationId="{32B9C396-C314-CC23-948D-A7C0239869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81" creationId="{78B8B75D-E70B-6A00-A8C5-D048D14368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82" creationId="{FEC4C56C-F735-F224-94E1-F8D054BCF3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83" creationId="{B141E91A-70FD-18BE-D479-5681D7C9F6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84" creationId="{E30962EB-FDBD-24BE-6C62-4CECF4CDE8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85" creationId="{76611C54-0B2E-6D94-D2A8-5071AF7CEB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86" creationId="{3DBE3379-E4B8-81E6-604D-B6F37521FB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87" creationId="{FC8771D8-1619-993C-1072-54234051FA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88" creationId="{B409436C-4EF0-8C2D-C5BB-FA1B86FE56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89" creationId="{FAB7701A-8B7C-5946-E369-907D2780FC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90" creationId="{2F357C9B-B198-D9AE-558D-E214629238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91" creationId="{99C96F9A-2075-707E-FCE7-837DEC6A72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92" creationId="{D60AC540-E89D-F3CD-43A9-C82004CD94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93" creationId="{F43AFCF3-F458-0CD7-01C8-D0ADA96AB3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94" creationId="{546E9F08-7A64-9201-253D-EEF03C614B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95" creationId="{8A0B284D-2EDD-53B3-84FD-60A1DCE3BF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96" creationId="{7F4F323D-B310-0455-3E00-1CAE718494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97" creationId="{60435E5C-D776-5E10-67A5-B0835B6DFA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98" creationId="{D90BA9EE-D0B2-5524-2A6D-1A719A92FD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799" creationId="{642D8705-354C-9604-3517-64EC529034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00" creationId="{888FFC2E-6457-BE6A-5593-2B7B02F4D1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01" creationId="{ED8DC487-5151-BB9D-7E1D-51ED254395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02" creationId="{9E7219C3-42A2-5275-A2F7-DBE0FBD9BD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03" creationId="{CCE4D5E1-FACA-2475-56DD-F41E232DD5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04" creationId="{6EEBC5CF-5218-5F58-9887-BACEF92E79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05" creationId="{96180408-3C9B-7D49-69B0-91FA7191CF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06" creationId="{62D06A8B-6C0D-73BD-966A-1CC47980F0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07" creationId="{2D52AA01-FA13-5CC0-343D-B8F936E4E1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08" creationId="{561FF918-9BDD-5E58-A831-8CD0F55B21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09" creationId="{A230CB8F-A2D0-8D1F-BA3C-78BCC06AAD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10" creationId="{37B7AF90-737A-9ED3-637B-E64FC71C52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11" creationId="{82D0EDF3-A04F-423C-0620-152A16A258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12" creationId="{AC3E9632-33BF-72A2-235C-89D635280F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13" creationId="{15F66820-8DAB-A691-F0CF-6A4BEBF912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14" creationId="{74F2E4F4-A2FA-88AF-897A-EC5D06EB06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15" creationId="{B6B86224-2137-37CB-07F0-38BD24B1BA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16" creationId="{6050B9A4-DF9B-A5EF-AC1B-4A5CB3F4BF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17" creationId="{0A592307-C832-D843-0806-053FE28C17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18" creationId="{2D4D9398-94C0-889C-59A3-FBFB6947DF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19" creationId="{08112C46-A316-6F1C-0AE9-FBDBC5F818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20" creationId="{F5C90BE1-163E-4A57-B060-DF602144B2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21" creationId="{873A9EE8-A550-7E4A-B273-5171192E6D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22" creationId="{7AA22818-1F69-3294-6E21-08BE9D4FD7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23" creationId="{384DDC10-36A9-2BE5-2609-2AE8006498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24" creationId="{535085EF-1627-2620-01B4-39C7305785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25" creationId="{FF312D11-E1D9-DB08-0144-32264CAD99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26" creationId="{AEEFA95B-B0F6-16EB-FD10-FC87C5FA10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27" creationId="{6A8A5356-CEF2-A29C-7DFA-6D77313DAA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28" creationId="{5AB6D115-79C3-9809-FF1A-C69E9B8BF0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29" creationId="{42DA4DEA-6538-EF49-5B97-07A2A2B64F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30" creationId="{91945E22-61FB-811F-742E-B2ED77B0EC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31" creationId="{C30C5FC8-DAD6-BC49-71E1-9FB5AF327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32" creationId="{E3390404-72F7-6165-29C8-F076F6A1E8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33" creationId="{09FA1E3F-0378-D07E-E167-F6F47F9C0F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34" creationId="{E7CDBAD0-6D60-74DF-5C28-3312028ED2B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35" creationId="{0A627B6E-2633-8E84-D5C1-3B6C076F4A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36" creationId="{EED5D717-7A00-A27E-6646-841C8DBEAC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37" creationId="{43A6E5AB-0B87-A1B2-DCEE-FD10B212EC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38" creationId="{B1B6C62B-F99B-3B4C-63FD-827A092241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39" creationId="{397E7F6B-F7F7-B07C-4007-25799E4793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40" creationId="{B343EA29-C2D0-6CFB-066E-E75FEC79FE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41" creationId="{064674C6-B046-FA38-AF88-56E0DB3F57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42" creationId="{EFD7B218-692E-D783-E958-3908CD8876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43" creationId="{2C1F86EB-5F4F-DB71-FA84-9D83AFE64D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44" creationId="{D603DDD0-0B5A-8B82-2C4B-03B831369E9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45" creationId="{D86DBC81-876A-37C7-8909-184A726776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46" creationId="{5E6C9095-1265-5FD6-A4B0-2234B55277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47" creationId="{28FF7C98-A70D-EECE-A29D-493081E681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48" creationId="{A1898EB6-AC4F-FFE4-128C-2E733F71CC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49" creationId="{B1A49893-F458-4A75-6B82-1A29A11D11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50" creationId="{B434218F-486E-C6FC-7C88-4AE4AFAD41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51" creationId="{1CBBA460-C020-A961-F03D-8383F93C77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52" creationId="{60DBD4AA-3742-C95B-2A68-B2ED037B12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53" creationId="{9946947D-A1FC-82E2-1182-B2ED24DE0A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54" creationId="{007B2AE3-33B1-B18D-DD5A-48D411355E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55" creationId="{468D84E5-018F-3F65-BD1D-6F7844F38E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56" creationId="{2C4B151B-F5C0-F45F-4BA9-13F50F6728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57" creationId="{EE639BA2-6F8F-F59A-E179-112E497129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58" creationId="{996B40FA-226E-A3F1-2F94-37D6ED86F80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59" creationId="{4BCC3DE1-0EC6-FB40-B9F7-6D0997C34B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60" creationId="{6E286E2F-74B2-B179-881F-099C7102D4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61" creationId="{2D7BDB3D-5867-C332-E1D0-0E31FB37A1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62" creationId="{D8C61296-25FD-46F0-E8E5-6744A0EF9C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63" creationId="{3E58EA5B-94C3-8F59-86DB-3DC8540301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64" creationId="{E6369BDA-FD68-0FDE-D173-B7F91DAD785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65" creationId="{61AEDFDC-0748-915D-F481-62CF0093D6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66" creationId="{DF15A216-8B8D-6285-CD15-AD6507A830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67" creationId="{715583EC-D430-EB8D-3AA7-26A6D826C9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68" creationId="{7CE06B98-9692-C10C-E181-40063810F7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69" creationId="{1C9F7673-5992-C3F2-BE43-5F11DF2E39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70" creationId="{26CB3642-1A8C-4FFD-E151-1AA157AED6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71" creationId="{9DFCA716-01CD-CBF0-3873-FBDFE723AD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72" creationId="{1D3BAF16-7906-816B-97A8-F81E0FFC0C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73" creationId="{AFBAA6F8-AFE8-95D4-8E83-E55978B8AA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74" creationId="{664F1C73-A227-FE36-D6EF-A8D85830F3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75" creationId="{901FC37A-98F3-5AED-A229-0445B11214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76" creationId="{F14449BC-8488-8AD2-F997-00C1C47BD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77" creationId="{C59A70E7-61D1-A3F2-6979-5866E745E0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78" creationId="{F5A807A8-89E3-EB05-9A65-0B479FA2FE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79" creationId="{A8A31D1A-B391-B114-F1C6-79158237FB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80" creationId="{B283A43B-3759-8B1F-E32C-C0793BC1AD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81" creationId="{C1870B01-3269-D67D-5F49-1D97DD07C7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82" creationId="{8CD64D63-D1EF-F8E5-0960-BC22FEB0D6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83" creationId="{2A0E9E87-2602-B0FD-06CE-6CF6BFACA8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84" creationId="{906CC4AF-FC0D-95DA-CF43-CBA0563AF6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85" creationId="{7624C689-1C0B-92C7-6FAD-1D5E80AC27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86" creationId="{DF0A16F2-F9E8-2B0D-4283-17D98A334A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87" creationId="{A025AEA8-F008-926C-6836-891B297254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88" creationId="{69425541-10A9-8A9F-5991-2238C5EBF4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89" creationId="{557E9F0B-51A1-D2A4-B074-602E0C479F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90" creationId="{506F853F-D8AA-C10D-3A81-D1AF6C0DCF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91" creationId="{3588284F-1A76-1C2B-968B-3827466590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92" creationId="{C428A70F-AFAE-9B87-8762-6B0C238AB2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93" creationId="{09D8EDFC-C7FB-92BF-BDF1-3941F64037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94" creationId="{012C809B-8C63-C478-8B22-A3CAAAA755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95" creationId="{233D98D7-EC6F-CB65-9E31-D85BDA6FCC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96" creationId="{1CE0E228-8955-D60E-961A-B094FF3310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97" creationId="{6AB28EB9-B160-DF94-2119-E08D232ABF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98" creationId="{D7235C29-ED1B-DA60-FB12-4DBB0FE659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899" creationId="{E5CE55D0-D9A5-BC3A-F5A8-5055E3D4B5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00" creationId="{289FD258-B7CE-6827-C4BE-8FA21D0B52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01" creationId="{BE08ABCC-FC23-77ED-4E6A-3F9AFF20A8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02" creationId="{101E0D13-D08A-C283-C528-B5A6D91A8B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03" creationId="{F30DA9B5-DC32-25B7-430C-1923195D2C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04" creationId="{B83F310E-05BF-E22F-B5A5-65EF6AF373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05" creationId="{2B582005-A1D0-42BE-C21C-A0C15FFE8A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06" creationId="{83CF6750-D57F-A80A-4BF8-C1EA08BFDE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07" creationId="{B5B64893-6503-0F86-B6DD-AF2644ACF6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08" creationId="{BC483FBE-96B5-AD91-0F52-C97C8D4DCA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09" creationId="{68B4BC83-DA0B-D685-5259-FA19B4DDFB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10" creationId="{FE941565-CC71-C2D3-0B6E-AF426B55B0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11" creationId="{3005E0C1-CB42-384C-DD63-15EA744B81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12" creationId="{721C0EB4-90CB-A61D-DD03-11EB430302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13" creationId="{9D4BFA42-3E9A-2410-B8C4-3EAE77A694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14" creationId="{D3DDCA5B-63D7-F4C4-C0E2-883AFBD559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15" creationId="{DF1B474F-6DBC-37E0-D1B4-DA22B4F3FA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16" creationId="{93A37DEF-2EBE-6E13-FADB-E5A5F82103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17" creationId="{19858D41-A89B-3FCE-71B4-AC1F608CD7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18" creationId="{081E8986-9BD7-2A71-61A8-E251DE0AC9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19" creationId="{4BF2E91E-C283-EBBF-B65A-F55B90D322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20" creationId="{BFE02A18-4E9A-EDDE-725C-4EFAC70F3B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21" creationId="{A1F0EC72-8449-FAC0-3DAA-FA860E6498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22" creationId="{023D3C5B-DC00-3482-F76B-090FBE7D4C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23" creationId="{D5BB78B7-C342-ED87-ADD5-DC1BD9BBE0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24" creationId="{F1B78B9F-5A99-9B7A-BF6D-D1033C68A5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25" creationId="{31FB21C1-3057-26AE-6A0F-2F6A740697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26" creationId="{AC6C46F5-DF78-12D7-0784-4957F2368A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27" creationId="{31385A84-5908-981A-7A30-C3CACDCF3C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28" creationId="{798FFE95-874D-2720-2E5E-76DA4D7076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29" creationId="{6E3F22A2-0A5B-6BFD-8B82-890797C3ED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30" creationId="{C8D97D5D-BC56-F8E1-090C-FB9FA54F38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31" creationId="{ABF75958-8AA7-B60C-0250-A6ED68AAAE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32" creationId="{77C63F87-CA73-21F7-FD7D-DE39434D5B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33" creationId="{5C794E94-E11E-F01A-A401-068E152E0E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34" creationId="{A4DC61E9-984E-E010-8A4F-31C2D1C9B8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35" creationId="{249D30F5-1F8C-0B40-FDA0-AC5524CAD5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36" creationId="{1681B5ED-FE17-6F3E-FBCC-1883D4AED1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37" creationId="{D25C3883-C523-E94B-3F0A-B749734784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38" creationId="{17C400C1-47EF-71C2-ECE4-A02736F03D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39" creationId="{058A7905-82B3-80A9-ECAE-E697125160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40" creationId="{5BA9860B-0278-A48E-449D-5287F56023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41" creationId="{7547F6B9-4543-EC79-982E-D00E7A125A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42" creationId="{7FF5673C-269A-599F-581C-1E19CCB14B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43" creationId="{ABC8DFD6-AB90-60B6-20A1-FFBF9F6064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44" creationId="{3582FF39-DCC7-2229-80A1-1FE2B1CEFD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45" creationId="{25756711-58F3-B39B-A3BF-5A650FF24C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46" creationId="{4BBFBABC-8BC3-09C3-F480-9972AE9FC0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47" creationId="{12435021-E174-D910-8908-9D21DE4BBF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48" creationId="{6D8A4EB5-1E2D-4A22-08CC-3D328C2884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49" creationId="{0310EA39-AA90-FB73-08C7-0B77672679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50" creationId="{31625FBD-B773-B90D-2FAF-C71FE016CA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51" creationId="{1CDE4504-49FB-77B3-C57A-1103E8F457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52" creationId="{F4AC680C-EE4E-4780-C8AD-17DC54383B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53" creationId="{02EA8A60-58B9-D4F5-520E-997EC5999F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54" creationId="{80F3F70C-31E5-1F18-DB62-B961F89AA1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55" creationId="{2E2053E8-692A-CF41-80B6-1F1888C25B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56" creationId="{A5BD9178-C1B0-D9AD-4EAF-E09DC6F139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57" creationId="{04B1D2A7-75C2-178B-5DE0-983DC81E28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58" creationId="{B6C02115-51D8-4A87-58CF-3C5843F33A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59" creationId="{0C3AE43C-B245-6FFE-9E30-4E6C71A55D2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60" creationId="{E9E90A8F-BD83-4782-DAA0-0AF0E5F6A4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61" creationId="{69F2D125-FECA-FF52-747A-62773456F5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62" creationId="{068EA602-DC28-C409-83F2-281070F07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63" creationId="{744AFE4C-A51E-FFF0-B4E1-74A190D225A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64" creationId="{10189974-0BC5-3D68-FC33-F14FEF78D5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65" creationId="{D9D3D6C7-B9C1-8049-CCE9-F5DD92A5C2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66" creationId="{01778E5D-837A-6ACD-A661-A8A9CC87BD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67" creationId="{E3CBA25D-6C29-F3EA-CE0B-B95A40A7EE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68" creationId="{124B5D6F-1B1F-81C4-C314-0ECADF06DC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69" creationId="{73F03400-C543-0C3B-2F24-AC6122C296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70" creationId="{09176273-A262-1DF4-E8FC-C0B2A77DD2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71" creationId="{8E1A6AA3-2BED-E36B-64DC-8136D509B4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72" creationId="{B535F183-FBDE-82F6-C72E-48E6C5A542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73" creationId="{CEFBE1F5-D2AE-490A-1DC3-7A9A8103F3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74" creationId="{6AEEF5EE-3A69-EDC6-B454-9963F12F13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75" creationId="{F975F798-66F4-5D5E-8106-E0ED2AD715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76" creationId="{5C357CA1-7E7E-5A51-52B5-0427B6641D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77" creationId="{CCE1132D-B94D-12EF-DAE8-67F1F451E3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78" creationId="{A0F00CD8-57BD-2FA1-56F8-4F9A5C7FCF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79" creationId="{844DF825-6D66-9558-631E-3AA1736EBA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80" creationId="{DACF5479-8B45-1A68-6265-02CAE07DE1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81" creationId="{5C599BCA-917A-0BB3-8BFD-E6F41DB3AF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82" creationId="{FB27AC0D-32F9-1905-BC67-234D52E72A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83" creationId="{4F3F3022-550A-C1E9-EE7B-8E7210C30A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84" creationId="{4AFC0CD7-E700-D8CD-6394-8BE46B7960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85" creationId="{77C89769-8C27-07F0-2C2B-C34FA831E5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86" creationId="{B09C9093-FA35-1DAA-08D3-06456E5B46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87" creationId="{7604E470-2049-BFC3-A2E1-3EBBAE86F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88" creationId="{D078A04E-71EB-48A9-9C04-D938C41A36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89" creationId="{ADA63F13-9452-5DF0-C8CE-29EDF5CE58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90" creationId="{C7077A68-E66C-6853-5D28-5A4C6E633B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91" creationId="{BA46C50E-053C-047C-BCA3-DD955EFE47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92" creationId="{120CDA65-2B36-FEEA-F010-5B52531C42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93" creationId="{98B3EF3A-4D4B-8015-4451-7541E78C5D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94" creationId="{0BA5A605-2BD8-401A-3B2B-1681938E3F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95" creationId="{0419E3EC-CD92-5675-D88A-32F3F5F475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96" creationId="{694105EF-2E8E-CE58-26F8-F5A696F3DE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97" creationId="{A466B101-CCBD-447C-DE34-5DD74A59C8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98" creationId="{B11AB440-E182-9F3D-997D-B4E21DD067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3999" creationId="{F450FDBB-FC2F-9C76-B226-C1CB0AA126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00" creationId="{C5F908B1-7E7D-05E9-5028-350C2AAD7F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01" creationId="{3D8C9233-0D42-9ED0-FF36-0F4D5F1BCB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02" creationId="{23556ABC-3467-09C5-C3BF-FFB3DB1EAE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03" creationId="{FA80B959-47ED-AC6E-BD2B-14455498BC5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04" creationId="{C9328B05-E9FF-4728-C23A-64C9AFB296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05" creationId="{9CBFAFB1-7F97-2A67-4FF6-FE8D23DFB0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06" creationId="{026A3038-59C5-90AC-7EA0-3A53673974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07" creationId="{E65EBE67-5DD2-129D-9473-13B3CE6C9C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08" creationId="{5FEF6415-1E20-48E9-6487-20C1FD10A1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09" creationId="{0D250819-FD16-DD70-49B1-3A531915F6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10" creationId="{A8F5427D-549B-D774-B5A2-492D3660FB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11" creationId="{CE696600-6C7D-5A12-A960-1387EAD6C8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12" creationId="{4D5F049F-5094-A801-4FA4-F85449662F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13" creationId="{774F593B-B869-17A8-4172-2D6B4EC023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14" creationId="{13081EBC-4139-F5DA-2501-9195EEA016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15" creationId="{47D048F9-EFC8-F55D-B2EA-E19AD8C2D4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16" creationId="{CCBF7109-2D66-37C7-5BEB-E6F0D5ADC5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17" creationId="{2AF2178D-0538-0842-17D2-A7963E987A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18" creationId="{769FEE6A-87E8-FFC2-E10D-5B0E898297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19" creationId="{2A4E074B-6EA7-C207-D93E-386B113619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20" creationId="{03D1AF2F-B7D6-F5D5-25A4-30EB24B889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21" creationId="{D4A99DB8-5E4E-499B-C005-D32742C3B9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22" creationId="{DE53D886-F007-37DA-D16D-09CF6A7080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23" creationId="{6376F6C0-41D0-6658-5165-49EDD18AFA8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24" creationId="{959393BE-AD34-179B-B65B-571269DA6C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25" creationId="{27903B21-7C15-0D4F-5A33-25B85B079E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26" creationId="{70431546-6F6A-8C26-73D6-31D940E20F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27" creationId="{C18CAD50-E746-FC99-C320-7034DE9E5D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28" creationId="{5FF46D82-FF9D-8922-C1A9-A17787C906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29" creationId="{682B27FA-91EB-C2BD-11FE-3AA089E646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30" creationId="{D09B65CB-6230-7040-BD21-5129FA3FA7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31" creationId="{427AF68A-D41A-67B4-B20C-361D84AC86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32" creationId="{F6D0461E-971B-B46A-1AAD-5F925A817C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33" creationId="{C9FC48ED-8B6B-066D-EAEE-BA35408957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34" creationId="{5B170DB8-BD46-41CD-2E69-686FCFD5B2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35" creationId="{20000D91-8F0B-5600-7282-751174023B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36" creationId="{7CAC6E17-F084-1505-9A03-E189346296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37" creationId="{D9C3BCB5-6F9D-3577-462C-C18390B62E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38" creationId="{04C000CD-5F70-2830-D9B4-A8D8628BC4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39" creationId="{06A11FF2-526F-01ED-C2DC-9C4F7F8D62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40" creationId="{A6BE41F6-0401-B166-094E-CFBAC093DB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41" creationId="{E5089EC8-863A-66E4-D054-5139D15F49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42" creationId="{3B6C37C0-7E92-384B-1063-0360B3E29A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43" creationId="{ABC5672C-46AC-1D9E-7650-5A9B3BF9D1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44" creationId="{B2ABCEA7-277E-5FF1-4FF7-4359F54636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45" creationId="{86C07437-240C-B57E-8307-58122D5123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46" creationId="{26D3E049-85E3-52A8-CA26-41452F7AF4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47" creationId="{296D524C-E55E-BBD1-0A4B-5805BC5237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48" creationId="{3C241F33-36E5-88E4-9C62-57E8A5392A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49" creationId="{A5372B86-31F4-9311-F90E-8D635A28A4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50" creationId="{DF76E339-4C51-0B40-CA0D-ABEC90F22E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51" creationId="{38E67F2F-3F46-DF36-AD1C-764EFCB039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52" creationId="{CC36BD4C-C5AC-FCD4-895D-F295663E77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53" creationId="{718901C3-C576-AB8E-48B8-C53566D139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54" creationId="{B185A1EF-3310-08DA-118C-673DF3F690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55" creationId="{6EF59AE1-18AE-B511-C81B-25DBF6154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56" creationId="{FC29E476-FF38-33ED-7CF2-7584EF45CA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57" creationId="{1EE44A31-DDF2-6593-CB63-70A27D051A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58" creationId="{9DD501D8-A438-6FBD-D4E4-1F893BE862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59" creationId="{B2317B54-30DE-8835-CCEF-3BE8740BA0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60" creationId="{A199ED01-0285-A08C-B96C-A58131DD6F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61" creationId="{0CC67D67-E4D5-014B-31E5-6DF1AADABC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62" creationId="{CB659559-FD1E-DAF3-7E62-0363BB0F44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63" creationId="{C52E28A4-0468-EA60-1521-342CE3714E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64" creationId="{7019A857-6C53-3CE2-EF7F-83C188381F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65" creationId="{5700D06B-3A5E-721F-CD24-507BDFB29F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66" creationId="{14828D00-7CF6-2933-F911-579113084B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67" creationId="{5D6D77C7-CC86-C897-4B3F-79A5E43DD4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68" creationId="{4441A1C4-3470-7297-0A54-81F84F326B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69" creationId="{2D84080E-E79C-5AED-F392-33C978F58D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70" creationId="{076B6728-1683-7EA8-C1A7-50E8E1EC66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71" creationId="{67420534-25B9-E064-B197-16481688A8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72" creationId="{6463CE39-C5FE-69FC-A405-1BA436926A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73" creationId="{536F20DE-6B08-A6B5-D69D-3B15DA1B6F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74" creationId="{7343FB7F-24CC-6239-CE54-FD5C2749C2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75" creationId="{B7025469-4656-A6B7-F7A2-4B6C4F8D3E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76" creationId="{E3DE809D-1AD4-9EA9-423F-EAD3E4A7FB2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77" creationId="{FA67408E-2606-7E2C-4735-E6D42D96CB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78" creationId="{9F3E65EB-34EE-45A6-BC8F-699BCC7694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79" creationId="{33637FD6-FEEC-2723-CE3F-BA5CAA2D77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80" creationId="{559A1660-F0D7-2EA8-C555-6E14D5549D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81" creationId="{3368ECF8-A2FC-0D82-4F82-992E29D9C5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82" creationId="{7A856EBE-40F6-55D8-9FE9-9BA1633F20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83" creationId="{734FC6E0-2A83-2677-18BA-D3A4905B511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84" creationId="{B03E1495-FCA3-A2B1-1F2F-C4D45D226F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85" creationId="{B50FCF1E-F822-5C38-E677-64ACE97787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86" creationId="{8349CEBF-24EF-9DB3-F889-8219B071C6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87" creationId="{BD8C66E9-416D-B68E-3867-8DB8C730E4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88" creationId="{38116939-D7DA-F6A7-A8C3-1D12278C77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89" creationId="{4D1FC7A0-1FE3-12D0-C865-79AA2932933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90" creationId="{90440811-35CE-5434-4FA5-F41BB6967C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91" creationId="{25BE4236-EF71-E200-4573-64D6B7E725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92" creationId="{7820B052-6B15-5B09-0953-F6E1C860B0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93" creationId="{0FB5E477-1C5D-8AAE-3301-5EE7A73A2E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94" creationId="{FB38F019-8773-270C-C5A2-1EFE906BF8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95" creationId="{47D37F20-AE60-EC5D-90BE-2A5245BB69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96" creationId="{EE1DF3AE-6038-F48E-4A1E-6FCC5FB7F9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97" creationId="{BD7F5275-075F-FB3C-6CE4-A887C0D80A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98" creationId="{613C4F3A-58C2-2F51-38D2-2793F36194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099" creationId="{68EA733E-3BA7-E5C9-C7B7-A367FC007D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00" creationId="{414E2EF4-A738-9CA2-6574-A3D81F784D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01" creationId="{DD9BE5E6-6DBC-1AFF-467F-5BFB9B3BCC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02" creationId="{5714E15D-5B5B-AD74-C033-8F64567413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03" creationId="{A8B2591F-A133-28CB-BBF3-AC46B0FAF5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04" creationId="{C2D24F45-DE81-9996-2111-D9226393C8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05" creationId="{7A497033-C6D9-639B-E8A2-35852B73D97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06" creationId="{4FB64857-FE36-CEDB-2F93-3DABD0813A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07" creationId="{64A2AC67-BABE-AD91-01A2-3A7A7F56BC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08" creationId="{1883FB74-F254-2DB0-5FD5-858CE221F7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09" creationId="{244119D7-46D9-4613-243D-ADA613F45B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10" creationId="{5127A8EC-9AC9-1639-B771-25F2B0C1F0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11" creationId="{9C4E3BBB-3B10-91C5-04BC-CE9FDF451D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12" creationId="{456B495D-F4B0-6342-612D-ABFFBF089A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13" creationId="{945BF409-9C74-B7B6-6352-A864160E1A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14" creationId="{BCA00D68-3C45-0102-83B8-4A85E72144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15" creationId="{48DA39CD-121F-3EBC-C166-BF1C77FEF4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16" creationId="{8ED33202-5AE1-FFB0-FBC5-BCC412F398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17" creationId="{D687F69D-A897-EF7F-8FA9-A99EBB40EF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18" creationId="{174BA772-FA5A-A952-FC8C-5F414774EF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19" creationId="{4D329054-CAE9-73C3-DF2B-B35B8F90DC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20" creationId="{EA21EDE8-629D-A4C5-DE1F-B11C712E37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21" creationId="{ADC9FEFE-55A7-9235-8368-4E1F5CA039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22" creationId="{1A41A83F-888F-C72C-50A9-C9F7B5057B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23" creationId="{AE81F21E-E79B-354F-B031-9A4810E64D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24" creationId="{04F93D6C-3F9B-FEE5-4469-1F2C904613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25" creationId="{DC6E24F0-0F62-6F21-0EEC-F1D9180D7D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26" creationId="{4B97689C-E2FF-5E5D-4555-E93FF21CC56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27" creationId="{AB1DB4A1-03A7-A415-C4FF-9EBF045495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28" creationId="{E508B27B-E863-6FAC-7177-6BC68407D1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29" creationId="{8EE365E0-89DF-0CA2-CBFE-1905DB6AE3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30" creationId="{173869FF-4C7A-753C-F476-2013679234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31" creationId="{697CB19D-8FE9-763A-0804-8965A9DD07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32" creationId="{337C0B2A-7D74-7BB5-4D8C-5366406140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33" creationId="{DAC9B0A4-EE7D-4084-25AD-9FC3821687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34" creationId="{C32A4695-7EE4-1894-CF9D-0EA6F4F91F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35" creationId="{3D6F644D-9919-C529-B8D1-8133244024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36" creationId="{3249F327-5D53-4B81-3DE1-39C652EBBC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37" creationId="{386843F0-7A8F-22BD-4319-2F77C0C327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38" creationId="{0E9CB5E3-477F-526C-E874-E6A4E753BF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39" creationId="{12E4B7E1-1737-1656-4972-E1D5D711F7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40" creationId="{B852B8C5-8CFF-1822-06F1-DA1219637B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41" creationId="{C29C8D97-1C52-207D-26A7-15B5893F8A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42" creationId="{12325500-6606-8824-70C1-63FC6C40975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43" creationId="{AD195827-78A3-AF21-428E-BFA0609F3A0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44" creationId="{25CBA12B-B590-5CE4-53F2-B8AABFA7B5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45" creationId="{06A78D15-D874-647A-0BAD-A98DEB4E5D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46" creationId="{4997034E-59C5-8EB2-DCCB-3A1CF0A472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47" creationId="{F530160F-A86D-DF04-DDFB-2F8684D0A1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48" creationId="{4DEFE6D5-3C21-505F-6556-38A35A1C43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49" creationId="{8D6C81BA-DF37-8914-70F6-B92AE69730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50" creationId="{B97DBA7D-4DC6-B3AD-34DC-1117D400BE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51" creationId="{028118E9-8E24-6B60-8ADB-A413AF1891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52" creationId="{F49A20D7-B8A8-ADBD-9023-96C89221E2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53" creationId="{5599A5F2-BDAB-FD00-E332-C5B0B5D2F8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54" creationId="{8DCF556B-D03A-A19E-F161-7CADCBA9E1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55" creationId="{94DFF269-35D2-0404-07CD-0961C7076C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56" creationId="{C7DD37E7-8C12-804A-1181-14568E52DE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57" creationId="{B8A83A47-BA99-D11E-AE99-5786912CBE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58" creationId="{D6A8DF58-A244-1537-9CE1-4FC7EF48EA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59" creationId="{F70795E6-EEB5-D41B-1AD4-7521A34830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60" creationId="{42FF51EF-3602-1D9B-2A85-719ECCDF8FC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61" creationId="{420DC715-EE1C-E38D-F1D8-174EFF96C6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62" creationId="{0B9BCFE1-D1AC-AEF2-2AB6-55415DB122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63" creationId="{600CF6D2-0290-9B10-54F1-90D99EE014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64" creationId="{6F9B7320-93B9-AB0D-C89D-FA8BB90638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65" creationId="{C92F7492-70B0-D459-D199-9EC5C39BB2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66" creationId="{25DAA0EA-082C-AC7C-06C0-6F05D052FE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67" creationId="{7B1E4444-373B-0EFA-6B0F-F23F525816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68" creationId="{7E427CF2-6137-12DF-5214-E728BC0D51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69" creationId="{6930418C-28B0-C335-372B-E209F0192F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70" creationId="{C9D737DD-2E3C-1040-16E3-E2109C7123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71" creationId="{66F5492A-8E6F-2843-1509-8D3660E475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72" creationId="{0436CC1A-11FE-F66F-0C8F-865C08D238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73" creationId="{E60E8D49-6E85-F43B-5174-8DB9675E79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74" creationId="{923D7E28-C0A8-3E74-50EF-837CBCFA66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75" creationId="{CEC6CF65-5035-C8B0-E68B-952236C636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76" creationId="{29A5AF85-1DD7-1430-ECD4-E081ED4EA80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77" creationId="{441EE6F4-76EA-22D9-47DE-060F32BC48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78" creationId="{087DC17D-22CF-706F-707F-5D4601F8125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79" creationId="{B18724D2-1FC7-071C-830A-566D095B59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80" creationId="{C675A62E-10D5-D4B7-0042-4610F66D42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81" creationId="{AB9723D7-EBA1-4522-1FA8-72FA1F0300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82" creationId="{6214F4AB-6442-2126-8924-73139C7220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83" creationId="{20036FAA-B3B5-0185-9256-CB8467F204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84" creationId="{8B521D40-1FA7-C246-D70D-26E4F1394B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85" creationId="{F49D9106-3E91-167E-D28B-EF914764A9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86" creationId="{131D6F6C-3959-4E50-F9EB-F922394EA8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87" creationId="{6FC4EC58-687B-D0B4-E561-E7C9948A3D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88" creationId="{BE25D7C0-6432-8978-5419-2B78BAB31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89" creationId="{3B28108A-A13C-A01E-7CB2-E5EC298F57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90" creationId="{BEB7FE7A-19F6-44F3-1530-95E0411C13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91" creationId="{25C1D94C-23B4-5E49-9820-29FE3CC3D0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92" creationId="{91DD207A-35EC-F9FA-4CE9-FC45A03FDD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93" creationId="{D13AFDB9-58DC-6AF2-8070-A790347747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94" creationId="{A2E50781-B735-9432-CB31-D108DFCF7A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95" creationId="{9553C013-3FF2-2C2D-E908-A957FAD69B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96" creationId="{0F3FD0B6-A6E3-7F5F-8EF0-EE44C211E7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97" creationId="{4750A189-C624-2A5F-BDE3-1678639FCC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98" creationId="{995FE2BD-DBFC-1B8A-C27A-E03F8CF779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199" creationId="{F482EA16-52CF-78CA-6575-AB033BB7A8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00" creationId="{BC8854D1-C25B-E9D9-FC69-EDE38C1EFC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01" creationId="{41627AE4-76A9-62E8-32DE-2AF1D9DE8B8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02" creationId="{FD15DF52-0F05-8365-961F-242F086463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03" creationId="{391D7374-EF10-CAF3-F7C5-C7A9A39225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04" creationId="{A5079239-625A-8E10-57ED-71698C0471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05" creationId="{EB4A6FB8-E623-E4D7-920A-DB8FF5CCCF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06" creationId="{F0269150-02D4-AAC5-14D5-11157A6B07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07" creationId="{EEE75296-D0DD-2112-33C5-6AB7E41CE7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08" creationId="{4349F08E-9424-831E-657E-82AFEFE2B8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09" creationId="{7FCB4AFB-6013-7630-26A2-0660CD7A06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10" creationId="{D603F621-7F09-DF1C-B415-9888C642FE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11" creationId="{FA01B47B-0656-603D-10A6-3EBCD5D770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12" creationId="{CBA26564-F07A-0F6F-06D0-1E90A625FA9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13" creationId="{03689A82-8B22-BEBB-628D-7CE6A23973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14" creationId="{244808A2-8038-5AB4-D0F3-8C4039DC65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15" creationId="{C8C48EA8-1F66-E730-B100-86A2F86155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16" creationId="{6D7851DF-8C74-86AC-BD3D-423B5C3ABE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17" creationId="{D5E02887-22D9-62CD-9CD5-F71E42D8CE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18" creationId="{1857DDD8-2861-B963-D279-7870B543DD1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19" creationId="{C840C009-217E-3842-676E-9272B37217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20" creationId="{E46B26E7-D5F1-6416-34A1-801AA9EE04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21" creationId="{9E510C8F-70E7-3533-CB40-44F676D03B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22" creationId="{6C499091-3F94-51F7-97E2-BA65480424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23" creationId="{AB57950B-ADB1-68E9-91B7-6C64E0B4F8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24" creationId="{8407AD61-BA2E-8AAC-A2F4-81C3DB63A7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25" creationId="{0CFC3D75-C79E-0874-6DC1-7DDD283F16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26" creationId="{424FB86A-042B-1E7A-0237-ED89EA2707A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27" creationId="{B932CE4D-B806-BC3C-726E-A3F8BF7397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28" creationId="{E9356A18-05FE-F5E6-4DBF-45CC5681D3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29" creationId="{00FD28BE-030D-D3EA-E533-BA4BFBCB27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30" creationId="{7DF9F6BA-1AA0-0808-DE95-9581CDDB2B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31" creationId="{8E77F119-0A84-8236-C3DE-9AD037EB21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32" creationId="{71D9D10C-600B-D927-D25F-B97B4C690C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33" creationId="{CC3D881E-5D69-FC46-817E-FDE3F9DB16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34" creationId="{83D92702-8825-BC34-6B8C-A1268C38C1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35" creationId="{BD215EBA-9B96-8C4C-CD21-671E4DAB69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36" creationId="{E0450C7F-4941-22F4-9523-EB9022F8B83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37" creationId="{4648A2DB-CD8B-6AA8-6376-34C21BBB33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38" creationId="{F8EBB389-87DF-466C-81AF-C2DDCB21B2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39" creationId="{43012420-735C-D341-8193-B25249A0464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40" creationId="{080D0362-A1F6-BB4C-9DB7-AD4DCF1B27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41" creationId="{00188770-6D73-88E4-7A5F-22A8869494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42" creationId="{F1922263-BB84-A7CF-6EDE-F6AC5592C5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43" creationId="{4BACAFC0-42D7-1FBE-3DC9-E1B8ECB669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44" creationId="{2D8AF8F8-4069-1490-8D40-18D8FD2F0B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45" creationId="{289C2683-0E96-66B6-721E-8CE92C8204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46" creationId="{89EEA4AB-4D99-ED8B-B6CA-AF4A599A3B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47" creationId="{BD31888C-5448-F4CC-D6D5-39680C6654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48" creationId="{DD1EA654-0A8A-7314-6736-979E370CDF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49" creationId="{8A738C50-6AE5-3C93-3401-27FE35F564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50" creationId="{8C526142-E7CE-4128-3C7B-89685C95E6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51" creationId="{1793F832-852A-BA75-FB4B-BADBE91B40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52" creationId="{AD380AD4-C5A1-5057-FCDE-F34FCAAD96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53" creationId="{6184EB83-5A90-4B2E-3735-387BFF47F2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54" creationId="{EB03E253-2C86-2E09-B904-C4FEE64FA7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55" creationId="{2B4BBB82-2D0D-CF18-B24B-F65308DEC5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56" creationId="{65ED2BF8-6166-8716-E741-5C78C61CA3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57" creationId="{75F34B1F-2FD9-7AF6-2F3E-22FA7E8379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58" creationId="{9A096153-A8CD-DDC9-97B5-2FFDCF0150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59" creationId="{5264BB14-7081-B8D5-E19F-F3D371288A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60" creationId="{D5FBDF1F-27CA-837F-858A-735864E821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61" creationId="{F7A25A95-69C6-8DBD-2272-F447D1063F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62" creationId="{84EEB596-507D-05ED-AFAB-4BDC8DB534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63" creationId="{B5F31BDB-EB2C-2C16-5039-696E05822E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64" creationId="{4F1C38AF-528E-91B0-AE30-81AFFFFCEE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65" creationId="{AFB0C90D-6EE2-6100-1CB9-AA3417B0F8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66" creationId="{38381911-5CC2-6287-E27B-A262334896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67" creationId="{00F7B175-CDDC-708E-A5AD-08ACE27A16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68" creationId="{248A2CB0-A441-5F09-5402-D41258A220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69" creationId="{19BB9C26-F485-7E5B-4E21-26990D1B57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70" creationId="{4546EAA9-DA30-35C3-8B88-BDF745E794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71" creationId="{B3F4DC64-1CDE-FE76-338D-3082ED96FC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72" creationId="{99DCF603-A4AF-2731-FC4F-323557BA734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73" creationId="{B60D6882-AEE1-2ADD-9F25-A54CDCA50A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74" creationId="{6C58A0BE-08C6-DA25-6183-D40758FDAD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75" creationId="{7318A5E7-9C73-F6D3-CED4-D284261E9F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76" creationId="{C23AAC4F-BA99-BFC0-2FE0-E8D1100E54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77" creationId="{D3772EB5-63FF-FDFF-2134-DD87853BD1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78" creationId="{82D3F29C-0894-F335-7579-2902C4D9B0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79" creationId="{FA329370-9CD5-EBC3-68A5-55A59596CE7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80" creationId="{76D06342-2C7C-BE5E-D57D-11A846614D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81" creationId="{A9FA4B66-DE89-9FF1-EC9C-FAE5CA0331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82" creationId="{10BE1520-669B-6F22-5C6E-ABABEE3CBC4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83" creationId="{B6C67159-E69C-9B13-1318-054A6DC086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84" creationId="{A248EF98-563B-9152-45F7-D1D5E05D60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85" creationId="{FBE638C1-AD1E-4AFB-3F3F-EB211DB123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86" creationId="{D1A0E1F4-566E-8922-9D7D-9363724D16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87" creationId="{9628A399-C70B-4D52-3B44-C05DC9439A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88" creationId="{7161BA39-1764-0981-B3A8-3EC339C9BF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89" creationId="{0B808DFE-7724-79FF-02E3-6D2EC3C458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90" creationId="{0541227D-61B4-974D-9F3D-B4A97C2C05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91" creationId="{9E2E40E3-CC01-1795-C23E-6AA8330A74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92" creationId="{06BBE648-1631-6F5D-B17C-5AFBCCF084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93" creationId="{4F2ECD6B-1655-3309-5474-4F27EB19F8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94" creationId="{BA74CA73-0231-BFD6-CDD1-D282A7069B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95" creationId="{E19A96E9-4E71-EB2B-3AD2-CD65D7EDB2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96" creationId="{374A537C-49B6-D446-CE31-A37EF61CB4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97" creationId="{E76E2635-9B35-0B6A-7851-4FD1046363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98" creationId="{59E9459D-7F43-6ADA-4746-452C9B20FB1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299" creationId="{B138718B-F178-44D1-9DAE-A23B613454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00" creationId="{923DF532-42D6-3A1F-F61A-A2437002944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01" creationId="{1C2BB3E9-5BFB-744B-9E63-62BF53EA39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02" creationId="{C39F2224-6BFC-A685-5E73-30A4581F1F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03" creationId="{E3445DE9-CDB2-FE33-D79E-E4DC5606B2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04" creationId="{4D02CD23-F39F-3F17-DC47-E0A4538842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05" creationId="{2FD2B028-73EB-1731-3555-2D6EE72A6D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06" creationId="{4B68142C-6E26-2EE4-A6BC-B032E89B4B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07" creationId="{671CDFF2-4F5B-29EA-0785-FEFCA8DFFE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08" creationId="{9A468AE2-683C-5CD2-E129-B465361096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09" creationId="{B4B58F79-5D44-217C-4B48-6B42157F2F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10" creationId="{43037B1E-3350-9851-245B-7032B562CD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11" creationId="{F354AB30-28CA-1A7B-348E-D66B0F87B2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12" creationId="{B52B1C8A-429D-8588-F056-9C6F577D8C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13" creationId="{1C5266E1-CCAB-B538-89A3-F369EB9353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14" creationId="{B21A9EEC-024E-4B68-830C-48CDF55874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15" creationId="{8DDF0652-808C-15A6-52F7-DB4A006010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16" creationId="{9533A73E-74BD-F19E-41E8-34CDF2F0D4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17" creationId="{8BE1C2FF-B5C4-C03F-3B93-3F60B19CBEE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18" creationId="{B934C663-BE8E-7561-978F-5D516F18FC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19" creationId="{BD481269-E45B-19E4-196F-EE9DD30E02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20" creationId="{228B313D-4D73-6505-3C37-640DEB5C43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21" creationId="{85AC3BF7-EA99-EF1A-19AE-6709E39C78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22" creationId="{F21021A0-5601-726E-9047-64A4DD4153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23" creationId="{714B905D-163B-5C2D-A1D0-F062C76D1B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24" creationId="{32780053-DD42-B7FB-A74B-2605302395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25" creationId="{D48947D7-E336-D9C6-345B-45C496FE3D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26" creationId="{10A613FC-C09F-D73B-C697-E69BBC6A4F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27" creationId="{15B871AA-7C11-7D77-445E-F5E2796BFA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28" creationId="{05BD3008-A926-A657-D5E8-4138129AE9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29" creationId="{E90B09AF-F10C-6C58-A240-487315A91C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30" creationId="{420A7352-5EE6-9D57-9EFC-C413A61844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31" creationId="{1EE7770C-CE20-9131-13D4-4163A14693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32" creationId="{5200DC99-4FE8-D317-86FE-CE6C375F6C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33" creationId="{79EF6F42-F238-9BAA-625F-C8692E942A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34" creationId="{E9744031-2242-59FB-300C-92A96CC5B4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35" creationId="{E4FCE259-94D7-A3E1-3805-4C603FFF95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36" creationId="{658AF39D-49D3-57EE-2512-12DFA2BD4D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37" creationId="{E450EF9A-ACAF-5196-FB36-AA78814228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38" creationId="{F2257FC6-35F1-03C6-5AB9-2719265DE1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39" creationId="{6F75A72A-590A-3EC9-94F4-D41D4B41B7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40" creationId="{EE955EB1-D972-2134-CDF6-6EAC85C421B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41" creationId="{E4D33A06-ABEA-0A43-EBB6-7ACBA44D498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42" creationId="{5392BDC2-9232-6968-C1EC-5756F97DBA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43" creationId="{602FDA9A-394B-85D7-848F-CA1F6012491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44" creationId="{B5C8CC01-4723-1420-EF8E-40045E8613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45" creationId="{D7B338FA-2095-18C4-A5A6-EB80FCFC29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46" creationId="{31C7803A-0CF5-2B12-60BD-3CC6413592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47" creationId="{1D342B7B-681A-DA15-25B0-707C46005F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48" creationId="{1CDE842C-6804-8C2C-B410-86C1622A452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49" creationId="{0AAE8197-2090-2B4F-E34F-A8D7A1BC4C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50" creationId="{CA122E6F-053E-F8BA-3A58-214DCDA16A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51" creationId="{3A0325A4-6786-5FE3-43A0-D0C944C02C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52" creationId="{A033050F-8232-4B3A-97C3-3816AB0EC6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53" creationId="{13009FE5-1932-3DB3-2AA3-9AA4CF62DE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54" creationId="{26A4F1F4-8CFB-97DE-C221-EB55F6E3C0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55" creationId="{69284DEE-5EF8-C376-D220-392B4517F42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56" creationId="{C1817D9B-C7D7-787D-BBFF-1508C88F76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57" creationId="{B659BB56-D008-46E6-D9D9-C2F34DBB63C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58" creationId="{98B1DC3C-538A-E1FB-301D-1F36F51994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59" creationId="{3C163A8F-893D-B15F-FC19-83D4B00E7D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60" creationId="{3AB45970-1E0E-2451-C383-42EB1E0C95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61" creationId="{AC217BBE-3D60-2ED9-11CB-E5E5178B2C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62" creationId="{8B7180FE-807F-8E2A-8287-6CCBAF5814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63" creationId="{77892ABF-557B-CC42-47AE-B65869D7AD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64" creationId="{24529A11-D3E3-C8CC-BC86-E44E79C0D3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65" creationId="{61B1602C-042E-BB30-B07C-D6B5D67DF3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66" creationId="{986941BD-30AC-6059-C138-79F029F6D9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67" creationId="{F89BC01A-5B66-7B58-9856-9142E6D34C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68" creationId="{D81EA3D5-424A-4D93-E597-ED8617BEF7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69" creationId="{7493F716-BA39-14B1-7A45-3AB81A26810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70" creationId="{3A149B48-2603-0E3A-12D4-D5795CA6DB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71" creationId="{08631B4C-E997-D789-0868-B268EEF2E01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72" creationId="{D25843B2-A77F-2AE6-CE36-5D16EB5EDC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73" creationId="{055CC8A1-D3B6-934D-D4F7-8469F043FE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74" creationId="{A31B9BAF-8D7B-653F-002C-F330EA9DFB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75" creationId="{D16ED477-0CFB-BB6A-E5D1-7881F20D13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76" creationId="{0C1841FA-9803-E607-4458-591A451B42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77" creationId="{1D879907-3B85-EF84-AA7A-CC5D2ADDF7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78" creationId="{A14F7727-9A4C-1454-C2F3-D758EFF25F7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79" creationId="{5836763F-9DE7-3606-7EAA-D887A671A8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80" creationId="{408A28CE-C4AC-2385-5E6C-5D96BF5055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81" creationId="{9DD6D54C-C14E-EF97-A201-1498B508E3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82" creationId="{4C701806-275B-D8AB-650C-94864E9660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83" creationId="{41A5BA3E-CB50-EE02-099F-636B743F5B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84" creationId="{821162F0-7321-93D7-D972-7E8758C58B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85" creationId="{98501F8B-5D6E-C1F3-BB41-546EE01914E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86" creationId="{A04FC10D-A7BD-A580-6EEC-3369787A1F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87" creationId="{91778DD7-16E0-0778-431F-AAE33ACEB8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88" creationId="{E219533D-ECE3-3561-ACE8-FBD780B09F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89" creationId="{0E8B4122-AAF5-F186-0DC5-FFC167ED95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90" creationId="{83C8C858-6777-D11A-5EF9-60406C1DA3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91" creationId="{19444AC0-F2D2-9EFE-BA00-7C94EF012A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92" creationId="{83EA213C-8EF8-AD28-BCC9-9B307A48CE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93" creationId="{5B319DAF-D8DD-C274-5ECE-396F6AA3FC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94" creationId="{AFC7FE13-3FD7-702B-C739-EB5A3B4D49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95" creationId="{AF3458D7-10F7-D21A-0B39-5E89B38999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96" creationId="{5B0EDB96-0D0F-8F15-5497-06B5F09D45F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97" creationId="{A784F27D-42B2-0EAD-FA27-560A6448E5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98" creationId="{FA6026AB-D9A2-2DA0-D654-39FCF9094A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399" creationId="{98DC99C2-3DD0-3EB8-988F-8EED7AE171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00" creationId="{8A4596A1-46C0-EAA4-CBFD-C87F904A13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01" creationId="{FF9B5073-8301-BA1E-DE2C-8A06B777B9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02" creationId="{66FF8F89-3498-2887-1514-1F6D95B4AD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03" creationId="{69B33D8A-2A1B-ADE6-39FA-6708929335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04" creationId="{D86DE6E5-24DA-5F27-7C2B-3C73E6C064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05" creationId="{6B507838-ADF5-FD85-7802-3230EFDB6C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06" creationId="{3302CD4B-2697-DA34-853E-072400604C3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07" creationId="{3CD4AD93-C895-74F7-AD20-2ACACC7C15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08" creationId="{F3195538-AE6B-B11D-DC0D-5D524E2279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09" creationId="{C56A6983-5A0E-E913-46B5-2B9AC68ECA1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10" creationId="{66275C0D-B72D-4398-1611-C18456CC01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11" creationId="{CD54CDFB-0833-FF25-84EE-E2CAAC3A95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12" creationId="{3DE39152-8E08-803A-18F3-C4D8742A40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13" creationId="{622C0E4B-FA46-2481-0DA5-23AE613315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14" creationId="{1AE0AE11-0556-726B-0347-7871C819F6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15" creationId="{C84783AB-2405-4CB9-7866-0D0FDCAD30A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16" creationId="{0C20406E-0925-CF97-1B8F-D5B40F89B3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17" creationId="{8B4F0D90-95BB-6432-2606-F6BD6E7C5E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18" creationId="{3EE6EEEE-E302-51E6-41E1-8C7E3D07CE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19" creationId="{B02FF274-E554-A9AC-585E-DCBDE88BEF8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20" creationId="{6BF291A0-DED6-6464-6D3E-64DC09DAE6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21" creationId="{D1E48158-C279-5500-57D1-0E09674277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22" creationId="{012369F9-BA11-4663-53EE-23835F38B78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23" creationId="{9CEFC4DC-D12E-D5AC-06A5-0209F1E170A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24" creationId="{28C92659-88FE-8B50-6045-DE1FECC1C1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25" creationId="{67129FD8-3C8F-41CE-525E-C1FD7E6C15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26" creationId="{A1374DC5-D78D-7791-EC6A-39293AA75C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27" creationId="{25C50AF3-9289-68F1-BEF0-8A48EAE515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28" creationId="{38208FCB-A58F-5888-DBA5-F893BD13A7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29" creationId="{CDDC720D-99B5-CC94-894B-407C6B5F5B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30" creationId="{EF99C7A4-CB4F-E7F3-EDF5-715538C2D8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31" creationId="{EAD7C86D-265D-7BB3-5E8F-250BE1C6A9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32" creationId="{1D86B6FB-C2FE-B9F2-3E7D-089D688EDB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33" creationId="{DA76BD02-EE3B-6457-490E-1553B38835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34" creationId="{E4B13E16-BE15-CB6E-264A-28E48DB3A5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35" creationId="{F13993BE-96FF-2C78-1052-AC4E2BAC5C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36" creationId="{1D77757D-A175-988D-1C55-BEDB99E8C9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37" creationId="{4945AA1E-CE7D-9B50-3B06-1608D6E8E6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38" creationId="{D07CC409-BBD1-B463-FC72-F6C79E1E88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39" creationId="{4C5EBD51-3D0E-B9FA-B50D-C551C6871F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40" creationId="{96662616-2371-6DD5-09A6-B8816977D9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41" creationId="{2EF7ADDF-6CF4-EF16-CDC7-EBB11D5531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42" creationId="{F5E0D1EA-CDA2-27D1-5950-36CEA35FD4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43" creationId="{5EFB0EBF-3188-8A12-E752-FC2B7252D4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44" creationId="{907D1F18-B27B-F357-478C-7D24559771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45" creationId="{C42CA742-B45F-043A-692D-23BAEFBD83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46" creationId="{48652189-FE91-306A-574C-6595C5976B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47" creationId="{D471FDB7-E930-E5BB-2959-B2D94E41F9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48" creationId="{60A9B062-6551-145D-92A3-36ADBC661E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49" creationId="{C20FED89-4628-2D1D-F26D-22D779D381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50" creationId="{6C81E01E-ED7D-7EBA-8A27-BFE6E37501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51" creationId="{660DC07A-73E8-AA8A-774A-3440BF925F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52" creationId="{013FC1FD-4AD0-BFA5-2F8E-6813FC19975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53" creationId="{4FBAC80B-54BA-A738-3FEF-2AA284BB99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54" creationId="{159C4E7D-F90D-7C01-BAB4-0C8DEE0C11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55" creationId="{E616674D-FD20-E26A-A215-43BE8DA7AA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56" creationId="{B0CB7FC0-F805-F843-BC86-193A469E40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57" creationId="{2F7B3B20-BA7F-6271-C61A-BDB8AADADF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58" creationId="{B2D9FB37-139E-BCD0-10F1-CA14492D0D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59" creationId="{864275F6-E6E1-0B9C-9C4D-D0A2A27131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60" creationId="{8A8B87E8-1BBA-FE08-5BC0-E270985CC4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61" creationId="{9CA6253A-4F72-7893-B9D5-9923C602EE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62" creationId="{B773388E-3A14-A3F1-620E-E12958795E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63" creationId="{D0431913-AE6B-CB52-24EE-BAA22899E4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64" creationId="{05483638-2DF6-23EF-4014-966875829E6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65" creationId="{7A60C429-F3FE-E570-5482-71A253CD76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66" creationId="{72C18838-53C2-EAA4-49E5-30F29DB6B4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67" creationId="{9718EAE2-00C2-587B-E013-CB0CA36EAB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68" creationId="{BE5ECE78-13A0-299B-C338-D71F60C740F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69" creationId="{6AB21850-C989-E95B-9329-E675406E47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70" creationId="{6774DE26-8DE9-56F9-4A84-37036B953E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71" creationId="{D1FD04D3-B0E3-28FD-E74A-7613FBDE09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72" creationId="{FBCB4F21-F94D-B198-3F50-E43C8318C8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73" creationId="{8CE74314-E0E3-760B-E973-7279565B8F4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74" creationId="{CA07178E-3F07-957F-E1C3-0757323574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75" creationId="{33298371-37DD-68F2-731F-A4021F24E1D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76" creationId="{312B1D58-6DFF-E406-6F71-E45F1C0C180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77" creationId="{E8139055-90EC-D1D9-74E4-73C44EA820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78" creationId="{828FBDF7-C754-CF1B-EB64-679CDB17B4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79" creationId="{F03E58B5-F568-0076-AE53-0BFDABC3FB6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80" creationId="{0B5B3B80-82B3-4355-828F-0E5FC142E4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81" creationId="{1CC68919-8FB2-D5D8-E77D-DDF9801A4C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82" creationId="{0AD098FA-AC00-1885-DD4B-FE954F5AD8D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83" creationId="{F489208C-2A30-8712-A4C0-CF4AC94C31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84" creationId="{0696D7C2-FFC3-1A91-053F-8F5CF8D519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85" creationId="{CCA2FCA8-A6F8-EDB1-BC5D-508C05BEA5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86" creationId="{0F8D96E6-53DF-C88B-0F15-E61BD498A4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87" creationId="{CF2D3989-FD31-92BD-5EF8-6F8F3635FD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88" creationId="{5CA70CEE-1CD6-3283-F004-D4D8B39355E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89" creationId="{0A2469CD-ABE0-D83F-124A-D993CE4C61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90" creationId="{2C0B8E90-A5E2-D8DC-5423-B1E30469E2B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91" creationId="{503B6FB5-28C8-FF45-B037-3C736E5609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92" creationId="{5494AEF9-EF49-7578-9049-EAC81AFB82D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93" creationId="{B2F8C68B-555E-3EFC-49D5-5BFDF982D66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94" creationId="{401DA258-7F9A-B383-CDB8-84621DB975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95" creationId="{6DE607A0-23A1-E7DF-059E-FA30AAB7563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96" creationId="{997CB7C6-4F1E-1CA5-5821-7754AC4F8F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97" creationId="{DF31B774-90E7-1931-C157-C951A9582D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98" creationId="{DD747A7F-862D-1EFA-455A-B214A8FE81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499" creationId="{5C7B3322-76B1-C16F-5E8B-63B17F52517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00" creationId="{38BF4151-A082-24FD-3A76-75C8223DD19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01" creationId="{BCD97C32-C3AE-E183-B9C9-42D0FC587B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02" creationId="{8737CAB0-3C27-36D2-F99F-009696E0C6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03" creationId="{91F0C54D-7378-5A51-7CFE-F3B21A3A82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04" creationId="{0C07E177-80C7-933C-9E63-5732DF310B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05" creationId="{B1E1CB26-B529-6E00-0396-240056AFB0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06" creationId="{24D32C2B-869F-F742-C314-97CC9158CB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07" creationId="{1F721F9D-2851-C3E6-5E21-8216E19C9C4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08" creationId="{1A7CA381-0917-B1F0-7B75-C6FBC0E26B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09" creationId="{8A59CAB6-83A2-9CAC-1836-9FB6F45D61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10" creationId="{1992CAFB-3A2B-0502-8266-28CCACBEE6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11" creationId="{E05D6AB2-5EA5-C6FC-3E3B-D9892419BD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12" creationId="{3C3A1EBB-11AD-0074-704D-16A8CC407A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13" creationId="{F9D67CA6-41A1-3FA1-C193-D290E287C43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14" creationId="{EBC7311A-80CD-360C-D1CB-7634095FCE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15" creationId="{71BB6BA6-87EE-3FA4-0E7A-26520040B7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16" creationId="{CE1BBAF2-1E7B-C9AB-1ADB-A75EF0D21D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17" creationId="{B3A2FD85-5326-F3C2-6DB5-93E7D35404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18" creationId="{AB3628CD-E20B-5533-88BA-50701CFEB5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19" creationId="{BBD2734C-B571-8D8C-F726-422F67DBA5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20" creationId="{1D257068-32EE-3FA1-D066-B3E4D127A5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21" creationId="{5CC68F0C-9A4F-36FF-A53D-52A2A22BBF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22" creationId="{656328A1-BF0D-D67D-6EAB-56BCD92BE6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23" creationId="{F89A2F3C-6176-9BFC-D67C-9857075DD3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24" creationId="{90777235-AFE2-A8B3-0CC8-787F6A1054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25" creationId="{72810558-1ABC-8568-1BC9-0453E47762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26" creationId="{F5B9EADD-8FFA-7010-7CA0-AA293A6E5D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27" creationId="{6DFF01A3-ECBA-3F23-EBAB-002C27230F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28" creationId="{BA864426-A8C5-18BD-E75C-CF4A96961C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29" creationId="{8028139A-EA2A-050C-8F27-4C136B58A6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30" creationId="{5714DEBF-DDA4-71C2-64CD-2935BA7D73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31" creationId="{7776E998-29AB-4C18-0BF3-FCDC064B5D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32" creationId="{795B41EC-8123-FA73-021C-BD47E614D6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33" creationId="{010A2A64-1831-DB87-24B0-1F99235A21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34" creationId="{97F7ADD9-38A9-676F-6376-2658030798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35" creationId="{780E2697-FF64-EB0C-C5D9-C1B997C441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36" creationId="{9CCA6CDD-F77A-2D73-BF3B-A3586BBB01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37" creationId="{50465620-AD6F-AD3F-4027-88E588660C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38" creationId="{C17C0832-8013-04EB-EF93-20B4FCB9BD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39" creationId="{148E83CE-A964-EA7B-927F-A90FFE01DF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40" creationId="{8B6F2318-65CF-E965-F60E-E1419BCC6D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41" creationId="{63A0A8D3-8213-A7F5-E0EF-D64D16FC92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42" creationId="{9FE70328-3F01-288D-2960-15148A833F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43" creationId="{456D4A1F-B27A-9C7C-1CBA-4F9B6D7CA5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44" creationId="{46B23087-B646-6FE5-0E03-543A4E57D7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45" creationId="{3A609F43-7052-6C42-BA6E-1B8FC165A6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46" creationId="{7C2DFD72-6550-CAC3-C227-925D5C7F6B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47" creationId="{1B10AF8C-B75B-3DA7-6B32-86804AAFECB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48" creationId="{CA0FE6DD-B42E-E2C5-4F77-B0F643AA3D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49" creationId="{89AC21B2-E32C-8D53-1874-95FCAF846E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50" creationId="{4F9C47D7-7C31-C5AA-E0CD-81FE17D810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51" creationId="{51A5E364-93A4-252C-3DC7-69DF3B48FB6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52" creationId="{7043AB3C-5C91-D886-6855-8978A180D11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53" creationId="{8B403BAF-912D-CAF1-BEC6-04067152FCA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54" creationId="{5A69BFD7-2B83-56BA-FD74-AFE2DDE85F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55" creationId="{096DEFCD-A203-C243-A714-157EFFAAC2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56" creationId="{8255D4CD-AF6E-F55E-7032-2A88941A28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57" creationId="{E80E2B71-650A-3BF7-D67D-E9F48A30B7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58" creationId="{63A9FDD7-99BF-6394-6E8D-164DC019EA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59" creationId="{D2FB3DC6-5399-181F-522A-F2ADDEC435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60" creationId="{04991DA0-FA28-26A6-756E-5C990259E05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61" creationId="{0CBC0E96-3D92-499B-2A38-3B88A1E0FEA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62" creationId="{A9763200-BF8C-264D-84C2-7393A705D8A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63" creationId="{781C2F6D-D7D3-916F-EC52-F1530BCD0FC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64" creationId="{CCD27EBD-A126-8077-FB34-115A50CA5A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65" creationId="{9D806A9A-E1E7-4D48-2C5D-9DE0D8C020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66" creationId="{BEA8C8D6-96DA-8023-E76C-7FF7069922A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67" creationId="{24AA8538-1364-CC44-A1FB-6344DA5D46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68" creationId="{D3B519A0-AED2-B003-AC04-1214E7A20A2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69" creationId="{44A63CEB-1906-BB59-EBAB-54D84A57BD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70" creationId="{681F5F1A-684B-7C4F-0044-FF893098DD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71" creationId="{13FF8B0C-6898-101E-6CC2-26093D0969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72" creationId="{4E625E51-B357-87D2-175F-51B8CE7B8E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73" creationId="{C97C7ADD-A2FC-E590-D5F7-35F52AD3E7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74" creationId="{B40BB36C-70D4-F9C4-A9AC-A70529A5A5D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75" creationId="{9786CB01-78F2-7C44-E19F-6410E7141E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76" creationId="{8FC9C414-0243-57F8-6AA6-539F5226B9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77" creationId="{190BCD56-4A00-863B-8092-ADA03AFCD3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78" creationId="{B7BF5BFA-1F60-9654-A2A5-CD08FB3CD0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79" creationId="{B6ECF9B5-0BCA-9DA7-E03A-15BB217E547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80" creationId="{D942CE4C-28CD-3091-FF83-A37B7A7A0C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81" creationId="{0ECF57EF-51E3-06F4-62FA-D94314278A6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82" creationId="{E9D2C742-627C-64F2-92B4-7E755258D3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83" creationId="{50FBE918-A292-E7B4-11CC-4DBDCD9252C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84" creationId="{F687E531-5186-E1E6-C325-7DC1945EEB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85" creationId="{321EB139-564E-68AB-D5A7-8B9B230705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86" creationId="{19D4E8E9-F35E-187F-BF3E-9933DF3BE8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87" creationId="{5F64BF67-8501-C2C7-3328-E03B1181573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88" creationId="{57137651-EAD9-5DDD-6268-D7DE6456E7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89" creationId="{58C6283A-EA8A-6314-912A-6530DFFA33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90" creationId="{087F4BCE-67DA-28FD-2350-AAA3CA7B96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91" creationId="{748FA692-FB65-1799-9EA1-09A59FFD65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92" creationId="{86A2746A-3D86-CD38-3CA8-C6793CE3DA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93" creationId="{56FA758D-065E-4A5B-B448-EFFBB008BFB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94" creationId="{E9349E4B-37D0-812B-30D8-F9C4749424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95" creationId="{39C71772-9497-FB93-FA08-286A5829EC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96" creationId="{36AABD32-FDA5-CC8A-D0EC-495B91A552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97" creationId="{A4FC5DDC-4627-E160-4A23-6DCE6CA3F9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98" creationId="{327A265D-7BDE-DD6B-5D88-CE41845DEE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599" creationId="{96A7E465-2697-AB94-FE4E-A863CDA156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00" creationId="{8DE5B0D1-FDD0-81AB-8846-8271FE5EE8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01" creationId="{B03A011F-90CB-BEC8-E928-43AE74C5F7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02" creationId="{F75166D7-5968-CE13-D672-5798ACC33F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03" creationId="{D61E34AA-D522-81C8-B907-81AC3336153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04" creationId="{A5BE4B11-89A4-6F4D-FA16-71D34F9AE4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05" creationId="{E6CCDA8F-9397-3A90-A2CE-66CC89A2BAC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06" creationId="{C6DAF00E-65C1-4090-ADBB-C64E15920E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07" creationId="{382CF3FA-926C-0037-4BF9-CDA36B46D2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08" creationId="{EE585959-14BD-91B5-10B2-A599EE550ED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09" creationId="{162608F9-0EE5-8A93-0919-6346E0202D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10" creationId="{3361239C-AB97-AB97-DE9E-C997E4D35B9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11" creationId="{15551D9A-8A35-9E4F-2454-BF988B495C9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12" creationId="{D96E6D6E-17D5-F777-7856-B568CD26CD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13" creationId="{C92E2315-7DEA-3B26-5DBE-E3571F55CDB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14" creationId="{10AAD9B3-7998-C52B-F9E5-335965EE09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15" creationId="{400CD98E-1068-A7FF-4231-8E4AC993D6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16" creationId="{8332C22F-1161-263D-CB3F-6E063B35F8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17" creationId="{B1393005-3584-E836-0826-91339BCE526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18" creationId="{081BEC79-A54F-0A63-216D-9B0C8CCF08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19" creationId="{8FBFE129-681C-7DA5-C1A1-47C6857DF0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20" creationId="{CE033153-15E0-F2DA-5084-7C1D294C056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21" creationId="{4A80ABFD-1302-6D88-829C-E373021EA8E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22" creationId="{AFC1A5EC-E6D4-5F7E-9BF2-5F90906DD2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23" creationId="{90EB4583-102A-836C-348C-E8FAB45C0FB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24" creationId="{781E8673-5AFC-8B41-67E6-205F657C67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25" creationId="{40A6CCC9-D62C-A5A5-A070-F1F08BC621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26" creationId="{22AFA8CC-0FAF-FACA-D84B-A4A51BD414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27" creationId="{493C3658-787D-04FC-190E-83C732F789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28" creationId="{7D6FE422-3F56-89DA-1C74-53EA6CA1547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29" creationId="{0CBBBC02-E31B-2052-9DE5-6CB2A620DF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30" creationId="{B5C8386F-F513-D57A-FB99-964FBB2194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31" creationId="{481B6813-0DC2-2036-31A0-C017A9EEC5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32" creationId="{AA6C7693-0107-89C0-FAF6-544C6154F3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33" creationId="{0722E1FB-C0D6-BB0B-7538-A2F1E7C799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34" creationId="{92E7434E-F75B-D2A0-EA56-38C41520F62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35" creationId="{30EDCE80-A449-4E87-F852-9261ED44C60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36" creationId="{F4D8D97C-EB52-8257-BABA-D768BE8ED9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37" creationId="{2CEDC5A7-9E08-A781-662D-085A191E31E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38" creationId="{B7F2F6B9-3ECD-21A3-77FE-8973173537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39" creationId="{9B2048AB-264C-B467-A38C-54CCC3D9BD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40" creationId="{F6A9E53B-BFC0-59CC-653F-582F1578D23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41" creationId="{8D6F4ACD-9D27-D02F-6C90-1C1D4A16D1D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42" creationId="{97E5C987-78F9-4250-0892-1AD462B69F4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43" creationId="{15F0B0F7-0F5B-D1D0-7842-5BE59D9995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44" creationId="{CDBFA347-93F1-31CA-5313-3329289F50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45" creationId="{8DE757FD-B4A4-576E-4E03-60B7AAE5A1B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46" creationId="{D9C9A10B-EDAA-B70D-FA59-29DC7B3027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47" creationId="{5DEB2006-954A-32E6-CDDC-57DD76DDC4F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48" creationId="{17D10965-1D38-9061-73B8-E2C4CF81BD6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49" creationId="{E019ED5D-9F47-6BB6-B8E8-B89594E74AE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50" creationId="{0CB6F58D-3355-0328-1B09-BFF8980628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51" creationId="{39FB46FE-492D-A3D9-EF71-73B0F3D3DB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52" creationId="{02589E9D-9511-5061-1BFE-4C68566349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53" creationId="{2B4E1FFB-9B0D-3D71-9D7D-E9F338413FB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54" creationId="{02B76F88-00AE-F80D-F51F-F70C96D6DB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55" creationId="{8D04C56D-D8AF-6780-009C-2E6FFC36CF0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56" creationId="{261ECE54-4E89-0397-7113-2432EA516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57" creationId="{C449FF4D-E630-E007-C238-171A1F4939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58" creationId="{017358F5-5981-C3BA-CE95-9205CE175DE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59" creationId="{614B3449-D5CD-3524-1FB1-F890906EA9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60" creationId="{85DB40E5-628F-2D79-EB2F-47A5D5E8704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61" creationId="{B0D774EE-E36E-4C4F-59C4-A6960E7E98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62" creationId="{4B48A815-B049-1D9C-833D-903DEA4042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63" creationId="{E658C8B2-29FB-1A7A-496A-0ADB1B47F3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64" creationId="{B1FAB127-E1E6-9B24-9DCA-EACB41D91B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65" creationId="{5B604556-CD03-7F6F-4C5D-37ED962C2B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66" creationId="{FED4E277-C77B-3DE0-1536-BDCB7F5293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67" creationId="{E234839B-34F3-AB48-0C6B-44317EA9B9C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68" creationId="{D8F67665-53FC-6D05-24E1-09BF156936A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69" creationId="{7125E53E-50B8-34EF-2649-D740F418EB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70" creationId="{33AED88D-2C77-CDAC-24B1-C9D8FBD7409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71" creationId="{DF315052-B277-3CEC-1AA6-9B5FB4B124F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72" creationId="{2940831A-8196-A4B4-90C6-2C62D59293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73" creationId="{EC3DFE72-7972-C83D-DFD5-2AFF6137633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74" creationId="{A197D155-8AA1-4907-4D06-AC222EEFF5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75" creationId="{14FA92E6-A16B-7F52-044D-EE1AA545E48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76" creationId="{0496871F-3531-339C-A188-7666F47F5C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77" creationId="{D6B7ACF5-CB0F-13B8-2EC1-3BC2B13D366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78" creationId="{06335BFC-FFA7-13F1-72CD-BB32969FBA0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79" creationId="{C489E65C-ADDA-1733-F2E9-15164C3570B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80" creationId="{6D675D71-AEBC-9BDC-33ED-C10EA486A2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81" creationId="{1B728E69-79BA-AA9B-1703-C870453479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82" creationId="{B7128534-93EB-1371-33EE-813DEF507B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83" creationId="{5048233B-43AC-6D5F-8776-78F9C9D29E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84" creationId="{C200A947-4333-7AFC-02F7-5D7A35A7821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85" creationId="{31F8ACF7-9A78-F25C-C4D8-A09AC4F26E8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86" creationId="{C216B44A-3002-4BC1-8724-0B2B0BFE641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87" creationId="{6B166281-AC80-E8FD-419A-C3D7AB2FEA2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88" creationId="{BEED9C19-7B9C-5875-9CDD-BD09954953F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89" creationId="{EA9C2F49-FC52-4340-9292-6EEC57041D8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90" creationId="{A9EE5980-19AB-1D59-FDA5-4A8C7623BB3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91" creationId="{117CF6C7-02CB-839C-AF46-2ACD06BAD3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92" creationId="{DF1EBD97-0F37-BB5F-EDD5-757A9F93AE9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93" creationId="{D7D9F4CD-58AF-AF22-08BB-91FF27D4C33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94" creationId="{E0EB5535-B9C9-9CEB-5206-63D4BAB4A9B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95" creationId="{49540086-4E30-4D0C-C75C-6AFC7E5550C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96" creationId="{FA703F33-4DA6-EB41-77E0-0069DE9194F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97" creationId="{EABC94FC-EDED-1044-59D8-CA8F206FEB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98" creationId="{CF8D9F0C-E9FC-5887-D60C-BD7E408EFD5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699" creationId="{97DAE45C-DDAC-2F06-0CCC-2E6A83D1D6F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00" creationId="{E99D0943-C073-AECF-EE4C-E5047416766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01" creationId="{B9D7E620-75A5-ED33-579B-4AAA970872A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02" creationId="{8E0C046E-D39F-E496-B94C-1882BB769F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03" creationId="{B129B728-5F93-BA61-7F65-EDD25E5C438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04" creationId="{0254745E-7D3D-9F4A-B016-FAB65CB80C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05" creationId="{F2619506-CA71-4235-089F-4751624370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06" creationId="{01DCB27D-8F4B-7E3D-8E28-C6BA410F09D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07" creationId="{6120ABD1-C382-1A94-C21D-19FC49FB4E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08" creationId="{8E9ED576-A4FE-640F-4257-9F2D67BB6DE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09" creationId="{73E721BF-0A7C-90F8-C7E4-AD82F6DEF1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10" creationId="{B9A2D4F4-2BBD-7535-5D2C-7138684A594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12" creationId="{B9FF6DA3-14F4-772F-7B3E-7622EA1DCF9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13" creationId="{91C5AC3E-F31C-8006-9366-91FBBDC9A73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15" creationId="{F1D7E37C-4E2E-7C6C-48FA-DD85458E70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16" creationId="{F421F751-60B0-0E57-037C-1C99AB6DC5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17" creationId="{3D9E6BDB-6EF5-A137-AD98-B38C0C9C7B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18" creationId="{7A60FF40-1D08-8E00-3AAC-B5321993BA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19" creationId="{FB239FC2-1194-08C4-A91E-60FDAA23F2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20" creationId="{9A5AC1BD-B703-BE26-2A63-E6CA8530A5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21" creationId="{3E2F6277-3AFE-431A-936A-562650F484A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22" creationId="{A47DEE4D-A62E-4179-9108-9F5ABF11167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23" creationId="{FF9E4D93-B49A-9A2D-9EC0-625505CE855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24" creationId="{E9A9A73C-DBC7-D75D-16B8-7C4BD8531EF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25" creationId="{098D96B4-A86E-51C0-972A-A0B13F3DD3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26" creationId="{91652258-2ADA-1D2A-B30B-FA82EE69915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27" creationId="{4B17781B-1790-19BF-2044-E95E562C13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29" creationId="{0FC6F088-F383-5962-7A23-EE2F7D9B8C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30" creationId="{4814704A-B4A6-759F-3E46-270774CEC9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31" creationId="{473F2E0D-D746-1D70-60C1-53DCEDC7067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32" creationId="{5A1A79FB-C97F-DDB9-506F-CECABC19BFE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33" creationId="{70F64A4E-03A0-AF90-B23B-F4DE9C03E28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34" creationId="{BF8B6FD8-1B99-7D10-1118-06BF189DF4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35" creationId="{A154B141-D475-90F7-A347-B73B956033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36" creationId="{96C9771C-E39E-99FF-A35E-ABEFF42981D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37" creationId="{48849FC6-1EF7-8945-5FDC-3FF0E38BE75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38" creationId="{8DADC082-513D-CEF5-F476-851D234DC53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39" creationId="{1FF0A972-02BB-E007-F562-DE44BBEFE01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40" creationId="{620EFA0D-BAEE-7942-4CC2-573AD8C93A3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41" creationId="{65381ADB-3B5B-A249-3E0D-55B7927E376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43" creationId="{7163C8C9-E7DF-A14E-4F77-F58B8EDD4EC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44" creationId="{73F33676-FB89-C1A1-6C39-8F5A1317C41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45" creationId="{67A4C9AF-11BC-7B69-A290-28063D4B6E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46" creationId="{AB922C62-B7A2-A141-71F9-8C1D624AF8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47" creationId="{3228CA5C-838E-D281-EFD0-C85AA3A6CFD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48" creationId="{F5BC0DBE-FD7A-0C75-D61E-0292C3F3F8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49" creationId="{1EED3A45-6AAE-4018-CC6B-68244E5D8B8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50" creationId="{905CD5F9-93C1-A324-D6C7-43E1093975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51" creationId="{6D4622F6-0F92-4D49-316C-96B3DB3DEA2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52" creationId="{2A579D0B-3EFA-2E86-0C40-5F3801A3D51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53" creationId="{2F63A2A0-1EE7-C84B-CB09-D6AC3DC7C68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54" creationId="{80E93E5B-3048-14C0-87EC-607CC16366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55" creationId="{4F773288-5281-2F4C-1B04-1BC430D96C2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57" creationId="{F89266AF-DF03-0625-F1F7-92C80A9700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58" creationId="{2F1D67AB-8E13-E4BC-24C5-77884314DAA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59" creationId="{CA63369D-5004-3C3F-662B-B281A8F952D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60" creationId="{B6FB72CC-7656-3E17-BFFE-7DF4A98C804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61" creationId="{78620830-EA09-D026-876D-BA50E07599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62" creationId="{68340443-6CAF-3849-49E3-C572919D71E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63" creationId="{6E90D441-6BDA-C5FE-8B4C-EC468063165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64" creationId="{532E39E1-038E-309E-B3EA-591460BD27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65" creationId="{FC10BEFA-4859-0691-4D2A-E60DA9F0C1E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66" creationId="{13C43D8E-96CB-62BD-8D9F-7902C06CFD9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67" creationId="{A5D2207F-80F0-32A4-A0A4-F3DE75F1105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68" creationId="{BD04B952-F76E-7725-9D86-B6BD5EF5ED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69" creationId="{11C9C98E-D4D9-8519-94F2-95826ADA20C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71" creationId="{DF6DDC73-EB0D-52EE-2780-46FF7FEFE6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72" creationId="{05A2F8C2-5516-4426-599A-5BC0DB8B4EB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73" creationId="{6FCDFD05-A1DB-EC09-41AE-72E307BF990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74" creationId="{31A2782B-DECC-EC19-D66C-3E05DB86037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75" creationId="{011DA18C-0FEF-5117-D3AF-D1478046F0E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76" creationId="{0DF9F4DA-2639-BA5E-ADE8-DA3F5482051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77" creationId="{895C9498-3EE8-285B-2F83-6541EE47FE9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78" creationId="{099A56D3-3C17-17D9-99E3-ECAFB29DC0F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79" creationId="{14D29822-2FFA-1A6F-8E59-F7E67910777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80" creationId="{97D90173-7A10-3648-CB18-6E31B71CAE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81" creationId="{BA94549A-F3D5-093D-1F1D-13C85B9CB5C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82" creationId="{9EDE3A6E-2644-1164-993B-5F15FBC99C2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83" creationId="{D4E52D89-894F-3B25-542C-87F90FAD346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85" creationId="{20FDC8CA-2307-05AE-D9ED-A3D01A74251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86" creationId="{07E228BB-A3C4-457A-834F-404F85E1289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87" creationId="{D67CBB1C-0E67-86E7-67CF-A2DAE902D94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88" creationId="{BBF30220-9E03-55BF-0C99-B43A1EF7AED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89" creationId="{F08D3FFD-6E74-68F7-9E4D-1A091DC93CC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90" creationId="{A5070DBB-F376-E1BD-2B6F-EB1DEE2504B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91" creationId="{B457840A-5449-FAC7-E039-6F86AC1B942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92" creationId="{DFEF5B3F-2D68-4F7E-7496-2CC0926CC07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93" creationId="{7AE86057-C900-B496-A4D1-44F5AEBB054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94" creationId="{F0BB0797-1ED0-90F0-AAC5-3361A374DBE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95" creationId="{FF73E3D0-F5C3-958C-4838-A3549A1B5DD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96" creationId="{0040EF1B-4BE6-AB3E-D6DE-88E1B5140C0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97" creationId="{C3A33862-A4BE-6099-D9D9-9FB358DCDB0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799" creationId="{5A1894FA-04E6-DFEE-5890-4F042C1BBE0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00" creationId="{951EF7B8-0A51-0D85-5E3D-50B4DEF7EB9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01" creationId="{D5C70EA5-2BF6-96A0-86AC-04CAC12C6F7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02" creationId="{468BE12F-F0FC-6269-5B42-37CC61D38DE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03" creationId="{E79AF0CA-ED75-37D6-1880-ADDC89C5D4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04" creationId="{F3243141-095C-F8C8-DEF6-2F354109AF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05" creationId="{12537158-3064-E9F6-3E5D-71D42493375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06" creationId="{541ADB70-FAC0-8327-F032-16D4AD29D4A7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07" creationId="{457B8A89-1138-84C9-1A06-3ABA88726C6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08" creationId="{2FD21509-ABB0-2B13-3947-D8A0EA2E153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09" creationId="{59461B49-EB21-0C62-5EE4-9F9F90F3CB5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10" creationId="{E5DFE8DA-F792-00BB-8CBD-8ADB9C10BD1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11" creationId="{BE302445-84A4-29B7-08CD-47881B6A3B0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13" creationId="{5336A1E4-BA08-F0A6-5BB8-5615A169A1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14" creationId="{B8047C86-9837-F514-FEB7-8D190B5AB26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15" creationId="{078EC354-FFE9-419E-2FDB-353F270DFF5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16" creationId="{32CCD0B1-094E-3AC3-DEF0-0479AFBB077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17" creationId="{6420E81C-CB00-9E62-6E30-EE9E8D46E53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18" creationId="{64E9F392-9938-B22F-F53F-27086CF47B4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19" creationId="{90E44F4A-7CD7-B91C-4A0B-462143CC7A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20" creationId="{762729DC-0498-543A-6182-5E63C2AF12C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21" creationId="{5BA57E0B-1539-68B4-4C60-24AC846FAA6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22" creationId="{1980907F-DF74-C155-D0C2-5A6922481A7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23" creationId="{8CF5C88D-C92C-1B83-9233-897C6B084A4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24" creationId="{3A910053-E308-B592-F6C0-EA40267DA60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25" creationId="{8F069F84-184C-70E2-D17D-4AD99584C01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26" creationId="{4A31F481-1651-CE72-C766-ED20087A4EE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28" creationId="{1F5B22D9-3BDA-9EDA-C2B3-781E4A98BD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29" creationId="{E6C3198C-7B67-E62B-6EDB-C483DAA4EBB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30" creationId="{52A6D7D9-B748-E1B7-6D68-0BAD6125B3D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31" creationId="{D71066E4-C08F-0FA0-28D9-7BCBE0C23FD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32" creationId="{6097CD59-69BB-E872-AE9C-F15B49060FA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33" creationId="{1AD9F1B8-58B6-B57C-E340-51F6C1D848C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34" creationId="{9FD964C0-0F61-8DEC-2702-A21C77CA0F9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35" creationId="{B07E98BC-20C6-CABC-08BA-463C3343FA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36" creationId="{89AFED53-E568-D57A-CCCD-EB3D6E69029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37" creationId="{93044C67-77D9-F25B-E50C-D6C60FAF03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38" creationId="{47943CC4-A4F3-ECFA-06B7-C36541A697F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39" creationId="{7A86D47C-06D8-9D4F-BBAF-34F319F072D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40" creationId="{8FDCCE97-51B3-938C-D69B-40393BA9D87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41" creationId="{06B1E31A-4AE8-1000-7CA9-E2AF562130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43" creationId="{17A2FB29-8D64-5892-8354-ACF52655D0F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44" creationId="{B4C56F0D-7EB0-28FD-45DD-632342A1E82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45" creationId="{B2B1E4F2-7D3F-4CCA-42B6-F7ED224223B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46" creationId="{9172AE09-AEFD-1846-147A-0CFF85FEA82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47" creationId="{F37F40CC-C70A-12B7-85AA-09EF3DB4088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48" creationId="{685291C2-064C-7C67-6088-E1CAB1C3335F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49" creationId="{6AD975B0-8E2D-D477-5FA6-8D1BCCFA562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50" creationId="{8F498E1F-CA92-296A-34CA-05D5EE26B6B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51" creationId="{BAC89F80-7A20-D115-5856-76572C07A902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52" creationId="{0F28A85E-A9C3-083F-5F17-E01F9DD1C9C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53" creationId="{75209EC8-5D32-735B-A565-B4E6563F81C3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54" creationId="{64B479CF-61A6-1713-A1AF-E682A3E1604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55" creationId="{0AABF7ED-7A66-9A3A-37D3-5DB60DC51FD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56" creationId="{AB9773B8-F377-0CA4-25E4-056D0B7CA30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58" creationId="{32CCD587-E2B6-4A7C-2DE8-2D9A005D57F8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59" creationId="{96802CB6-EA0E-1E16-DF20-FFE63143E8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60" creationId="{5DCA1584-F458-2727-5ACC-F38BD96C3DFB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61" creationId="{9078587D-7302-7A24-883C-6E2872131E75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62" creationId="{22BEE0FC-0E33-13EC-9103-3722B36F9791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63" creationId="{E2E62C6A-8DC8-CB20-ADDA-3FEF0415DEA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64" creationId="{5965AE96-C76D-CF17-5BE6-F68EA77074F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65" creationId="{2F1307E9-3F8C-5BA5-C3A2-1F53DCB5D986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66" creationId="{B764C57A-00ED-B28B-6FEF-22728CFCFA8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67" creationId="{B433F617-AA17-9338-D37C-95172DD316C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68" creationId="{C56C93DB-8007-E0FE-3724-F4B045BD4D24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69" creationId="{23601E7A-C459-D6F6-1E63-78E56857279E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70" creationId="{D7C2F622-41E1-4B97-083D-C269345069AA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71" creationId="{2C0DB81B-CE1E-81B6-0083-4080B2CC7A4C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73" creationId="{531A17EF-9E23-662B-62CC-A50605FE312D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74" creationId="{0BAF71C6-0053-7DC9-10A7-105C29ACE4E0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75" creationId="{208B105E-D93A-394B-D16D-73F77CD07D89}"/>
          </ac:spMkLst>
        </pc:spChg>
        <pc:spChg chg="mod">
          <ac:chgData name="Qiong Pan" userId="93dd684f-5aa0-45e7-b9a8-3bc69d77ac87" providerId="ADAL" clId="{B2038281-4AFB-4E9E-99BB-A3A5986AD727}" dt="2023-11-27T20:38:19.843" v="22" actId="27803"/>
          <ac:spMkLst>
            <pc:docMk/>
            <pc:sldMk cId="3289677949" sldId="284"/>
            <ac:spMk id="24876" creationId="{B0BE9260-77B8-5578-CB5D-19F5E8E807D6}"/>
          </ac:spMkLst>
        </pc:spChg>
        <pc:grpChg chg="add del mod">
          <ac:chgData name="Qiong Pan" userId="93dd684f-5aa0-45e7-b9a8-3bc69d77ac87" providerId="ADAL" clId="{B2038281-4AFB-4E9E-99BB-A3A5986AD727}" dt="2023-11-27T20:37:34.428" v="21" actId="165"/>
          <ac:grpSpMkLst>
            <pc:docMk/>
            <pc:sldMk cId="3289677949" sldId="284"/>
            <ac:grpSpMk id="4" creationId="{0722E725-2A68-B56C-FD0C-C499700FC5D5}"/>
          </ac:grpSpMkLst>
        </pc:grpChg>
        <pc:grpChg chg="mod">
          <ac:chgData name="Qiong Pan" userId="93dd684f-5aa0-45e7-b9a8-3bc69d77ac87" providerId="ADAL" clId="{B2038281-4AFB-4E9E-99BB-A3A5986AD727}" dt="2023-11-27T20:39:48.392" v="24" actId="1076"/>
          <ac:grpSpMkLst>
            <pc:docMk/>
            <pc:sldMk cId="3289677949" sldId="284"/>
            <ac:grpSpMk id="5" creationId="{79DEFC00-ACE6-35DD-D4ED-807564566F9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7" creationId="{37815277-C7A9-04CD-41F9-A2164528A2C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9" creationId="{CFACFBE4-74A5-27B8-9570-8135EAAF3BF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76" creationId="{FE04C66F-75A5-F66E-3902-A62A3F0B62A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670" creationId="{6E99C205-139F-FF32-EBA3-610DE257BDE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671" creationId="{C2DC9D5C-30A9-A8DB-560F-EBB899DF302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673" creationId="{676F6BC9-D58D-31F8-3D55-B633ED28EAD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677" creationId="{E26ABDCB-9BBA-A6D3-A640-6035405C895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679" creationId="{CB5C4F72-28FB-C2D2-E689-38EAE166B8C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683" creationId="{EAF5BF51-B893-4D1D-FCD5-A6BB7D7B3F5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685" creationId="{638ED1F9-EFC8-2255-3962-0722793D3D5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689" creationId="{688C3C0E-3CF0-3F98-1ED3-5320909D996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691" creationId="{2717007D-98B5-EAEF-9019-0CE1A5AF303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695" creationId="{7293AACD-8E19-65C1-7216-71428BB254D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697" creationId="{B93395CC-CAB4-20D3-CD73-6665D6A7897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02" creationId="{74CFB2CF-4549-9574-0F36-A989ECF10B0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04" creationId="{ACEC298D-95DA-E506-57E9-D32DC6ED621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09" creationId="{EFB4A2D4-780C-C221-8A20-64364E167E4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11" creationId="{255635EF-D122-A7B5-0594-0BC26A9F67B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16" creationId="{C5A82A46-01CF-B8D2-2D31-756E06F175B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18" creationId="{AD21DC6F-CC9C-81B6-0CF2-ECAC2A33529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23" creationId="{40BD81AF-B246-F058-F64F-5A96E3745F8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25" creationId="{E2BF6940-5AAE-AEA6-B2BE-37B07EB51DB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30" creationId="{4B09DF82-B659-71FD-49B5-83F4F8206C5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45" creationId="{52D3185D-7F45-478F-BF04-4C689D9DA1A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46" creationId="{9D57B2F9-CA34-E28A-8F12-54CC233E433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48" creationId="{8381BD6C-7F90-1BE1-61A3-98610E6989A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52" creationId="{D0B9A2BD-8913-F42A-67DC-301DF88BB78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54" creationId="{A9B7A822-BCBB-A788-90D8-1D546D084DC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58" creationId="{530F30F8-C777-7BB7-C58A-1F7FD3A7D30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60" creationId="{347638D7-6A00-BC47-3221-C40D77D7146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64" creationId="{E89D2320-5091-50FE-1462-BE5274E61BD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66" creationId="{33BD00E3-5331-0C0A-89B4-79FEAAF1526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70" creationId="{AC25E34F-8052-F0B7-F661-C5C6FCDAD90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72" creationId="{C192959C-0E77-3DAE-264B-B5277734C03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76" creationId="{B8B1A61A-FD5E-10F8-9147-D38835A0A5D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78" creationId="{4F4DB9FA-6177-36E0-3613-FF74C5EEEC7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82" creationId="{FB74C35E-34FA-FE52-9BFA-B1348C13A49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84" creationId="{0F6DDCB4-8F92-F543-85E3-0C07F28B4A6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88" creationId="{802C946D-DC2A-E1B3-BD94-AC48B14E956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90" creationId="{197740D0-DECD-032B-0CCC-AA81C7C736B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94" creationId="{EF239AC1-4935-FD44-4BA4-B3EC34057C0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796" creationId="{5768A060-739F-4F1C-7B15-32440EF6609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00" creationId="{5797C720-95A8-38AA-32C2-D508B14F11A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02" creationId="{1666F6C4-057D-02D1-0634-AD7F413D911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06" creationId="{9941C002-BB3A-D289-6D94-516ECBE11E7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08" creationId="{9BCEAF65-8E22-4C9E-F1E5-21D21861FA6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12" creationId="{893F3177-04BA-36E1-CB67-DC34B706018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14" creationId="{4E4A222E-8307-7F51-E9F9-DD27F1AC1F0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18" creationId="{F184BDC3-F8A4-25E4-A97D-C371DAEADDF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20" creationId="{08FCB16B-AB84-5D4F-4711-522B2E37B9E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24" creationId="{F1D38678-26B4-CC1C-6D77-ADDF9F42D84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26" creationId="{5EF037EE-7F96-CFA0-AA47-03C589307F0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30" creationId="{C7CF7088-4523-CBFC-13E5-99B34069DD6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32" creationId="{04109424-BCF5-9AEA-E4EE-FEE301CCDA2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36" creationId="{05F3DA9C-3ED5-E42B-308B-B56FF0AAA08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38" creationId="{A1EE3F5F-6CA3-A87A-E6F0-67E25FF28AD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42" creationId="{6226E795-1B08-C4F5-B9DF-6C131B25D3A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44" creationId="{B59C1E4C-0238-CAFA-8625-D570E28568D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48" creationId="{38A0C63B-999C-1287-E557-811F9A3FC1C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50" creationId="{BBB13236-D5A8-97F2-1F44-154AC628E6E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54" creationId="{C9FCC9AE-4EAE-1842-78C5-83CDCDF5273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56" creationId="{9C613A1E-3037-818B-AE8A-E4E4B8C4F0D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60" creationId="{D50D87C2-0889-4CF0-A094-5B3BC721A67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62" creationId="{F153BCA4-D107-352A-3107-87DBB1EF1DA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66" creationId="{095D5326-D48B-55E7-C82E-476D307CDE2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68" creationId="{1A0C3645-922D-81FD-A22C-53C1DC803DF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72" creationId="{09C3B996-EF50-45F2-45C0-28381E648D2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74" creationId="{94A63FB6-AAE4-C4EC-EE59-95076868C12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78" creationId="{7FD7F620-F4D9-41FB-A43B-3D15CB9248A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80" creationId="{77B32960-EF93-E8BC-694F-42AFB290BBF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84" creationId="{3F2C8768-6ADC-CF44-9895-5934E7D4ED6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86" creationId="{485AEC7B-8011-38D1-F4A5-CD537E19FB0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90" creationId="{EA2434A5-71B3-DE8C-24EE-D0D3DF6BF5F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92" creationId="{06649E65-A65C-8A54-8A3A-998F8406E52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96" creationId="{E461C744-8FB6-0E81-1738-FC47A0A624B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898" creationId="{7B88E33C-69ED-1BAE-3FCA-790B49F8C00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02" creationId="{28241F76-323B-37C5-A64C-55CE9CE10B2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04" creationId="{1AB0C606-FFF3-1CEC-D37A-1EB9CF5FE1A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08" creationId="{24BF2005-B892-85D0-945F-3A33FF9BAFA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10" creationId="{4357284B-97B6-BED4-C4D2-A40DF7BC73D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14" creationId="{EB8EA1E8-109A-3D6F-E3A5-DFBCA8A208C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16" creationId="{BD6732B2-206E-3F3A-B8CB-0C2FB7DC2ED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20" creationId="{2EE6A1B8-9ABE-13DB-7FA5-F907FD04E2D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22" creationId="{6A640A74-C5D3-4674-250B-967D81045D1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26" creationId="{AA6E331F-3C25-95D3-E48E-1C93F11941F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28" creationId="{C028BFE4-8755-045A-94E9-63BC490E8DB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32" creationId="{6943B708-0F87-3180-6EF9-7AC30AA635C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34" creationId="{6C385BA0-3AC9-F49F-D0D1-1836CD5CC07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38" creationId="{0A8EDF31-AF10-3558-795C-EC46BD414BC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40" creationId="{449F1D6D-579F-0F81-EBBC-449619CCA5E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44" creationId="{1E909F8F-FAC1-4D55-8FC0-4521CC9E488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46" creationId="{978CBE59-41F3-8004-CF59-801C8083687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50" creationId="{9397C8D4-131A-F361-E589-C947EE7688D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52" creationId="{1E0E9CE9-BF98-1368-BC3A-99FFBB58E51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56" creationId="{87D6B0DF-C35A-60AC-FAA2-DCDDD808D97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58" creationId="{2B3874F2-3579-5EA8-9318-E058A7EC80A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62" creationId="{FFA24040-602C-13C4-3F25-13766068F90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64" creationId="{0EE4EC82-AA28-4BE7-B8B5-3C198839753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68" creationId="{7748836A-D609-427A-3831-E0645B9D9AB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70" creationId="{F5864D07-9CB3-F457-77A4-B9CD2044AD1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74" creationId="{291EDD89-DA70-5A51-92E5-7F885A8705B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76" creationId="{4FA089F4-46A1-55B0-424E-C3F0336B9EA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80" creationId="{5F4C059A-8D0C-7A15-5568-0B3E25F2BC7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82" creationId="{E6522B3C-1676-BC22-21AA-A303F1C90C4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86" creationId="{EF0C33EA-1E8B-736B-5F32-903EB7419EB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88" creationId="{E798B8F8-2EBD-3143-710D-CA07CB3FA90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92" creationId="{B32F68B1-202F-F4C6-C40C-D03B431E63B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94" creationId="{29E97BC8-CCBD-5CA2-24BF-70837DE0219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998" creationId="{93EBFF36-6F30-C152-0E09-F113191565A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00" creationId="{6B31C30E-7E23-8EC7-5375-98C96F398B8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04" creationId="{D0C19886-DE3F-179C-03E7-9EC17631709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06" creationId="{157A3BD7-9ACE-5E80-D481-9E2F26528C4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10" creationId="{53B8943F-8980-837D-0692-C4C8CDD3876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12" creationId="{E73993A3-E612-5536-E248-1AA15843FAA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16" creationId="{36A1F7EF-3818-E6F5-DFE6-6F2BD604C12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18" creationId="{473421B6-9C65-5788-79FA-506FC7218D3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22" creationId="{5DFF9CE9-04B7-FD3F-AC07-568D11448DD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24" creationId="{B635F0FC-8D25-5D06-2C51-D0BE6A62F34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28" creationId="{54E827FD-2485-CCCE-5FD6-E6D7BE60583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30" creationId="{D353DAB9-CEA4-CDF7-75DD-689BED34EC8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34" creationId="{D081414D-AF19-04CE-9197-D64C8109018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36" creationId="{3695C051-D781-8A7A-F5A4-AE4F8D8D1D4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40" creationId="{CB522807-2F1B-A0F2-906E-6BDBC414EC7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42" creationId="{141AAE7A-E72E-92C4-A015-5460C456BDC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46" creationId="{A3342A67-79B6-A37A-639D-A7768B5934E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48" creationId="{E4F5C372-2A28-647C-27A1-39EB1DA820D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52" creationId="{B08AE10D-E4DB-E195-8DCD-30895E1C8D8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54" creationId="{92515D70-E835-0E44-1CF7-F4D908607FE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58" creationId="{67ABBD7D-FEAA-D8EE-A2B1-35284C9B7C3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60" creationId="{8CF5F9C7-B06A-3E46-8290-DD4783C764D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64" creationId="{2A83288F-9EBE-CC97-3271-F6AA2447BDD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66" creationId="{F70C8D10-56A1-728D-9B03-18CF605E05E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70" creationId="{F4AD6653-C1D1-F9D6-6C91-579A9B61AA1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72" creationId="{D60592D5-A990-08FF-90CD-2802AF1BAA4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76" creationId="{413DC419-07D2-74CE-0434-CF979D4B246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78" creationId="{99A5EE59-F0B1-4A76-3880-5CCD524AACC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82" creationId="{EA4E91D3-6577-6F90-4BF8-D71F06FAB62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84" creationId="{F80FB788-46A0-8413-568F-FB8CAC31EB6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88" creationId="{602A3DD8-8F34-E3F1-6069-FC797AAF16F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90" creationId="{A8854798-1FF2-ED57-F975-CDBE2ECB945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94" creationId="{CFA83E07-F909-5E9B-3231-3FA71B8CC92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096" creationId="{17D980D1-EADB-1A5A-CCAD-FACE2A47D21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00" creationId="{01A5BCC7-EA19-A2AA-A7CA-B6A3ED9CB5C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02" creationId="{F996D836-37A6-469B-7AC6-83EA753444E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06" creationId="{C6AFD465-2751-7090-9CF3-49C39E58BDD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08" creationId="{2B0CD1DC-6A3E-7B3F-D7FD-DA61F3C0404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12" creationId="{87B61488-51AF-C20F-DBDC-EED95C44FE4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14" creationId="{2D81E474-F15C-27EF-2CBE-541F7EE8DFB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18" creationId="{5BB2E552-1E09-F57B-A786-D730FB13257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20" creationId="{24E7E6AC-6D4A-9C50-32E6-131BFCCEE90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24" creationId="{155FCBF0-CEE9-AA35-8D06-217219EC836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26" creationId="{68EC2F19-8D15-183A-2593-8C8A3C0234C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30" creationId="{AC74B404-7422-139B-CFC9-A55B3CC3009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32" creationId="{6B8B4292-5B67-7428-DEF7-A027FA677D0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36" creationId="{98A5C64A-62B3-3675-EA54-218C44EB1CF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38" creationId="{4D3D6ADE-1AE2-2E4A-0232-3B0AB6AE03A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42" creationId="{904859A4-3F3F-871E-BC13-520A46FA926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44" creationId="{34EC0370-2A9B-0427-8A61-442A48B9BBA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48" creationId="{92C6D277-59FE-6369-A59D-A2A4710E269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50" creationId="{41CB5AC2-0017-5B8C-2A1D-39F998E6DE9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54" creationId="{A4F41B7C-F510-FF81-D491-948BE128FE0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56" creationId="{BD255C5A-714D-3394-DDE3-2B8B82ABDB3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60" creationId="{834B01D5-42B8-4339-A1CE-7D457E8B723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62" creationId="{43723B5E-DA4E-6649-F367-EAB90F03465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66" creationId="{7473E606-A4D0-13E6-0EE4-6D48D6FD9A4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68" creationId="{18D07DCE-405A-9D2C-CA62-DCD72DDD969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172" creationId="{B6600035-B292-7864-5F1A-029F48F9A2E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275" creationId="{417310E4-3AE2-A62F-61B8-0C83C946F66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278" creationId="{A8590548-841B-3089-CB0E-2FA67850DC2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292" creationId="{C4BEC39E-FFF2-6FE7-3209-1365E43D3E7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306" creationId="{BB7508EC-57F1-5379-FB0B-4302C8582D3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320" creationId="{796B5572-0F37-6E10-4023-3F7CFF02A86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334" creationId="{1BAD1DAE-162F-D682-AE11-7969D950DE9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348" creationId="{82DD7010-CAFB-089B-78AE-0D5B374F4BE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362" creationId="{01872BBD-319E-D2DA-9AB7-529F723ABD8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376" creationId="{9B4D4F24-C907-E43E-9226-447A5503E78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391" creationId="{72B7BA55-A5A5-78B7-687A-AA09A3551D6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406" creationId="{B56975A5-B0ED-3B31-F82F-C1253B2B610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421" creationId="{34832AF8-13E9-E39C-8D26-2C91A5F9F47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436" creationId="{4E793BD4-E4E5-AF94-0DA9-4DB33BCB6D2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441" creationId="{76D1F126-EC3B-1069-C5D9-4ACEF3AA23C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443" creationId="{83732BFE-7BD6-9FFC-B76E-F03C99B0919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445" creationId="{ECBE7F74-F170-D8B3-A0DF-06FDC69359B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2512" creationId="{8B018D95-024E-648F-6E12-3C9115BE0F8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06" creationId="{3A0611CF-2967-65C2-714F-6C8D051296E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07" creationId="{4E8E5084-DD74-6EB6-00DE-B70C3F1E0D4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09" creationId="{2C4433A6-3A89-6528-D220-5F9318AE7F7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13" creationId="{6F5C8BE0-2EAE-A4F8-8615-DE248D7E7E9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15" creationId="{5378A57B-970B-049F-97A7-84A8EE862A5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19" creationId="{E7140149-040D-FAB7-21B9-A3C23652BD0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21" creationId="{022EF8B8-0A4C-7247-9E20-25AE0C26975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25" creationId="{94F1C50B-0379-742F-C03F-A7B6AE88EF0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27" creationId="{C3A1921A-0EA3-55D3-B61F-ABF3DFFB34E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31" creationId="{1654D30F-03B2-D521-F8D7-8ADD5CAD56A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33" creationId="{D757D080-2696-7C3F-9B59-667F326D8E0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38" creationId="{902ADD34-634E-E69C-9B74-4D061598DCC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40" creationId="{AB3EF734-67F3-4D62-DEF9-0AEA16E5859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45" creationId="{540B3591-AEB5-A60E-0299-D5C967A4EA4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47" creationId="{0834D7E6-2ED0-A829-83D5-92F53446EDE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52" creationId="{AE997CA7-7C8C-535C-005F-7F1D37FC506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54" creationId="{81529273-9939-33D2-BAFA-F48AE3B6F6F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59" creationId="{9DF456F2-F8F6-230A-978E-11B0996B182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61" creationId="{61551FD2-3A5F-24FD-60C8-B0B07810601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66" creationId="{20777796-3EA9-9FD5-611A-EA9ACD328F5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81" creationId="{085F67C8-B4F4-2D8F-5788-B4CCCA2250A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82" creationId="{E1E79E9F-431D-24C1-3775-E31F428994C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84" creationId="{9CF9AA77-1717-0B14-06A7-D042709BB7D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88" creationId="{4079210B-468C-EA4F-14C1-42D4C529E62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90" creationId="{3F5BA19D-F66B-184E-AA86-1DF363ABB33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94" creationId="{85C116D0-50DC-872C-0B6A-843011392D2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196" creationId="{727C6B5E-5F1B-A1CC-8538-6252701FEC8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00" creationId="{CB0796EA-146E-8F81-3765-A9135401115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02" creationId="{88F1338A-11EF-4267-D91C-B1D6BF025BD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06" creationId="{547F735A-D918-D457-A9C4-BADD077FCC0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08" creationId="{CF3EA09F-8AF9-5357-9C95-F1DDC5C1ECE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12" creationId="{F9BE2430-3D65-EDF5-5DE1-1F8581ECACD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14" creationId="{CB5C5C90-41E3-D57E-EE6F-0CE8587F912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18" creationId="{BF21E6EE-3C06-B226-4422-4C770969EDC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20" creationId="{9FBFF23A-DD78-3D47-E596-61488A4BBBA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24" creationId="{A58AB6E6-1F2F-1BC5-B3D2-5655BB135B9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26" creationId="{9316D9CD-C7E8-E78D-5897-6703564ABF3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30" creationId="{D8B5E7C7-DEAB-4CBF-20BB-3A54F05435E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32" creationId="{7FEEFC63-A9A1-EEBE-2EBB-89BD4F55A9C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36" creationId="{187A4507-1DCC-6D21-E222-1CD0D28437C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38" creationId="{5E3E5E9E-D0B1-DCF3-EA32-5CFE544251A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42" creationId="{FDE35825-4EC9-F45C-96F4-EAF9915EEE9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44" creationId="{D3E9F36C-6FB8-C724-E860-65E056B21C2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48" creationId="{41305716-353D-335B-1FAC-8C9F259B5D0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50" creationId="{6C937F96-71DB-17D1-F6FE-D72286FD533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54" creationId="{D2837889-B251-6312-8C61-8A55212600E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56" creationId="{849E7D6A-912D-14DF-53EA-B2863EF6E92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60" creationId="{D4DC15E2-DB4C-C1C8-999F-8212C72189F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62" creationId="{6B520657-C7A1-BD41-A3FB-01A22DC7AE8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66" creationId="{3DB2E981-8BDD-DC3E-CE7E-9C141CC4252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68" creationId="{A738368E-4608-16F2-6EB2-764B7C2A1E1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72" creationId="{1C07E728-5E4F-72BE-F76F-E994190F356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74" creationId="{B5E9BDB6-7386-84E9-4C65-C2B9C628441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78" creationId="{AF654260-4A06-E214-DE8F-9909BE5F4F0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80" creationId="{32D8705E-F27C-0285-D83E-55E451FB080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84" creationId="{E7806CB6-A75A-508D-4E7F-2BBEA4DCAC1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86" creationId="{4670ECCD-06AC-00EF-2329-EC0CE4E301E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90" creationId="{A799294C-7325-3866-9DE4-DA04621D7C1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92" creationId="{C168265C-7722-950E-C53D-F745403503F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96" creationId="{C62AA52C-0B26-AC23-4C0D-02053DC2093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298" creationId="{D9A13934-0B03-90AD-243D-18583BDCDE9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02" creationId="{2C261C39-C3FD-356A-A3ED-2771AD109A4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04" creationId="{98FA0A50-0B17-762C-DCA3-A33F25BB10E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08" creationId="{6C1F4E82-C1EF-4E8F-F8CC-07118C7E063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10" creationId="{49E62560-7455-C5C5-2B3E-5F11ACE70B6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14" creationId="{F8FAACEB-5C53-4D56-BB36-FC7CD8B075A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16" creationId="{DF23020F-4432-F8CE-E9DE-3CEC6D18F24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20" creationId="{2B4FA720-AD11-760D-A35A-2A89F2E492D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22" creationId="{2538B1D4-E49E-0712-A2B5-EA3511B9E80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26" creationId="{A87B4752-5C99-E784-D16E-2FB0BD005E6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28" creationId="{A4FC6E17-A374-48D3-CF8C-B2D429A6F20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32" creationId="{70888BED-9454-AD2E-5EED-FC980F89292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34" creationId="{A0D9F2A2-F731-9B8A-2A15-A3139FC148A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38" creationId="{FFA26BFE-6E8D-32EA-653E-73EEF6C284D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40" creationId="{E02340C0-FFFF-8300-487F-10883A1E6A9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44" creationId="{B18CA4CE-1FE8-94D6-22A3-96F5695AFD2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46" creationId="{04A01416-73AA-2E2A-0A8D-81307CCC629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50" creationId="{B955F2DB-25C3-3DCC-CAC1-12645898E38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52" creationId="{A9EDA058-E345-3110-9205-462B479C00E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56" creationId="{8A0DB556-DA3B-EFB8-7892-B2D6C38C01F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58" creationId="{68F128F4-7708-DBE6-93CE-EB159D9DDDA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62" creationId="{65511F0B-EB9C-39AE-5BDF-462AB9E1E1C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64" creationId="{D47FC80F-B2A6-4720-B6D0-1DDAE8FC48E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68" creationId="{9AE5245C-AB87-9B75-FB91-4DC2064F354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70" creationId="{D7FEBCAD-C240-4BCB-7F42-ABF4A9F260F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74" creationId="{B0B66F33-DED0-FE16-72C6-320693463DD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76" creationId="{22B7F600-884F-D81A-248F-8DDD1423BCF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80" creationId="{A32C191F-F9D2-6E5B-3A4F-939854AA2C5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82" creationId="{4F1D0363-A9C6-B172-C6DC-A15C32354B4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86" creationId="{E447A781-E86E-27AF-9FC7-687EE2D76DB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88" creationId="{CC41954B-3C20-8F9B-3D3A-6C0EEDFD73F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92" creationId="{DF096864-49E5-DE2C-6F71-B9928C7DE68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94" creationId="{AE3D4961-F3DE-C3E3-7CC3-92C61D544D0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398" creationId="{555F7B50-39C9-B5BC-A777-AA7693DF9D5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00" creationId="{4812C77E-E829-2DC2-3B34-B3DF9A0D802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04" creationId="{7A715FDA-21B2-C0F5-C925-58A515AE28B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06" creationId="{55C540A8-86E4-06F3-EA8F-F344C660ED7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10" creationId="{1634ACD3-5BB6-B575-171E-F74AFE3BC07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12" creationId="{1D0EE8D5-D976-E2C3-2464-0AB12DD501D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16" creationId="{BFFB2747-7E5C-C95F-A3BA-14C7792CCEF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18" creationId="{2D8A4F8A-4AE7-85A8-89DC-1780ACC45DA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22" creationId="{7EAE92DB-6773-A9FA-8071-CEF9AF7DD0C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24" creationId="{FD37268C-8D08-5E61-9853-5DF559FAEF7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28" creationId="{F5AD5224-7FCD-15A6-7431-6FC9545F714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30" creationId="{8E71F701-6200-C251-9DE2-74E3831A53D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34" creationId="{C887C348-B0DE-8C26-29E2-5777A7080D5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36" creationId="{30017A12-B407-D4DD-5BBE-94732787F79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40" creationId="{30B0BDFD-B4BD-A34D-E7EF-123C1DCC5F2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42" creationId="{6D4701A6-90F7-AA29-1000-3C02AF08F9C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46" creationId="{9602BDC9-AE98-B8DD-68E8-43AAC0CEFCA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48" creationId="{709DF43C-AE78-014D-E47A-06212D2BE4F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52" creationId="{F5A8D530-8834-01E0-D379-57250CE443B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54" creationId="{09AA2130-B49D-B070-9238-095DF521B58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58" creationId="{79FEA227-57DC-9B1B-F86C-6CDA1380AA4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60" creationId="{A960F5D8-BF2E-56CE-01EC-BC1771FB503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64" creationId="{408DCCA4-E343-4B3D-5126-68241081970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66" creationId="{CD2B1428-A18D-7A01-C277-46854FAD781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70" creationId="{1365FF32-8DE6-96CF-C2C0-F537E6CCEDB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72" creationId="{AA1FE549-E249-E994-A0A0-628B9D69128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76" creationId="{AF22A084-FED3-BE03-DD79-98F172A4171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78" creationId="{E42EA159-264D-16A5-84C0-7186ACC0582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82" creationId="{29EA784E-F6F0-8834-F2BC-AF51FF164B1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84" creationId="{1E3D63FC-F2D6-D76E-36D3-19320CFEB3E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88" creationId="{7482FEE4-BC72-8485-E0F5-40550E53219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90" creationId="{54843DCA-1B0A-8E28-4386-6FB25B93BBF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94" creationId="{971FB43E-9193-DD71-846A-9DF93A29243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496" creationId="{95CC81D9-4B57-1710-34AE-E9114F858AA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00" creationId="{19F7A5A4-37E1-D521-8E4C-93CA9F9E07E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02" creationId="{90DFD7AB-9AD2-2E6D-42F3-1D34A8C4820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06" creationId="{19C56AEA-E03E-8326-A7C7-CAC1F635F30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08" creationId="{9EC39A01-5951-0466-4ACC-C2230E3EF76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12" creationId="{BCBA1B35-9387-AAD6-BCD8-F9979AD239C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14" creationId="{A800F812-FEFC-883A-DFB2-7AAAB916F56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18" creationId="{AED4E698-7AC2-FF4D-6C05-F53E4C6D1B8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20" creationId="{C841B3DD-1C84-1C57-2FBF-DAFB2BB5D8E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24" creationId="{772785E2-1CE5-BFDC-F4EB-EBB11CB975A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26" creationId="{CE78B7C0-B0AE-3977-1AF3-C7887DC80ADF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30" creationId="{2B31C94A-A4FC-E8F9-EF2B-AFF89DAFAB5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32" creationId="{906DFF9E-D4F4-A7BE-39B3-4CDD4109769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36" creationId="{68D64258-6981-5DEF-0A31-1770BEDA200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38" creationId="{D306AFF5-1F54-C00A-A4F8-BFC4C2BD16D4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42" creationId="{49373621-CE49-3259-140D-A68A228D149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44" creationId="{316AC6DB-7B63-ACBA-3CEC-15B896032CD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48" creationId="{E54F45D5-A996-A483-8952-D5707B61370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50" creationId="{A14C6329-179C-C57E-0484-FFE82809759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54" creationId="{2EBF54B1-9502-77EE-E69E-CDA07BAC106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56" creationId="{00B2728A-612D-BA09-9956-3102EA6DFFA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60" creationId="{F30EA18A-0FC8-C3D3-573D-D50B481B0961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62" creationId="{97905C33-0891-54CE-1A6B-5FA40F38463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66" creationId="{0825FD82-6C84-FB57-1FD2-5BAD05D7E53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68" creationId="{05BD157A-6304-9F8D-322E-A96A89325F8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72" creationId="{4379654F-3FF4-924D-2114-6C13E659B1C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74" creationId="{0CC8D2F8-A0C1-48A6-7E81-FB231F6C00C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78" creationId="{779C158D-8A66-8ED9-0BB7-DFC9048E127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80" creationId="{EFB9245F-38CF-2DA6-57D0-9672E2949DF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84" creationId="{CF11686F-21B1-7BE6-862B-79D29EC8FC5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86" creationId="{2F7C07EA-3E63-083F-5BA5-C03A1921E259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90" creationId="{C2F0322A-F31B-CC0D-7DF4-9305FD899A32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92" creationId="{ECA3FAF0-8133-4754-31AD-59312C5A44AE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96" creationId="{F570B6C4-6877-DE32-79D5-2E5560A42E7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598" creationId="{E15B6257-5F0D-FC38-CECD-FC5DF48FD85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602" creationId="{1AB1CE41-E42E-CF6C-14CC-6C8F790E8CC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604" creationId="{2466F88E-0EC2-EE19-ECBB-1D3AF705C5A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14608" creationId="{9F6D3339-2580-9C9B-FAE3-E101D7017ADB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711" creationId="{B9380815-7890-9F41-4C1B-C6796A9FD0D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714" creationId="{C6DAF161-5690-2BB0-F6F5-C498C3F307AD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728" creationId="{F24F7A3C-C789-6504-9B09-56FC4DC4A1A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742" creationId="{2332B884-7F96-71F3-C82A-22CBB749BE7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756" creationId="{D3F86DEC-EEA4-8C37-61F3-B7694A00E5EC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770" creationId="{07FBD8B5-92CE-60AF-1EA9-8178559610F5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784" creationId="{E7AA4468-300B-9587-CF33-B26BC1625F37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798" creationId="{E416C344-009E-3211-15E5-35396C6A1356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812" creationId="{EAF46E43-31B9-376E-DCF4-9335537975D0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827" creationId="{EA823FB4-2391-D00C-CC2A-FD8C275DD498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842" creationId="{E21AE5CA-997E-634E-29F4-E76A3FFF9DC3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857" creationId="{33618B25-9142-1FF2-5C15-B533AA5B033A}"/>
          </ac:grpSpMkLst>
        </pc:grpChg>
        <pc:grpChg chg="mod">
          <ac:chgData name="Qiong Pan" userId="93dd684f-5aa0-45e7-b9a8-3bc69d77ac87" providerId="ADAL" clId="{B2038281-4AFB-4E9E-99BB-A3A5986AD727}" dt="2023-11-27T20:38:19.843" v="22" actId="27803"/>
          <ac:grpSpMkLst>
            <pc:docMk/>
            <pc:sldMk cId="3289677949" sldId="284"/>
            <ac:grpSpMk id="24872" creationId="{AA87BEA2-4DB8-EBFC-3FCD-344D939CB567}"/>
          </ac:grpSpMkLst>
        </pc:grpChg>
        <pc:picChg chg="add del mod topLvl modCrop">
          <ac:chgData name="Qiong Pan" userId="93dd684f-5aa0-45e7-b9a8-3bc69d77ac87" providerId="ADAL" clId="{B2038281-4AFB-4E9E-99BB-A3A5986AD727}" dt="2023-11-27T20:38:19.843" v="22" actId="27803"/>
          <ac:picMkLst>
            <pc:docMk/>
            <pc:sldMk cId="3289677949" sldId="284"/>
            <ac:picMk id="2" creationId="{41D19286-1F77-1D5D-0FC2-B74A40056ACD}"/>
          </ac:picMkLst>
        </pc:picChg>
        <pc:picChg chg="add del mod topLvl modCrop">
          <ac:chgData name="Qiong Pan" userId="93dd684f-5aa0-45e7-b9a8-3bc69d77ac87" providerId="ADAL" clId="{B2038281-4AFB-4E9E-99BB-A3A5986AD727}" dt="2023-11-27T20:38:19.843" v="22" actId="27803"/>
          <ac:picMkLst>
            <pc:docMk/>
            <pc:sldMk cId="3289677949" sldId="284"/>
            <ac:picMk id="3" creationId="{D54FADDA-A0B8-35BD-5D21-A25E940AA8B5}"/>
          </ac:picMkLst>
        </pc:picChg>
      </pc:sldChg>
      <pc:sldChg chg="addSp modSp new del mod">
        <pc:chgData name="Qiong Pan" userId="93dd684f-5aa0-45e7-b9a8-3bc69d77ac87" providerId="ADAL" clId="{B2038281-4AFB-4E9E-99BB-A3A5986AD727}" dt="2023-11-27T22:42:52.383" v="89" actId="47"/>
        <pc:sldMkLst>
          <pc:docMk/>
          <pc:sldMk cId="4187183451" sldId="284"/>
        </pc:sldMkLst>
        <pc:grpChg chg="add mod">
          <ac:chgData name="Qiong Pan" userId="93dd684f-5aa0-45e7-b9a8-3bc69d77ac87" providerId="ADAL" clId="{B2038281-4AFB-4E9E-99BB-A3A5986AD727}" dt="2023-11-27T20:42:17.281" v="41" actId="164"/>
          <ac:grpSpMkLst>
            <pc:docMk/>
            <pc:sldMk cId="4187183451" sldId="284"/>
            <ac:grpSpMk id="4" creationId="{D3E1979B-1B98-4CFE-1535-623C60CC4CC9}"/>
          </ac:grpSpMkLst>
        </pc:grpChg>
        <pc:picChg chg="add mod modCrop">
          <ac:chgData name="Qiong Pan" userId="93dd684f-5aa0-45e7-b9a8-3bc69d77ac87" providerId="ADAL" clId="{B2038281-4AFB-4E9E-99BB-A3A5986AD727}" dt="2023-11-27T20:42:17.281" v="41" actId="164"/>
          <ac:picMkLst>
            <pc:docMk/>
            <pc:sldMk cId="4187183451" sldId="284"/>
            <ac:picMk id="2" creationId="{5342BFD9-DAA1-68C8-DE3C-6FD694659151}"/>
          </ac:picMkLst>
        </pc:picChg>
        <pc:picChg chg="add mod modCrop">
          <ac:chgData name="Qiong Pan" userId="93dd684f-5aa0-45e7-b9a8-3bc69d77ac87" providerId="ADAL" clId="{B2038281-4AFB-4E9E-99BB-A3A5986AD727}" dt="2023-11-27T20:42:17.281" v="41" actId="164"/>
          <ac:picMkLst>
            <pc:docMk/>
            <pc:sldMk cId="4187183451" sldId="284"/>
            <ac:picMk id="3" creationId="{6DF4F52F-8FED-7A1E-BEFF-B0A373D478EE}"/>
          </ac:picMkLst>
        </pc:picChg>
      </pc:sldChg>
    </pc:docChg>
  </pc:docChgLst>
  <pc:docChgLst>
    <pc:chgData name="Qiong Pan" userId="93dd684f-5aa0-45e7-b9a8-3bc69d77ac87" providerId="ADAL" clId="{444A7B05-8491-4333-B688-0953D0C81851}"/>
    <pc:docChg chg="custSel modSld">
      <pc:chgData name="Qiong Pan" userId="93dd684f-5aa0-45e7-b9a8-3bc69d77ac87" providerId="ADAL" clId="{444A7B05-8491-4333-B688-0953D0C81851}" dt="2023-11-23T22:26:28.071" v="21" actId="21"/>
      <pc:docMkLst>
        <pc:docMk/>
      </pc:docMkLst>
      <pc:sldChg chg="addSp delSp modSp mod">
        <pc:chgData name="Qiong Pan" userId="93dd684f-5aa0-45e7-b9a8-3bc69d77ac87" providerId="ADAL" clId="{444A7B05-8491-4333-B688-0953D0C81851}" dt="2023-11-23T22:26:28.071" v="21" actId="21"/>
        <pc:sldMkLst>
          <pc:docMk/>
          <pc:sldMk cId="3681755564" sldId="273"/>
        </pc:sldMkLst>
        <pc:spChg chg="add mod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3" creationId="{0B4B6040-1400-1CC8-728C-ED07D18DAF00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25" creationId="{5B3E0961-A56B-4D7F-8C8A-0034B53C22E5}"/>
          </ac:spMkLst>
        </pc:spChg>
        <pc:spChg chg="mod">
          <ac:chgData name="Qiong Pan" userId="93dd684f-5aa0-45e7-b9a8-3bc69d77ac87" providerId="ADAL" clId="{444A7B05-8491-4333-B688-0953D0C81851}" dt="2023-11-23T22:25:57.783" v="16" actId="165"/>
          <ac:spMkLst>
            <pc:docMk/>
            <pc:sldMk cId="3681755564" sldId="273"/>
            <ac:spMk id="39" creationId="{53AD20A0-D0BE-41B5-B12B-5D33FD9FD6F6}"/>
          </ac:spMkLst>
        </pc:spChg>
        <pc:spChg chg="mod">
          <ac:chgData name="Qiong Pan" userId="93dd684f-5aa0-45e7-b9a8-3bc69d77ac87" providerId="ADAL" clId="{444A7B05-8491-4333-B688-0953D0C81851}" dt="2023-11-23T22:25:57.783" v="16" actId="165"/>
          <ac:spMkLst>
            <pc:docMk/>
            <pc:sldMk cId="3681755564" sldId="273"/>
            <ac:spMk id="42" creationId="{76CD5E3A-2037-455C-9413-EA6A6814D78B}"/>
          </ac:spMkLst>
        </pc:spChg>
        <pc:spChg chg="mod">
          <ac:chgData name="Qiong Pan" userId="93dd684f-5aa0-45e7-b9a8-3bc69d77ac87" providerId="ADAL" clId="{444A7B05-8491-4333-B688-0953D0C81851}" dt="2023-11-23T22:25:57.783" v="16" actId="165"/>
          <ac:spMkLst>
            <pc:docMk/>
            <pc:sldMk cId="3681755564" sldId="273"/>
            <ac:spMk id="45" creationId="{9493F0DE-1A13-4C9B-9B3F-59D5E8A608F6}"/>
          </ac:spMkLst>
        </pc:spChg>
        <pc:spChg chg="mod">
          <ac:chgData name="Qiong Pan" userId="93dd684f-5aa0-45e7-b9a8-3bc69d77ac87" providerId="ADAL" clId="{444A7B05-8491-4333-B688-0953D0C81851}" dt="2023-11-23T22:25:57.783" v="16" actId="165"/>
          <ac:spMkLst>
            <pc:docMk/>
            <pc:sldMk cId="3681755564" sldId="273"/>
            <ac:spMk id="47" creationId="{8C2A81E2-A4FA-40A5-A625-FAA63359301B}"/>
          </ac:spMkLst>
        </pc:spChg>
        <pc:spChg chg="mod">
          <ac:chgData name="Qiong Pan" userId="93dd684f-5aa0-45e7-b9a8-3bc69d77ac87" providerId="ADAL" clId="{444A7B05-8491-4333-B688-0953D0C81851}" dt="2023-11-23T22:25:57.783" v="16" actId="165"/>
          <ac:spMkLst>
            <pc:docMk/>
            <pc:sldMk cId="3681755564" sldId="273"/>
            <ac:spMk id="48" creationId="{4557F83A-5757-4FB8-9557-8952EC39CFDD}"/>
          </ac:spMkLst>
        </pc:spChg>
        <pc:spChg chg="mod">
          <ac:chgData name="Qiong Pan" userId="93dd684f-5aa0-45e7-b9a8-3bc69d77ac87" providerId="ADAL" clId="{444A7B05-8491-4333-B688-0953D0C81851}" dt="2023-11-23T22:25:57.783" v="16" actId="165"/>
          <ac:spMkLst>
            <pc:docMk/>
            <pc:sldMk cId="3681755564" sldId="273"/>
            <ac:spMk id="49" creationId="{FBF3D9EC-240D-482D-8259-364FFB02CD40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53" creationId="{EEBE0DA1-315D-4F3E-8697-83525BB44831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56" creationId="{CD7A6CB2-C794-4D44-9BC9-7B784FA80132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57" creationId="{042DE25A-D71F-4ACA-9672-DFF5CC3065D8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58" creationId="{CEF80681-C338-4ED7-B831-0F50C3122E6C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59" creationId="{36A75681-3CAB-4701-A222-EBB45478D573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61" creationId="{00907E6B-BF7F-4169-8961-994D7D097E52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62" creationId="{8C30A28D-DC82-476B-9490-D840FD46AF55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63" creationId="{AF6CC906-4AF2-40AD-B4B2-6354F8E8FED1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67" creationId="{836FF353-B0DF-4D2E-9F13-08B658458AC2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68" creationId="{40A7C0D1-7573-4650-A841-7D874B0EFC59}"/>
          </ac:spMkLst>
        </pc:spChg>
        <pc:spChg chg="mod topLvl">
          <ac:chgData name="Qiong Pan" userId="93dd684f-5aa0-45e7-b9a8-3bc69d77ac87" providerId="ADAL" clId="{444A7B05-8491-4333-B688-0953D0C81851}" dt="2023-11-23T22:26:20.322" v="19" actId="164"/>
          <ac:spMkLst>
            <pc:docMk/>
            <pc:sldMk cId="3681755564" sldId="273"/>
            <ac:spMk id="69" creationId="{6CBC3687-0779-48C5-8476-10946D3671DF}"/>
          </ac:spMkLst>
        </pc:spChg>
        <pc:grpChg chg="add mod">
          <ac:chgData name="Qiong Pan" userId="93dd684f-5aa0-45e7-b9a8-3bc69d77ac87" providerId="ADAL" clId="{444A7B05-8491-4333-B688-0953D0C81851}" dt="2023-11-23T22:26:20.322" v="19" actId="164"/>
          <ac:grpSpMkLst>
            <pc:docMk/>
            <pc:sldMk cId="3681755564" sldId="273"/>
            <ac:grpSpMk id="4" creationId="{CBFA4C84-FA3E-801B-5221-2C3C3A5F66CA}"/>
          </ac:grpSpMkLst>
        </pc:grpChg>
        <pc:grpChg chg="del mod">
          <ac:chgData name="Qiong Pan" userId="93dd684f-5aa0-45e7-b9a8-3bc69d77ac87" providerId="ADAL" clId="{444A7B05-8491-4333-B688-0953D0C81851}" dt="2023-11-23T22:25:57.783" v="16" actId="165"/>
          <ac:grpSpMkLst>
            <pc:docMk/>
            <pc:sldMk cId="3681755564" sldId="273"/>
            <ac:grpSpMk id="29" creationId="{B96C9A69-5C22-19B6-FBBB-AAB4662E9C15}"/>
          </ac:grpSpMkLst>
        </pc:grpChg>
        <pc:grpChg chg="mod topLvl">
          <ac:chgData name="Qiong Pan" userId="93dd684f-5aa0-45e7-b9a8-3bc69d77ac87" providerId="ADAL" clId="{444A7B05-8491-4333-B688-0953D0C81851}" dt="2023-11-23T22:26:20.322" v="19" actId="164"/>
          <ac:grpSpMkLst>
            <pc:docMk/>
            <pc:sldMk cId="3681755564" sldId="273"/>
            <ac:grpSpMk id="50" creationId="{232F3D85-F975-451D-A811-226DB027DE6B}"/>
          </ac:grpSpMkLst>
        </pc:grpChg>
        <pc:picChg chg="add del">
          <ac:chgData name="Qiong Pan" userId="93dd684f-5aa0-45e7-b9a8-3bc69d77ac87" providerId="ADAL" clId="{444A7B05-8491-4333-B688-0953D0C81851}" dt="2023-11-23T22:26:28.071" v="21" actId="21"/>
          <ac:picMkLst>
            <pc:docMk/>
            <pc:sldMk cId="3681755564" sldId="273"/>
            <ac:picMk id="5" creationId="{288BAA85-151F-5588-6141-1D1B1ED4B57D}"/>
          </ac:picMkLst>
        </pc:picChg>
        <pc:picChg chg="mod topLvl">
          <ac:chgData name="Qiong Pan" userId="93dd684f-5aa0-45e7-b9a8-3bc69d77ac87" providerId="ADAL" clId="{444A7B05-8491-4333-B688-0953D0C81851}" dt="2023-11-23T22:26:20.322" v="19" actId="164"/>
          <ac:picMkLst>
            <pc:docMk/>
            <pc:sldMk cId="3681755564" sldId="273"/>
            <ac:picMk id="14" creationId="{D45D1331-0BD1-414D-F052-F4F926CD1D12}"/>
          </ac:picMkLst>
        </pc:picChg>
        <pc:picChg chg="mod topLvl">
          <ac:chgData name="Qiong Pan" userId="93dd684f-5aa0-45e7-b9a8-3bc69d77ac87" providerId="ADAL" clId="{444A7B05-8491-4333-B688-0953D0C81851}" dt="2023-11-23T22:26:20.322" v="19" actId="164"/>
          <ac:picMkLst>
            <pc:docMk/>
            <pc:sldMk cId="3681755564" sldId="273"/>
            <ac:picMk id="17" creationId="{241F3696-3B76-D4C4-16AB-4904413F4A2B}"/>
          </ac:picMkLst>
        </pc:picChg>
        <pc:picChg chg="mod topLvl">
          <ac:chgData name="Qiong Pan" userId="93dd684f-5aa0-45e7-b9a8-3bc69d77ac87" providerId="ADAL" clId="{444A7B05-8491-4333-B688-0953D0C81851}" dt="2023-11-23T22:26:20.322" v="19" actId="164"/>
          <ac:picMkLst>
            <pc:docMk/>
            <pc:sldMk cId="3681755564" sldId="273"/>
            <ac:picMk id="19" creationId="{A7853110-B30B-13D5-8C70-363A5817CBC2}"/>
          </ac:picMkLst>
        </pc:picChg>
        <pc:picChg chg="mod topLvl">
          <ac:chgData name="Qiong Pan" userId="93dd684f-5aa0-45e7-b9a8-3bc69d77ac87" providerId="ADAL" clId="{444A7B05-8491-4333-B688-0953D0C81851}" dt="2023-11-23T22:26:20.322" v="19" actId="164"/>
          <ac:picMkLst>
            <pc:docMk/>
            <pc:sldMk cId="3681755564" sldId="273"/>
            <ac:picMk id="22" creationId="{AF20B1AD-84FC-E3F3-964E-AF0BEB00450B}"/>
          </ac:picMkLst>
        </pc:picChg>
        <pc:picChg chg="mod topLvl">
          <ac:chgData name="Qiong Pan" userId="93dd684f-5aa0-45e7-b9a8-3bc69d77ac87" providerId="ADAL" clId="{444A7B05-8491-4333-B688-0953D0C81851}" dt="2023-11-23T22:26:20.322" v="19" actId="164"/>
          <ac:picMkLst>
            <pc:docMk/>
            <pc:sldMk cId="3681755564" sldId="273"/>
            <ac:picMk id="27" creationId="{0D20D745-E2E4-3816-C4D6-199DC96B1596}"/>
          </ac:picMkLst>
        </pc:picChg>
      </pc:sldChg>
      <pc:sldChg chg="addSp delSp modSp mod">
        <pc:chgData name="Qiong Pan" userId="93dd684f-5aa0-45e7-b9a8-3bc69d77ac87" providerId="ADAL" clId="{444A7B05-8491-4333-B688-0953D0C81851}" dt="2023-11-23T22:20:41.274" v="13" actId="21"/>
        <pc:sldMkLst>
          <pc:docMk/>
          <pc:sldMk cId="685208434" sldId="276"/>
        </pc:sldMkLst>
        <pc:picChg chg="add del mod">
          <ac:chgData name="Qiong Pan" userId="93dd684f-5aa0-45e7-b9a8-3bc69d77ac87" providerId="ADAL" clId="{444A7B05-8491-4333-B688-0953D0C81851}" dt="2023-11-23T22:20:41.274" v="13" actId="21"/>
          <ac:picMkLst>
            <pc:docMk/>
            <pc:sldMk cId="685208434" sldId="276"/>
            <ac:picMk id="2" creationId="{95396801-7C20-9701-B0FF-33890BD4971A}"/>
          </ac:picMkLst>
        </pc:picChg>
      </pc:sldChg>
      <pc:sldChg chg="addSp delSp mod">
        <pc:chgData name="Qiong Pan" userId="93dd684f-5aa0-45e7-b9a8-3bc69d77ac87" providerId="ADAL" clId="{444A7B05-8491-4333-B688-0953D0C81851}" dt="2023-11-23T22:11:33.095" v="9" actId="21"/>
        <pc:sldMkLst>
          <pc:docMk/>
          <pc:sldMk cId="1999117093" sldId="277"/>
        </pc:sldMkLst>
        <pc:picChg chg="add del">
          <ac:chgData name="Qiong Pan" userId="93dd684f-5aa0-45e7-b9a8-3bc69d77ac87" providerId="ADAL" clId="{444A7B05-8491-4333-B688-0953D0C81851}" dt="2023-11-23T22:11:33.095" v="9" actId="21"/>
          <ac:picMkLst>
            <pc:docMk/>
            <pc:sldMk cId="1999117093" sldId="277"/>
            <ac:picMk id="2" creationId="{E477AF46-1E37-9CFC-7EC1-EC2183741BBC}"/>
          </ac:picMkLst>
        </pc:picChg>
      </pc:sldChg>
      <pc:sldChg chg="addSp delSp mod">
        <pc:chgData name="Qiong Pan" userId="93dd684f-5aa0-45e7-b9a8-3bc69d77ac87" providerId="ADAL" clId="{444A7B05-8491-4333-B688-0953D0C81851}" dt="2023-11-23T22:19:05.593" v="11" actId="21"/>
        <pc:sldMkLst>
          <pc:docMk/>
          <pc:sldMk cId="3333442351" sldId="278"/>
        </pc:sldMkLst>
        <pc:picChg chg="add del">
          <ac:chgData name="Qiong Pan" userId="93dd684f-5aa0-45e7-b9a8-3bc69d77ac87" providerId="ADAL" clId="{444A7B05-8491-4333-B688-0953D0C81851}" dt="2023-11-23T22:19:05.593" v="11" actId="21"/>
          <ac:picMkLst>
            <pc:docMk/>
            <pc:sldMk cId="3333442351" sldId="278"/>
            <ac:picMk id="2" creationId="{DCBA7CC2-255F-E140-F28A-046A70E3F7BA}"/>
          </ac:picMkLst>
        </pc:picChg>
      </pc:sldChg>
      <pc:sldChg chg="addSp delSp modSp mod">
        <pc:chgData name="Qiong Pan" userId="93dd684f-5aa0-45e7-b9a8-3bc69d77ac87" providerId="ADAL" clId="{444A7B05-8491-4333-B688-0953D0C81851}" dt="2023-11-23T22:02:33.189" v="7" actId="21"/>
        <pc:sldMkLst>
          <pc:docMk/>
          <pc:sldMk cId="3666613013" sldId="279"/>
        </pc:sldMkLst>
        <pc:picChg chg="add del mod">
          <ac:chgData name="Qiong Pan" userId="93dd684f-5aa0-45e7-b9a8-3bc69d77ac87" providerId="ADAL" clId="{444A7B05-8491-4333-B688-0953D0C81851}" dt="2023-11-23T22:02:33.189" v="7" actId="21"/>
          <ac:picMkLst>
            <pc:docMk/>
            <pc:sldMk cId="3666613013" sldId="279"/>
            <ac:picMk id="2" creationId="{E3070875-DF51-3668-667A-276CD9E47788}"/>
          </ac:picMkLst>
        </pc:picChg>
      </pc:sldChg>
      <pc:sldChg chg="addSp delSp modSp mod">
        <pc:chgData name="Qiong Pan" userId="93dd684f-5aa0-45e7-b9a8-3bc69d77ac87" providerId="ADAL" clId="{444A7B05-8491-4333-B688-0953D0C81851}" dt="2023-11-23T22:02:03.544" v="3"/>
        <pc:sldMkLst>
          <pc:docMk/>
          <pc:sldMk cId="640845108" sldId="283"/>
        </pc:sldMkLst>
        <pc:spChg chg="add mod">
          <ac:chgData name="Qiong Pan" userId="93dd684f-5aa0-45e7-b9a8-3bc69d77ac87" providerId="ADAL" clId="{444A7B05-8491-4333-B688-0953D0C81851}" dt="2023-11-23T22:02:03.544" v="3"/>
          <ac:spMkLst>
            <pc:docMk/>
            <pc:sldMk cId="640845108" sldId="283"/>
            <ac:spMk id="2" creationId="{46D04FC7-B388-9BEA-18FA-0F12B140F6D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5" creationId="{947A7116-1F58-EF8C-343D-4C65A4CAE157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8" creationId="{77F64DDD-577D-DC52-F915-964093EA68BF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9" creationId="{ADE802EB-8695-288B-5F40-FA5FA68A253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0" creationId="{85281832-C18B-CC10-60FE-4FF606C9FBDC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1" creationId="{9BCD4727-121E-FF16-F0E2-1D97A762BF5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5" creationId="{BA5648AB-BCF1-A714-607C-2BB78C150B1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6" creationId="{F154C2D0-FC53-0928-6E7E-6CE0F92D2B76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7" creationId="{0E82803F-20B5-EDB2-2136-DE43EB3C7F55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8" creationId="{A3F2D58D-2241-A07F-30C5-4DA819D65633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9" creationId="{7131852D-0AC0-FD06-0BB6-99EDD894B02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0" creationId="{F35A29FB-46B5-C686-7751-567FF52E98D1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2" creationId="{4F74220B-0871-FBCF-B9AE-B202B8FD777C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3" creationId="{B5EC3129-BCCD-D73F-79B2-575684C15D36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4" creationId="{7DF5EAB9-1D55-42ED-D723-633896F41B0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8" creationId="{777E1C48-6A2B-F2FE-1DE0-A2FAF59BB65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9" creationId="{93699F66-5091-0BA2-8A22-4AA78B35491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30" creationId="{76FE3A0D-846A-F904-58E1-F5AFC790AE2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31" creationId="{179786D6-567B-6FA9-E439-D2F8DF44D8D5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32" creationId="{2C51DD3E-D81B-E141-FC14-25FE74C17F8A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33" creationId="{4A94E6B4-CE96-76D3-2753-9E41BEF574CC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38" creationId="{5E2DBA38-9B0E-B4B0-C75A-94E24CB7C13F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40" creationId="{E41F8F26-2C43-D18E-8163-BC5D7DD7000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41" creationId="{6DFDA3B0-50AD-8E38-8D24-FAF899144EC5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42" creationId="{52B61F7A-64AE-E985-5E19-33F659DA6FBF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43" creationId="{5E25A885-7989-08E2-8613-BBED532461DA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45" creationId="{A747E531-D117-48CD-9E22-F0350C226D35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46" creationId="{53756814-D53B-69E2-FBF0-2B647E22F2CC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47" creationId="{58262A59-C0FC-2B30-960A-5958229F3BE4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49" creationId="{D20D1902-543C-5DB3-7C3A-6CC039CB8084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50" creationId="{5F450BDE-5096-2810-AFDB-09C45CC909F7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51" creationId="{E4444C89-B5AD-65EC-B567-77ABFF8AD09E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52" creationId="{095F1ABE-C3B6-BA3B-A8D3-01F2D3094243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53" creationId="{91D2DF37-AB03-9449-C1D0-A4F29149F50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54" creationId="{D3DBC9B7-B320-9C5E-B79F-9CB522A8DE5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55" creationId="{BCB26AFC-A4F0-07F6-C3ED-37349B2D9366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56" creationId="{B1488DFA-7B95-BF45-FF76-9192CC871B2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57" creationId="{971C71C2-4950-F95C-0079-ED66BA139560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60" creationId="{C720DEE9-32BE-B461-ABAF-F10696E88C7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61" creationId="{A5DF52E9-7417-225F-66AB-E2414202EA8F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62" creationId="{616D1A1C-04F0-8731-3134-4154476073AF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63" creationId="{ECCD4A6F-01B1-F35D-625E-29E00F7E503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64" creationId="{006BA6E9-4E33-EB31-F4E2-F4E2DDED14C6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65" creationId="{C2C4B810-26A9-69FB-71FC-4F724AE8D8B6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66" creationId="{FDB87E12-813B-285F-0ED6-53EE40FFA235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67" creationId="{40C84863-C491-4F99-55A0-E7682E1DEB55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68" creationId="{5E84E28D-C1F3-1475-BE29-9FF817507C9A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69" creationId="{747ADCC8-AAC1-CDA4-2020-4858F36E3AA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70" creationId="{EAD90FBE-BEE0-93DE-D5AC-772FA203104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71" creationId="{83377CDE-39DA-EB75-A659-E8595A585F15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72" creationId="{9E9B10E9-EC72-D596-2335-265A975E4FC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73" creationId="{980F93EC-A569-97A3-8372-7A59A645A1FC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74" creationId="{980A3F8B-42B1-5B49-AFBF-170587F62650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75" creationId="{570AF957-C4BA-8EA4-D745-B198CF201A7F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76" creationId="{C54CB4BE-93CC-0812-69D4-3A8AC271A49A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77" creationId="{37AC4A6F-F28D-D64A-1072-6CA661B1D3F3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78" creationId="{3249D327-D956-0950-2A49-15F0104C5527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79" creationId="{30A30C0F-DAEF-F881-CF56-B8416BD3E746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80" creationId="{F30CF505-4AF0-2A70-096B-536A89B2FBB6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81" creationId="{D6DC74EE-2921-354F-051E-23D975CC0A16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82" creationId="{13E9AE45-57FB-58A9-8564-6D80694BF6A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83" creationId="{5B900FB4-B920-B578-3186-7ABF5ADC7E1F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84" creationId="{0B3E9757-6399-F783-654B-64BA08CFE0D4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85" creationId="{85C988B2-426A-A88B-85B3-4D5B6D2C342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86" creationId="{E6CDE356-7AC5-1C9C-0F3D-F93C15BD84C7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87" creationId="{3846A681-C41E-2C2E-8345-9824ECAD9880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88" creationId="{FC3B7A95-5E26-51B7-5DC0-1126F8691AB3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89" creationId="{DF4FFCF5-0BF8-F19D-A60D-305F1971BD1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90" creationId="{1922BBD3-4FAB-8AB3-35EF-C564505B5BB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91" creationId="{E8787EEA-8B6B-2AE0-0DDA-78E11F320FD4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92" creationId="{C007CCA6-0098-ABFC-1975-DAC7656D740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94" creationId="{C6887340-322E-6B8B-C68B-96C5A239F09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95" creationId="{CC460614-7C38-CD5C-969D-D5ED6E5D1857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96" creationId="{6DDF0E0C-B906-9592-246A-A1BE60310803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97" creationId="{0D1A08CC-666E-C1F4-7C15-C5E2F590A0C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98" creationId="{2FA65451-D9A9-182A-5F27-BDF29C62EA7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99" creationId="{349CC264-A7B1-6938-CD08-115EBC171A4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00" creationId="{65E5A9D4-C4C9-0BD6-8058-2959F2B3251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01" creationId="{994B6375-0E50-1A56-E2E3-0D3A5985126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02" creationId="{206E4076-F398-E6B1-C044-0123AA2A8FD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03" creationId="{D8E3FC9B-4F37-ABC0-870A-20B224553CBA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06" creationId="{9D7642C4-6B10-10AC-4B34-032DC7A552F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08" creationId="{2BDFB8C1-564E-D4EA-C294-4C5F305DA9A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09" creationId="{788FA048-F342-589D-F765-565A2988D5E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10" creationId="{DE06CB84-6311-ED21-B7CC-71A286D8E53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12" creationId="{9AD57D33-EC6B-93D5-8FC0-3009FEB02EE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13" creationId="{160F2022-36C5-A005-0306-69926CBDBB05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17" creationId="{7CEB0221-DF4C-002A-D46A-AC7EB5CE9583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18" creationId="{A5EA9B3E-75DA-8272-0AAE-EC95F1F5E89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20" creationId="{DDB9D6F2-282C-ECE2-C4A9-AD3775BFE66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22" creationId="{D42173B3-1CDE-9C4B-331F-999EF624B457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23" creationId="{D5E504CC-3D12-B2EF-C594-9758348DBB1C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24" creationId="{475ABB11-423B-6A9F-CCEB-08F6F1C7482A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25" creationId="{E48E734E-B86C-D7B1-9E5A-CFF5E89787F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26" creationId="{D512299C-26BA-329A-26D9-681A4665E06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27" creationId="{9C0658C5-EEBA-C488-229A-413C8724ACFA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28" creationId="{1C841AF0-61E0-8270-BAE3-9A1654122E90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29" creationId="{1A55CBB5-07FA-208A-8D44-184E189C6290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30" creationId="{7D3A2470-C7F1-4F83-CC8F-159A69385295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31" creationId="{C0E3DCAD-BECB-7F50-F318-7D28F09DACD5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32" creationId="{DCF32126-DFCA-850A-CD58-7BC4E086065E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36" creationId="{E484DF73-3FE6-4CE1-06A8-56F617C0568F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37" creationId="{CC36E9FC-5388-4889-7577-93C7E27175B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39" creationId="{A4556607-CF5A-0F2D-B218-4110DC981263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42" creationId="{6EC0BCBA-CB7B-1194-0FBC-EABD6964484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44" creationId="{444A34C2-DDEB-ACA2-D3D1-6D6EC8E2C50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45" creationId="{EE01FFBF-0E80-6EDD-ABF4-1338A77ED0C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46" creationId="{586797C9-32AA-044A-A0C0-E82604A65574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47" creationId="{209513A7-491B-8883-9500-DAA704BF8027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48" creationId="{1359B7DB-959E-C2BB-0AB3-39CEF44B448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49" creationId="{65AA5C54-4AC2-53A7-9B58-922D83624E80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50" creationId="{75203AAE-6278-17F8-330A-86AF7A42CA6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52" creationId="{5D4BC184-6DC5-8851-F4FC-B1950C6AD55C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57" creationId="{ADBDA3B2-D40D-A31D-5615-59419721B82F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59" creationId="{D88FC071-1B96-D809-80CC-5124475096C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60" creationId="{AC26C312-C5C5-6E5D-4D20-861470CCE6E4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62" creationId="{F42AE4B6-7FE1-BE1B-C70F-A93E5A0E4474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63" creationId="{1AEE8C03-6108-55A5-C167-C6A8367B882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67" creationId="{CC1828FB-0694-62A9-34ED-4B7C117C63BB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68" creationId="{18FEFFA5-AA5B-627C-BE87-2E049D7DA9B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70" creationId="{43A07C05-2463-D9E6-C16B-FE976B29DAB1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73" creationId="{EEE445B4-6CC4-FE04-A8F2-37FB305BF6E7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74" creationId="{09369B5D-1C57-0B6B-55A2-0252096540B7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75" creationId="{9C829FA6-4CE8-A5B6-C969-52A38917357F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76" creationId="{B07DC029-051C-5435-5856-A87FDA1038B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77" creationId="{486113E5-1C0D-82A3-3145-685807BE03CA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78" creationId="{B43E0D25-3196-C096-BE78-360EFD260BB3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79" creationId="{282485A5-9A47-5190-9331-7716058D81A0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80" creationId="{3AF105B9-CE1F-45E7-887F-2FD277E6FADC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81" creationId="{25769974-F025-FD1A-1DFC-DD39CE1E3F30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82" creationId="{FEF42C2F-EA10-88CC-DF34-36ABC9269C2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88" creationId="{6144A26B-A19B-0444-B236-72C7B02A38F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89" creationId="{F66A760A-7BFD-B98B-9A5A-9EFC13072587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91" creationId="{2A716429-5077-0CBD-5114-9C49B478F8C0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92" creationId="{03DC3751-F4F3-0985-8490-421D394F5321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93" creationId="{193ECEA2-4887-9416-FD76-B8452035820C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94" creationId="{36B6C3A2-AFE3-97C1-8794-02470A1B5D54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95" creationId="{DF173D1D-7961-85BC-6DF0-B681B8F4F97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96" creationId="{4A935BAF-F87F-C5F3-7A0F-9D0E73D4C2C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97" creationId="{561B23A4-28EC-D51D-AD3F-C9D95984C7B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198" creationId="{C98B6459-CC35-A210-E792-DD6DB742308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01" creationId="{76EA7CC7-2E63-0650-D60A-2EE01BB87218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02" creationId="{0A0CBFC3-22CE-B7FA-662E-8C6C471421A9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06" creationId="{0652B717-491D-18C8-7227-BBFCFCD622E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07" creationId="{AE44BF7F-9114-0726-5D5D-42773BD230ED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09" creationId="{3C6E9B92-1258-F314-4AE5-85175232F05A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11" creationId="{C8A7F5A9-1DC7-5750-4BA5-902FBE6401C2}"/>
          </ac:spMkLst>
        </pc:spChg>
        <pc:spChg chg="mod">
          <ac:chgData name="Qiong Pan" userId="93dd684f-5aa0-45e7-b9a8-3bc69d77ac87" providerId="ADAL" clId="{444A7B05-8491-4333-B688-0953D0C81851}" dt="2023-11-23T21:41:27.588" v="2" actId="1076"/>
          <ac:spMkLst>
            <pc:docMk/>
            <pc:sldMk cId="640845108" sldId="283"/>
            <ac:spMk id="213" creationId="{7ED8A65E-9656-7BC6-9CFA-B3143FAF85EA}"/>
          </ac:spMkLst>
        </pc:spChg>
        <pc:spChg chg="del">
          <ac:chgData name="Qiong Pan" userId="93dd684f-5aa0-45e7-b9a8-3bc69d77ac87" providerId="ADAL" clId="{444A7B05-8491-4333-B688-0953D0C81851}" dt="2023-11-23T21:41:22.009" v="1" actId="478"/>
          <ac:spMkLst>
            <pc:docMk/>
            <pc:sldMk cId="640845108" sldId="283"/>
            <ac:spMk id="234" creationId="{5ECEA189-6865-86AC-9B12-F19044234FAD}"/>
          </ac:spMkLst>
        </pc:s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4" creationId="{147CD10D-6547-FF61-1B7B-D9DEBCC6AEB1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6" creationId="{2524EE60-E173-8A4F-7429-7FD2E8C4D4C7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7" creationId="{578845A9-CF55-82C3-51DD-FE109520E2B5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13" creationId="{9334BE28-D5D6-825A-06D0-0179566A8BA3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14" creationId="{1DFBD137-06A9-1FA7-7311-B6E358935F8E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27" creationId="{EF689CB6-C122-DD19-4011-6A6DCCCD9F81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37" creationId="{D394D556-44BE-F87F-6BBA-3F9629AC8FD8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59" creationId="{BC817E1B-44F7-5BB5-9692-F38DB4110F99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115" creationId="{8F33C4F4-E247-0DFC-D762-1E0A9A296FFB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116" creationId="{9514F033-E307-17F1-4E07-E84AC454F84F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119" creationId="{F55F84BA-8ADE-1938-4451-4A9AD8E336D6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121" creationId="{5BE9883A-29FE-5049-51E8-27C7C4C8A505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134" creationId="{2951A77B-4160-1AC8-716F-E1330955A879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138" creationId="{542136E9-CB3B-9B55-7D30-FA80C1A4B9EA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165" creationId="{DE96129C-9CE4-A4AF-8E98-DD2885377366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169" creationId="{64ED9476-AB0E-2469-8547-87604A2F75B7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215" creationId="{26EB286E-3F00-73E0-8FF8-4D7DC01476BB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216" creationId="{D5A715A5-0F4F-C405-488E-08469B1EB07A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217" creationId="{2A4FF288-3BFF-894D-BF7E-973D3E8984DC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218" creationId="{9B42D553-6FCB-47BA-39A0-B585254B5087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219" creationId="{75B4105E-6331-5A08-A556-55DA29CA78CA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220" creationId="{FA588829-AAAD-A784-C320-DAEAFB763D09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221" creationId="{2C1C10D6-BE7B-650B-CE8F-3D297EAF1062}"/>
          </ac:grpSpMkLst>
        </pc:grpChg>
        <pc:grpChg chg="mod">
          <ac:chgData name="Qiong Pan" userId="93dd684f-5aa0-45e7-b9a8-3bc69d77ac87" providerId="ADAL" clId="{444A7B05-8491-4333-B688-0953D0C81851}" dt="2023-11-23T21:41:27.588" v="2" actId="1076"/>
          <ac:grpSpMkLst>
            <pc:docMk/>
            <pc:sldMk cId="640845108" sldId="283"/>
            <ac:grpSpMk id="230" creationId="{979143AB-4782-BEA6-F5F1-E78228FF5076}"/>
          </ac:grpSpMkLst>
        </pc:grpChg>
        <pc:picChg chg="mod">
          <ac:chgData name="Qiong Pan" userId="93dd684f-5aa0-45e7-b9a8-3bc69d77ac87" providerId="ADAL" clId="{444A7B05-8491-4333-B688-0953D0C81851}" dt="2023-11-23T21:41:27.588" v="2" actId="1076"/>
          <ac:picMkLst>
            <pc:docMk/>
            <pc:sldMk cId="640845108" sldId="283"/>
            <ac:picMk id="39" creationId="{7F2596E5-8EBA-8F59-5638-05D7BC5ED0C4}"/>
          </ac:picMkLst>
        </pc:picChg>
        <pc:picChg chg="mod">
          <ac:chgData name="Qiong Pan" userId="93dd684f-5aa0-45e7-b9a8-3bc69d77ac87" providerId="ADAL" clId="{444A7B05-8491-4333-B688-0953D0C81851}" dt="2023-11-23T21:41:27.588" v="2" actId="1076"/>
          <ac:picMkLst>
            <pc:docMk/>
            <pc:sldMk cId="640845108" sldId="283"/>
            <ac:picMk id="44" creationId="{B42EAC9C-D4AF-48F7-ED38-577B550D0071}"/>
          </ac:picMkLst>
        </pc:pic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2" creationId="{1F619D11-9376-5046-9F16-04F6C71FBF68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21" creationId="{B9BAFDD4-2440-A8BF-AB93-E0B376365943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25" creationId="{8301C57B-9C9C-8C65-7D2D-9F58226A3281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26" creationId="{CB869DD0-D53F-7189-918A-9BF8738BE9D2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34" creationId="{B34A97B7-94D8-0F35-67D4-53D4B6BE10A4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35" creationId="{93BEF077-1479-72B8-FB01-99AF9CB8B070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48" creationId="{B8F9360D-3A73-A01C-FD99-AE68139F078E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93" creationId="{E63B68E7-79B7-1380-A655-D7E84BB2C9F0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04" creationId="{42122421-CA40-7A2B-54B8-FCC01605BC0B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05" creationId="{E45C0A67-DD6E-F3B4-083C-E5A32E9C790C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40" creationId="{ED2B886A-DCFD-51FA-C7CD-2D4AE9C693E2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41" creationId="{1E04FE2A-7C8B-D3CA-08BC-541B2E2C862C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43" creationId="{D605DF66-7420-1D41-CC3C-E7D2374D2F92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51" creationId="{246EFB79-7018-2C71-6785-E3F944C46E45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53" creationId="{752DACB8-C87A-CE90-8A8E-BCE964536E9F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54" creationId="{679BB212-B6AA-3A33-59B2-F89EF2E87B86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55" creationId="{C4B2B479-FBA3-83A1-5D01-A3693877199A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56" creationId="{690D650F-90AA-609B-14FE-23C240058C2A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71" creationId="{2E99CAFC-70F9-C883-33E3-174A5FE9AD1D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72" creationId="{1B6A3B6A-C7A3-E3DF-6FC3-14A527B3B5E5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83" creationId="{92167EC5-9B96-2827-30E1-31F5B45D9408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84" creationId="{2E53877D-B725-6A18-DC89-25BAABC35D36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85" creationId="{67011DD5-C057-50DB-3E13-559F3BF12ED3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86" creationId="{AAFDFEB5-6D60-8FA1-E555-71C650464F67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87" creationId="{6DA01638-8599-9B1C-232E-EBEABB7647FC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190" creationId="{02B230EE-F203-33DA-A75F-0312B9CB8442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223" creationId="{0949AE93-2A6C-317B-F273-736FB50E82A9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224" creationId="{6250CFA2-A64A-FE10-0CCD-49E812D5FBFB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226" creationId="{58C97454-0F57-B132-2839-6FC4DDBCB279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227" creationId="{BE7B312E-78A8-289E-A82F-CA7EEE4F88BD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228" creationId="{FF65CDD7-2188-CCEC-2B03-6616B0CC90F5}"/>
          </ac:cxnSpMkLst>
        </pc:cxnChg>
        <pc:cxnChg chg="mod">
          <ac:chgData name="Qiong Pan" userId="93dd684f-5aa0-45e7-b9a8-3bc69d77ac87" providerId="ADAL" clId="{444A7B05-8491-4333-B688-0953D0C81851}" dt="2023-11-23T21:41:27.588" v="2" actId="1076"/>
          <ac:cxnSpMkLst>
            <pc:docMk/>
            <pc:sldMk cId="640845108" sldId="283"/>
            <ac:cxnSpMk id="229" creationId="{77E70981-A9D0-73FC-E4FF-ACBF85534D1E}"/>
          </ac:cxnSpMkLst>
        </pc:cxnChg>
      </pc:sldChg>
    </pc:docChg>
  </pc:docChgLst>
  <pc:docChgLst>
    <pc:chgData name="Qiong Pan" userId="93dd684f-5aa0-45e7-b9a8-3bc69d77ac87" providerId="ADAL" clId="{A41A72E7-1455-4532-BF7C-C55111A0C4D6}"/>
    <pc:docChg chg="custSel delSld modSld sldOrd">
      <pc:chgData name="Qiong Pan" userId="93dd684f-5aa0-45e7-b9a8-3bc69d77ac87" providerId="ADAL" clId="{A41A72E7-1455-4532-BF7C-C55111A0C4D6}" dt="2023-11-23T22:35:19.478" v="55" actId="1076"/>
      <pc:docMkLst>
        <pc:docMk/>
      </pc:docMkLst>
      <pc:sldChg chg="del">
        <pc:chgData name="Qiong Pan" userId="93dd684f-5aa0-45e7-b9a8-3bc69d77ac87" providerId="ADAL" clId="{A41A72E7-1455-4532-BF7C-C55111A0C4D6}" dt="2023-11-23T22:31:42.649" v="1" actId="47"/>
        <pc:sldMkLst>
          <pc:docMk/>
          <pc:sldMk cId="3578768413" sldId="256"/>
        </pc:sldMkLst>
      </pc:sldChg>
      <pc:sldChg chg="del">
        <pc:chgData name="Qiong Pan" userId="93dd684f-5aa0-45e7-b9a8-3bc69d77ac87" providerId="ADAL" clId="{A41A72E7-1455-4532-BF7C-C55111A0C4D6}" dt="2023-11-23T22:31:54.105" v="7" actId="47"/>
        <pc:sldMkLst>
          <pc:docMk/>
          <pc:sldMk cId="3560769735" sldId="257"/>
        </pc:sldMkLst>
      </pc:sldChg>
      <pc:sldChg chg="del">
        <pc:chgData name="Qiong Pan" userId="93dd684f-5aa0-45e7-b9a8-3bc69d77ac87" providerId="ADAL" clId="{A41A72E7-1455-4532-BF7C-C55111A0C4D6}" dt="2023-11-23T22:31:54.971" v="8" actId="47"/>
        <pc:sldMkLst>
          <pc:docMk/>
          <pc:sldMk cId="3352614062" sldId="258"/>
        </pc:sldMkLst>
      </pc:sldChg>
      <pc:sldChg chg="del">
        <pc:chgData name="Qiong Pan" userId="93dd684f-5aa0-45e7-b9a8-3bc69d77ac87" providerId="ADAL" clId="{A41A72E7-1455-4532-BF7C-C55111A0C4D6}" dt="2023-11-23T22:31:56.385" v="9" actId="47"/>
        <pc:sldMkLst>
          <pc:docMk/>
          <pc:sldMk cId="910527823" sldId="259"/>
        </pc:sldMkLst>
      </pc:sldChg>
      <pc:sldChg chg="del">
        <pc:chgData name="Qiong Pan" userId="93dd684f-5aa0-45e7-b9a8-3bc69d77ac87" providerId="ADAL" clId="{A41A72E7-1455-4532-BF7C-C55111A0C4D6}" dt="2023-11-23T22:31:57.501" v="10" actId="47"/>
        <pc:sldMkLst>
          <pc:docMk/>
          <pc:sldMk cId="2162292547" sldId="260"/>
        </pc:sldMkLst>
      </pc:sldChg>
      <pc:sldChg chg="del">
        <pc:chgData name="Qiong Pan" userId="93dd684f-5aa0-45e7-b9a8-3bc69d77ac87" providerId="ADAL" clId="{A41A72E7-1455-4532-BF7C-C55111A0C4D6}" dt="2023-11-23T22:32:01.041" v="11" actId="47"/>
        <pc:sldMkLst>
          <pc:docMk/>
          <pc:sldMk cId="1800902834" sldId="261"/>
        </pc:sldMkLst>
      </pc:sldChg>
      <pc:sldChg chg="del">
        <pc:chgData name="Qiong Pan" userId="93dd684f-5aa0-45e7-b9a8-3bc69d77ac87" providerId="ADAL" clId="{A41A72E7-1455-4532-BF7C-C55111A0C4D6}" dt="2023-11-23T22:32:02.476" v="12" actId="47"/>
        <pc:sldMkLst>
          <pc:docMk/>
          <pc:sldMk cId="858061034" sldId="262"/>
        </pc:sldMkLst>
      </pc:sldChg>
      <pc:sldChg chg="del">
        <pc:chgData name="Qiong Pan" userId="93dd684f-5aa0-45e7-b9a8-3bc69d77ac87" providerId="ADAL" clId="{A41A72E7-1455-4532-BF7C-C55111A0C4D6}" dt="2023-11-23T22:32:04.094" v="13" actId="47"/>
        <pc:sldMkLst>
          <pc:docMk/>
          <pc:sldMk cId="2298717294" sldId="263"/>
        </pc:sldMkLst>
      </pc:sldChg>
      <pc:sldChg chg="del">
        <pc:chgData name="Qiong Pan" userId="93dd684f-5aa0-45e7-b9a8-3bc69d77ac87" providerId="ADAL" clId="{A41A72E7-1455-4532-BF7C-C55111A0C4D6}" dt="2023-11-23T22:32:05.447" v="14" actId="47"/>
        <pc:sldMkLst>
          <pc:docMk/>
          <pc:sldMk cId="3423553906" sldId="264"/>
        </pc:sldMkLst>
      </pc:sldChg>
      <pc:sldChg chg="del">
        <pc:chgData name="Qiong Pan" userId="93dd684f-5aa0-45e7-b9a8-3bc69d77ac87" providerId="ADAL" clId="{A41A72E7-1455-4532-BF7C-C55111A0C4D6}" dt="2023-11-23T22:32:07.094" v="15" actId="47"/>
        <pc:sldMkLst>
          <pc:docMk/>
          <pc:sldMk cId="2438527428" sldId="265"/>
        </pc:sldMkLst>
      </pc:sldChg>
      <pc:sldChg chg="del">
        <pc:chgData name="Qiong Pan" userId="93dd684f-5aa0-45e7-b9a8-3bc69d77ac87" providerId="ADAL" clId="{A41A72E7-1455-4532-BF7C-C55111A0C4D6}" dt="2023-11-23T22:31:41.100" v="0" actId="47"/>
        <pc:sldMkLst>
          <pc:docMk/>
          <pc:sldMk cId="4042299607" sldId="266"/>
        </pc:sldMkLst>
      </pc:sldChg>
      <pc:sldChg chg="delSp del mod">
        <pc:chgData name="Qiong Pan" userId="93dd684f-5aa0-45e7-b9a8-3bc69d77ac87" providerId="ADAL" clId="{A41A72E7-1455-4532-BF7C-C55111A0C4D6}" dt="2023-11-23T22:32:18.626" v="19" actId="47"/>
        <pc:sldMkLst>
          <pc:docMk/>
          <pc:sldMk cId="2707625613" sldId="267"/>
        </pc:sldMkLst>
        <pc:picChg chg="del">
          <ac:chgData name="Qiong Pan" userId="93dd684f-5aa0-45e7-b9a8-3bc69d77ac87" providerId="ADAL" clId="{A41A72E7-1455-4532-BF7C-C55111A0C4D6}" dt="2023-11-23T22:32:16.133" v="17" actId="478"/>
          <ac:picMkLst>
            <pc:docMk/>
            <pc:sldMk cId="2707625613" sldId="267"/>
            <ac:picMk id="2" creationId="{5571F023-B87A-4575-BA62-7A741CFA840F}"/>
          </ac:picMkLst>
        </pc:picChg>
        <pc:picChg chg="del">
          <ac:chgData name="Qiong Pan" userId="93dd684f-5aa0-45e7-b9a8-3bc69d77ac87" providerId="ADAL" clId="{A41A72E7-1455-4532-BF7C-C55111A0C4D6}" dt="2023-11-23T22:32:17.693" v="18" actId="478"/>
          <ac:picMkLst>
            <pc:docMk/>
            <pc:sldMk cId="2707625613" sldId="267"/>
            <ac:picMk id="4" creationId="{72FE571E-5CB5-4866-959E-72F88A0F589E}"/>
          </ac:picMkLst>
        </pc:picChg>
      </pc:sldChg>
      <pc:sldChg chg="del">
        <pc:chgData name="Qiong Pan" userId="93dd684f-5aa0-45e7-b9a8-3bc69d77ac87" providerId="ADAL" clId="{A41A72E7-1455-4532-BF7C-C55111A0C4D6}" dt="2023-11-23T22:31:45.384" v="2" actId="47"/>
        <pc:sldMkLst>
          <pc:docMk/>
          <pc:sldMk cId="250353863" sldId="268"/>
        </pc:sldMkLst>
      </pc:sldChg>
      <pc:sldChg chg="del">
        <pc:chgData name="Qiong Pan" userId="93dd684f-5aa0-45e7-b9a8-3bc69d77ac87" providerId="ADAL" clId="{A41A72E7-1455-4532-BF7C-C55111A0C4D6}" dt="2023-11-23T22:31:47.099" v="3" actId="47"/>
        <pc:sldMkLst>
          <pc:docMk/>
          <pc:sldMk cId="640163190" sldId="269"/>
        </pc:sldMkLst>
      </pc:sldChg>
      <pc:sldChg chg="del">
        <pc:chgData name="Qiong Pan" userId="93dd684f-5aa0-45e7-b9a8-3bc69d77ac87" providerId="ADAL" clId="{A41A72E7-1455-4532-BF7C-C55111A0C4D6}" dt="2023-11-23T22:31:49.078" v="4" actId="47"/>
        <pc:sldMkLst>
          <pc:docMk/>
          <pc:sldMk cId="2135352289" sldId="270"/>
        </pc:sldMkLst>
      </pc:sldChg>
      <pc:sldChg chg="del">
        <pc:chgData name="Qiong Pan" userId="93dd684f-5aa0-45e7-b9a8-3bc69d77ac87" providerId="ADAL" clId="{A41A72E7-1455-4532-BF7C-C55111A0C4D6}" dt="2023-11-23T22:31:53.219" v="6" actId="47"/>
        <pc:sldMkLst>
          <pc:docMk/>
          <pc:sldMk cId="1967201166" sldId="271"/>
        </pc:sldMkLst>
      </pc:sldChg>
      <pc:sldChg chg="delSp modSp mod">
        <pc:chgData name="Qiong Pan" userId="93dd684f-5aa0-45e7-b9a8-3bc69d77ac87" providerId="ADAL" clId="{A41A72E7-1455-4532-BF7C-C55111A0C4D6}" dt="2023-11-23T22:35:19.478" v="55" actId="1076"/>
        <pc:sldMkLst>
          <pc:docMk/>
          <pc:sldMk cId="2292009388" sldId="272"/>
        </pc:sldMkLst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5" creationId="{FB8D389D-0566-3F19-9F05-8203F653DCDD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6" creationId="{C4A96D55-419C-4821-484F-1394B8D92034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7" creationId="{236D90A1-25FC-AD6B-88B0-1EF539A726F5}"/>
          </ac:spMkLst>
        </pc:spChg>
        <pc:spChg chg="del">
          <ac:chgData name="Qiong Pan" userId="93dd684f-5aa0-45e7-b9a8-3bc69d77ac87" providerId="ADAL" clId="{A41A72E7-1455-4532-BF7C-C55111A0C4D6}" dt="2023-11-23T22:31:51.800" v="5" actId="478"/>
          <ac:spMkLst>
            <pc:docMk/>
            <pc:sldMk cId="2292009388" sldId="272"/>
            <ac:spMk id="8" creationId="{7613DBE3-F7B2-3CF3-0A04-7861D22FAC2F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9" creationId="{06942D55-A2FF-4FA1-BE5B-B8B0CDA69B37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0" creationId="{F1BD2C25-B71A-E944-711A-D9E06952315A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1" creationId="{30BB8BF5-3B90-9F4A-82BB-C9A3DE6585FA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2" creationId="{9DE9EBF3-013C-468D-8CE0-5A8B4A04C447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3" creationId="{45D534F5-47C7-4C9F-88ED-C3CE9679DE5E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4" creationId="{06753351-60F5-4810-8F24-8BDB5D64C1F3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5" creationId="{BBCEBDFC-51C0-4082-A0B8-A4B04F24046C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6" creationId="{F71F6F1D-4514-4892-8BDD-A5E356E98A8A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7" creationId="{22D0871B-DB04-4496-9077-4D1EA1B5123A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8" creationId="{0B1F527E-2264-4095-BBC2-4BEF30C293AF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9" creationId="{D6E265BF-7A76-4919-A196-270714366A2A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20" creationId="{4B747C65-ED10-4E4D-955B-1C8AC9335AE4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21" creationId="{B615F262-8B50-455C-9D1C-798788C80702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22" creationId="{530293AA-1931-43C3-A73C-DDAB62C82B6E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23" creationId="{A32A2DE0-295F-4047-A7C2-040AFFFBB0F8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24" creationId="{DA8F97E9-833E-40D5-B54B-9E22C8A4B303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25" creationId="{0783FE24-18DC-41D1-8F1A-E841C5C87497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26" creationId="{D5E0ABCE-224F-4750-8E19-2D641A596847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27" creationId="{A9B42D56-EE66-4A38-8C15-40E8E66FB6FD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28" creationId="{C5E42FB3-D7F4-4163-AADB-153FCA8AFF3B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29" creationId="{819C01E1-DF5C-4ECF-B07E-AE7937B16592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30" creationId="{79DB9BB7-6FFE-4C64-846D-8B546F669732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31" creationId="{9B4E6EBE-542F-4DA8-8C5F-E36E93585BB8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32" creationId="{87EA5974-CE8E-4634-BBE4-9670B863E3DB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33" creationId="{0A98DCEC-B7DE-4829-B94A-BC3DA39F09CE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34" creationId="{C73B0012-3BD0-44E7-B9B7-73B76610BC64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35" creationId="{8546D1DC-71C2-4160-9F12-638C9A6FB3E8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36" creationId="{A009C9C0-285C-423C-A62A-6F354DD4D2F5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37" creationId="{E5325F37-6A6A-401A-BC77-8DEC010364EF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38" creationId="{D7F612F4-D343-4FE3-9BA7-FFA0F23504A0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39" creationId="{35EFA624-CF09-4C99-BAB0-A6BEA7F49A4F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40" creationId="{9604E2EF-9BC1-48B7-9524-7A3FE76516FE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41" creationId="{AF3D31AF-C323-4F17-820A-2598E1C5D21B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42" creationId="{A1478959-E627-4BEB-AF67-0CA1CD4E9057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43" creationId="{BE3E96C5-91AF-43B7-9CB1-11CFF170DFCD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44" creationId="{088313BE-F875-4FEC-A71C-78D76820CD3D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45" creationId="{E0A4CDFA-9628-4330-A024-A7B1F26DE939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46" creationId="{8CBF1E61-032F-4F71-BB22-E76BF61D3009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47" creationId="{D1DFDDB7-A95E-43AC-BBDC-8E9CE15F7F96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48" creationId="{7BB0B345-F7ED-4417-9629-50C00081EFD1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49" creationId="{CEC54426-C019-4590-9675-DF3B0689BB03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54" creationId="{B873A899-A35C-4546-8ED2-9175B3E195AA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55" creationId="{3A6CFC29-B5D1-47EB-A9B3-558686CB9925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57" creationId="{96A22E14-93BD-4FAE-A8C5-14E9F4C1986B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58" creationId="{497ACDEC-C180-4991-8813-81C85C6C03F9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59" creationId="{B836879A-46CD-4693-BD9D-0CA20CF4D2F9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60" creationId="{46BBBF5D-F8A6-48AB-B849-CB5DB686C1EC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61" creationId="{2C45C55B-AD85-40C0-9A10-1E839C14E48D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62" creationId="{24F49484-A18A-4D9F-9D6F-25F43215A104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64" creationId="{D34532B7-3867-489E-A8A4-D56530A2EA51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66" creationId="{5086B655-1DCE-526E-D589-A0AA5F0E0A56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78" creationId="{EAF7DEBE-C872-4539-A718-891888456155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80" creationId="{D03692BB-FBC9-4D49-BB98-A4D0C6AACF60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81" creationId="{1E6B4BA5-079D-4C7D-8420-019EE36C305E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82" creationId="{C4971D59-A69F-45C8-A535-263241D24802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83" creationId="{CA1FB77B-F424-48F6-9948-B56FFA81BF9B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86" creationId="{F83FEE16-4BC6-48C2-9624-BE2A508F5667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87" creationId="{E0A66756-BA58-46CF-9476-00F56698345B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88" creationId="{43524EA6-9422-40BC-86EF-736CE96A372B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92" creationId="{E4F9BD7D-CFA8-4886-BCE4-EDAF0350D965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93" creationId="{410A91E8-A945-47E9-88C4-6A3F8A16595C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95" creationId="{273453B5-6EC3-4B4D-9E76-FB366346B366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99" creationId="{41381C0D-3B57-4472-96B2-A24C71BCA2DE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20" creationId="{1BA22B91-BEF3-457E-AB18-ADE8AFE0035E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24" creationId="{29067225-7334-470D-92B9-09FCAE46C003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26" creationId="{B20ED08D-E1AC-4981-9DA2-AB7C09AC600C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27" creationId="{9E38BDEB-1E9C-41D6-9C1D-BF7E3B759787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33" creationId="{C578D16E-8F50-482A-B76C-B4D5375E9C76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35" creationId="{552F07DB-B1A0-4FFF-ADA1-56A3BCD5F4E4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62" creationId="{A28F26F4-D08E-48B4-8350-3CD6C716201D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64" creationId="{DBA28EF8-AED9-48E1-92DC-1439E841E073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65" creationId="{20AD96FB-6565-44DB-AE48-0D328E0982E1}"/>
          </ac:spMkLst>
        </pc:spChg>
        <pc:spChg chg="mod">
          <ac:chgData name="Qiong Pan" userId="93dd684f-5aa0-45e7-b9a8-3bc69d77ac87" providerId="ADAL" clId="{A41A72E7-1455-4532-BF7C-C55111A0C4D6}" dt="2023-11-23T22:35:19.478" v="55" actId="1076"/>
          <ac:spMkLst>
            <pc:docMk/>
            <pc:sldMk cId="2292009388" sldId="272"/>
            <ac:spMk id="171" creationId="{6B46BB3E-8597-4038-80B8-2640512BEF33}"/>
          </ac:spMkLst>
        </pc:spChg>
        <pc:grpChg chg="mod">
          <ac:chgData name="Qiong Pan" userId="93dd684f-5aa0-45e7-b9a8-3bc69d77ac87" providerId="ADAL" clId="{A41A72E7-1455-4532-BF7C-C55111A0C4D6}" dt="2023-11-23T22:35:19.478" v="55" actId="1076"/>
          <ac:grpSpMkLst>
            <pc:docMk/>
            <pc:sldMk cId="2292009388" sldId="272"/>
            <ac:grpSpMk id="2" creationId="{83B843C0-627D-4559-8830-EFEFC3AFE56E}"/>
          </ac:grpSpMkLst>
        </pc:grpChg>
        <pc:grpChg chg="mod">
          <ac:chgData name="Qiong Pan" userId="93dd684f-5aa0-45e7-b9a8-3bc69d77ac87" providerId="ADAL" clId="{A41A72E7-1455-4532-BF7C-C55111A0C4D6}" dt="2023-11-23T22:35:19.478" v="55" actId="1076"/>
          <ac:grpSpMkLst>
            <pc:docMk/>
            <pc:sldMk cId="2292009388" sldId="272"/>
            <ac:grpSpMk id="3" creationId="{E1FEC5C6-5D9F-4CC5-9B90-56FF6C1A89FB}"/>
          </ac:grpSpMkLst>
        </pc:grpChg>
        <pc:grpChg chg="mod">
          <ac:chgData name="Qiong Pan" userId="93dd684f-5aa0-45e7-b9a8-3bc69d77ac87" providerId="ADAL" clId="{A41A72E7-1455-4532-BF7C-C55111A0C4D6}" dt="2023-11-23T22:35:19.478" v="55" actId="1076"/>
          <ac:grpSpMkLst>
            <pc:docMk/>
            <pc:sldMk cId="2292009388" sldId="272"/>
            <ac:grpSpMk id="52" creationId="{75DB52E7-03DF-4886-A41E-231D5C0341E4}"/>
          </ac:grpSpMkLst>
        </pc:grpChg>
        <pc:grpChg chg="mod">
          <ac:chgData name="Qiong Pan" userId="93dd684f-5aa0-45e7-b9a8-3bc69d77ac87" providerId="ADAL" clId="{A41A72E7-1455-4532-BF7C-C55111A0C4D6}" dt="2023-11-23T22:35:19.478" v="55" actId="1076"/>
          <ac:grpSpMkLst>
            <pc:docMk/>
            <pc:sldMk cId="2292009388" sldId="272"/>
            <ac:grpSpMk id="65" creationId="{D7581892-85A7-4547-88A2-E33AED546700}"/>
          </ac:grpSpMkLst>
        </pc:grpChg>
        <pc:grpChg chg="mod">
          <ac:chgData name="Qiong Pan" userId="93dd684f-5aa0-45e7-b9a8-3bc69d77ac87" providerId="ADAL" clId="{A41A72E7-1455-4532-BF7C-C55111A0C4D6}" dt="2023-11-23T22:35:19.478" v="55" actId="1076"/>
          <ac:grpSpMkLst>
            <pc:docMk/>
            <pc:sldMk cId="2292009388" sldId="272"/>
            <ac:grpSpMk id="74" creationId="{7A1EC77C-3EBD-C401-766C-E79A28492314}"/>
          </ac:grpSpMkLst>
        </pc:grpChg>
        <pc:grpChg chg="mod">
          <ac:chgData name="Qiong Pan" userId="93dd684f-5aa0-45e7-b9a8-3bc69d77ac87" providerId="ADAL" clId="{A41A72E7-1455-4532-BF7C-C55111A0C4D6}" dt="2023-11-23T22:35:19.478" v="55" actId="1076"/>
          <ac:grpSpMkLst>
            <pc:docMk/>
            <pc:sldMk cId="2292009388" sldId="272"/>
            <ac:grpSpMk id="75" creationId="{4C398041-FE67-6ECE-4578-0BD4FDAC066D}"/>
          </ac:grpSpMkLst>
        </pc:grpChg>
        <pc:picChg chg="mod">
          <ac:chgData name="Qiong Pan" userId="93dd684f-5aa0-45e7-b9a8-3bc69d77ac87" providerId="ADAL" clId="{A41A72E7-1455-4532-BF7C-C55111A0C4D6}" dt="2023-11-23T22:35:19.478" v="55" actId="1076"/>
          <ac:picMkLst>
            <pc:docMk/>
            <pc:sldMk cId="2292009388" sldId="272"/>
            <ac:picMk id="51" creationId="{DABF9AAC-DAA0-4936-8BD5-5604D815B6FB}"/>
          </ac:picMkLst>
        </pc:picChg>
        <pc:picChg chg="mod">
          <ac:chgData name="Qiong Pan" userId="93dd684f-5aa0-45e7-b9a8-3bc69d77ac87" providerId="ADAL" clId="{A41A72E7-1455-4532-BF7C-C55111A0C4D6}" dt="2023-11-23T22:35:19.478" v="55" actId="1076"/>
          <ac:picMkLst>
            <pc:docMk/>
            <pc:sldMk cId="2292009388" sldId="272"/>
            <ac:picMk id="53" creationId="{35E2A2BE-B816-475E-BA9C-CD381B97FE30}"/>
          </ac:picMkLst>
        </pc:picChg>
        <pc:picChg chg="mod">
          <ac:chgData name="Qiong Pan" userId="93dd684f-5aa0-45e7-b9a8-3bc69d77ac87" providerId="ADAL" clId="{A41A72E7-1455-4532-BF7C-C55111A0C4D6}" dt="2023-11-23T22:35:19.478" v="55" actId="1076"/>
          <ac:picMkLst>
            <pc:docMk/>
            <pc:sldMk cId="2292009388" sldId="272"/>
            <ac:picMk id="56" creationId="{BD916ACC-20A2-4E50-9AA5-74EE14982E47}"/>
          </ac:picMkLst>
        </pc:picChg>
        <pc:picChg chg="mod">
          <ac:chgData name="Qiong Pan" userId="93dd684f-5aa0-45e7-b9a8-3bc69d77ac87" providerId="ADAL" clId="{A41A72E7-1455-4532-BF7C-C55111A0C4D6}" dt="2023-11-23T22:35:19.478" v="55" actId="1076"/>
          <ac:picMkLst>
            <pc:docMk/>
            <pc:sldMk cId="2292009388" sldId="272"/>
            <ac:picMk id="119" creationId="{C3C14393-F952-4947-A4D3-4157CBD7F2AB}"/>
          </ac:picMkLst>
        </pc:picChg>
        <pc:picChg chg="mod">
          <ac:chgData name="Qiong Pan" userId="93dd684f-5aa0-45e7-b9a8-3bc69d77ac87" providerId="ADAL" clId="{A41A72E7-1455-4532-BF7C-C55111A0C4D6}" dt="2023-11-23T22:35:19.478" v="55" actId="1076"/>
          <ac:picMkLst>
            <pc:docMk/>
            <pc:sldMk cId="2292009388" sldId="272"/>
            <ac:picMk id="125" creationId="{F3942577-881E-4F19-AD08-9E4A24AB413B}"/>
          </ac:picMkLst>
        </pc:pic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50" creationId="{363C5A7E-69AF-4198-ADBE-553F35E6EDDA}"/>
          </ac:cxnSpMkLst>
        </pc:cxn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71" creationId="{6608AD30-E4AB-D0CF-1F97-4A8B50FD329D}"/>
          </ac:cxnSpMkLst>
        </pc:cxn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85" creationId="{899A13CD-30D3-4930-83FC-C948359F787C}"/>
          </ac:cxnSpMkLst>
        </pc:cxn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89" creationId="{6C670AF4-5D6C-4758-9061-EEB8E588CD81}"/>
          </ac:cxnSpMkLst>
        </pc:cxn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90" creationId="{866E02A1-0775-498D-AD07-6C28DBE96AA4}"/>
          </ac:cxnSpMkLst>
        </pc:cxn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96" creationId="{9751D8B4-AD6C-408A-BAA2-EA40AE7930FE}"/>
          </ac:cxnSpMkLst>
        </pc:cxn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122" creationId="{F416FED4-5A68-4658-8394-D01B2C839B98}"/>
          </ac:cxnSpMkLst>
        </pc:cxn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123" creationId="{AEA8A9F9-CE28-48F5-B410-D526C0E6C5E9}"/>
          </ac:cxnSpMkLst>
        </pc:cxn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128" creationId="{9986F7F0-59E2-43A1-8077-9447F844F01E}"/>
          </ac:cxnSpMkLst>
        </pc:cxn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141" creationId="{CB5A6D30-9E91-4649-8421-8D3F6D1E759C}"/>
          </ac:cxnSpMkLst>
        </pc:cxn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186" creationId="{1F0CE1A4-33FF-4A7E-B0FC-F7E425EEE43D}"/>
          </ac:cxnSpMkLst>
        </pc:cxnChg>
        <pc:cxnChg chg="mod">
          <ac:chgData name="Qiong Pan" userId="93dd684f-5aa0-45e7-b9a8-3bc69d77ac87" providerId="ADAL" clId="{A41A72E7-1455-4532-BF7C-C55111A0C4D6}" dt="2023-11-23T22:35:19.478" v="55" actId="1076"/>
          <ac:cxnSpMkLst>
            <pc:docMk/>
            <pc:sldMk cId="2292009388" sldId="272"/>
            <ac:cxnSpMk id="187" creationId="{134FE0AC-4A71-41EC-983A-D61762601446}"/>
          </ac:cxnSpMkLst>
        </pc:cxnChg>
      </pc:sldChg>
      <pc:sldChg chg="delSp mod">
        <pc:chgData name="Qiong Pan" userId="93dd684f-5aa0-45e7-b9a8-3bc69d77ac87" providerId="ADAL" clId="{A41A72E7-1455-4532-BF7C-C55111A0C4D6}" dt="2023-11-23T22:32:09.841" v="16" actId="478"/>
        <pc:sldMkLst>
          <pc:docMk/>
          <pc:sldMk cId="3681755564" sldId="273"/>
        </pc:sldMkLst>
        <pc:spChg chg="del">
          <ac:chgData name="Qiong Pan" userId="93dd684f-5aa0-45e7-b9a8-3bc69d77ac87" providerId="ADAL" clId="{A41A72E7-1455-4532-BF7C-C55111A0C4D6}" dt="2023-11-23T22:32:09.841" v="16" actId="478"/>
          <ac:spMkLst>
            <pc:docMk/>
            <pc:sldMk cId="3681755564" sldId="273"/>
            <ac:spMk id="2" creationId="{4D01058A-B3E4-57C1-3B76-397DE821A06C}"/>
          </ac:spMkLst>
        </pc:spChg>
      </pc:sldChg>
      <pc:sldChg chg="delSp modSp mod ord">
        <pc:chgData name="Qiong Pan" userId="93dd684f-5aa0-45e7-b9a8-3bc69d77ac87" providerId="ADAL" clId="{A41A72E7-1455-4532-BF7C-C55111A0C4D6}" dt="2023-11-23T22:33:31.542" v="43" actId="1076"/>
        <pc:sldMkLst>
          <pc:docMk/>
          <pc:sldMk cId="685208434" sldId="276"/>
        </pc:sldMkLst>
        <pc:spChg chg="del">
          <ac:chgData name="Qiong Pan" userId="93dd684f-5aa0-45e7-b9a8-3bc69d77ac87" providerId="ADAL" clId="{A41A72E7-1455-4532-BF7C-C55111A0C4D6}" dt="2023-11-23T22:32:20.367" v="20" actId="478"/>
          <ac:spMkLst>
            <pc:docMk/>
            <pc:sldMk cId="685208434" sldId="276"/>
            <ac:spMk id="9" creationId="{9794D307-343D-F720-B2D4-E5CC20238CED}"/>
          </ac:spMkLst>
        </pc:spChg>
        <pc:picChg chg="mod">
          <ac:chgData name="Qiong Pan" userId="93dd684f-5aa0-45e7-b9a8-3bc69d77ac87" providerId="ADAL" clId="{A41A72E7-1455-4532-BF7C-C55111A0C4D6}" dt="2023-11-23T22:33:31.542" v="43" actId="1076"/>
          <ac:picMkLst>
            <pc:docMk/>
            <pc:sldMk cId="685208434" sldId="276"/>
            <ac:picMk id="3" creationId="{A83DC607-8F1F-6B02-7118-8726ABDEDE70}"/>
          </ac:picMkLst>
        </pc:picChg>
      </pc:sldChg>
      <pc:sldChg chg="delSp modSp mod ord">
        <pc:chgData name="Qiong Pan" userId="93dd684f-5aa0-45e7-b9a8-3bc69d77ac87" providerId="ADAL" clId="{A41A72E7-1455-4532-BF7C-C55111A0C4D6}" dt="2023-11-23T22:33:45.495" v="44" actId="1076"/>
        <pc:sldMkLst>
          <pc:docMk/>
          <pc:sldMk cId="1999117093" sldId="277"/>
        </pc:sldMkLst>
        <pc:spChg chg="del">
          <ac:chgData name="Qiong Pan" userId="93dd684f-5aa0-45e7-b9a8-3bc69d77ac87" providerId="ADAL" clId="{A41A72E7-1455-4532-BF7C-C55111A0C4D6}" dt="2023-11-23T22:32:23.024" v="21" actId="478"/>
          <ac:spMkLst>
            <pc:docMk/>
            <pc:sldMk cId="1999117093" sldId="277"/>
            <ac:spMk id="30" creationId="{1578D625-66C8-8F26-A959-AE3303E9726F}"/>
          </ac:spMkLst>
        </pc:spChg>
        <pc:grpChg chg="mod">
          <ac:chgData name="Qiong Pan" userId="93dd684f-5aa0-45e7-b9a8-3bc69d77ac87" providerId="ADAL" clId="{A41A72E7-1455-4532-BF7C-C55111A0C4D6}" dt="2023-11-23T22:33:45.495" v="44" actId="1076"/>
          <ac:grpSpMkLst>
            <pc:docMk/>
            <pc:sldMk cId="1999117093" sldId="277"/>
            <ac:grpSpMk id="29" creationId="{CA0C186E-F4AF-006E-881C-2E6FD4806724}"/>
          </ac:grpSpMkLst>
        </pc:grpChg>
      </pc:sldChg>
      <pc:sldChg chg="delSp modSp mod ord">
        <pc:chgData name="Qiong Pan" userId="93dd684f-5aa0-45e7-b9a8-3bc69d77ac87" providerId="ADAL" clId="{A41A72E7-1455-4532-BF7C-C55111A0C4D6}" dt="2023-11-23T22:33:53.847" v="45" actId="1076"/>
        <pc:sldMkLst>
          <pc:docMk/>
          <pc:sldMk cId="3333442351" sldId="278"/>
        </pc:sldMkLst>
        <pc:spChg chg="del">
          <ac:chgData name="Qiong Pan" userId="93dd684f-5aa0-45e7-b9a8-3bc69d77ac87" providerId="ADAL" clId="{A41A72E7-1455-4532-BF7C-C55111A0C4D6}" dt="2023-11-23T22:32:25.848" v="22" actId="478"/>
          <ac:spMkLst>
            <pc:docMk/>
            <pc:sldMk cId="3333442351" sldId="278"/>
            <ac:spMk id="46" creationId="{F3785697-526D-9A1F-665B-438F88FE150B}"/>
          </ac:spMkLst>
        </pc:spChg>
        <pc:grpChg chg="mod">
          <ac:chgData name="Qiong Pan" userId="93dd684f-5aa0-45e7-b9a8-3bc69d77ac87" providerId="ADAL" clId="{A41A72E7-1455-4532-BF7C-C55111A0C4D6}" dt="2023-11-23T22:33:53.847" v="45" actId="1076"/>
          <ac:grpSpMkLst>
            <pc:docMk/>
            <pc:sldMk cId="3333442351" sldId="278"/>
            <ac:grpSpMk id="43" creationId="{3FCE9A63-B776-B123-D967-AEFA7EC5B8E9}"/>
          </ac:grpSpMkLst>
        </pc:grpChg>
      </pc:sldChg>
      <pc:sldChg chg="delSp modSp mod ord">
        <pc:chgData name="Qiong Pan" userId="93dd684f-5aa0-45e7-b9a8-3bc69d77ac87" providerId="ADAL" clId="{A41A72E7-1455-4532-BF7C-C55111A0C4D6}" dt="2023-11-23T22:34:05.619" v="46" actId="1076"/>
        <pc:sldMkLst>
          <pc:docMk/>
          <pc:sldMk cId="3666613013" sldId="279"/>
        </pc:sldMkLst>
        <pc:spChg chg="del">
          <ac:chgData name="Qiong Pan" userId="93dd684f-5aa0-45e7-b9a8-3bc69d77ac87" providerId="ADAL" clId="{A41A72E7-1455-4532-BF7C-C55111A0C4D6}" dt="2023-11-23T22:32:30.250" v="23" actId="478"/>
          <ac:spMkLst>
            <pc:docMk/>
            <pc:sldMk cId="3666613013" sldId="279"/>
            <ac:spMk id="47" creationId="{23205224-AAB0-1CE0-9C3B-A19CC3A2830F}"/>
          </ac:spMkLst>
        </pc:spChg>
        <pc:grpChg chg="mod">
          <ac:chgData name="Qiong Pan" userId="93dd684f-5aa0-45e7-b9a8-3bc69d77ac87" providerId="ADAL" clId="{A41A72E7-1455-4532-BF7C-C55111A0C4D6}" dt="2023-11-23T22:34:05.619" v="46" actId="1076"/>
          <ac:grpSpMkLst>
            <pc:docMk/>
            <pc:sldMk cId="3666613013" sldId="279"/>
            <ac:grpSpMk id="46" creationId="{25D0CF17-4203-B6E5-E5F4-CCBCB901DC40}"/>
          </ac:grpSpMkLst>
        </pc:grpChg>
      </pc:sldChg>
      <pc:sldChg chg="del">
        <pc:chgData name="Qiong Pan" userId="93dd684f-5aa0-45e7-b9a8-3bc69d77ac87" providerId="ADAL" clId="{A41A72E7-1455-4532-BF7C-C55111A0C4D6}" dt="2023-11-23T22:32:34.285" v="24" actId="47"/>
        <pc:sldMkLst>
          <pc:docMk/>
          <pc:sldMk cId="4158945198" sldId="282"/>
        </pc:sldMkLst>
      </pc:sldChg>
      <pc:sldChg chg="delSp modSp mod ord">
        <pc:chgData name="Qiong Pan" userId="93dd684f-5aa0-45e7-b9a8-3bc69d77ac87" providerId="ADAL" clId="{A41A72E7-1455-4532-BF7C-C55111A0C4D6}" dt="2023-11-23T22:35:00.625" v="54" actId="404"/>
        <pc:sldMkLst>
          <pc:docMk/>
          <pc:sldMk cId="640845108" sldId="283"/>
        </pc:sldMkLst>
        <pc:spChg chg="del">
          <ac:chgData name="Qiong Pan" userId="93dd684f-5aa0-45e7-b9a8-3bc69d77ac87" providerId="ADAL" clId="{A41A72E7-1455-4532-BF7C-C55111A0C4D6}" dt="2023-11-23T22:32:40.162" v="25" actId="478"/>
          <ac:spMkLst>
            <pc:docMk/>
            <pc:sldMk cId="640845108" sldId="283"/>
            <ac:spMk id="2" creationId="{46D04FC7-B388-9BEA-18FA-0F12B140F6D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5" creationId="{947A7116-1F58-EF8C-343D-4C65A4CAE157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8" creationId="{77F64DDD-577D-DC52-F915-964093EA68BF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9" creationId="{ADE802EB-8695-288B-5F40-FA5FA68A253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0" creationId="{85281832-C18B-CC10-60FE-4FF606C9FBDC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1" creationId="{9BCD4727-121E-FF16-F0E2-1D97A762BF5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5" creationId="{BA5648AB-BCF1-A714-607C-2BB78C150B1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6" creationId="{F154C2D0-FC53-0928-6E7E-6CE0F92D2B76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7" creationId="{0E82803F-20B5-EDB2-2136-DE43EB3C7F55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8" creationId="{A3F2D58D-2241-A07F-30C5-4DA819D65633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9" creationId="{7131852D-0AC0-FD06-0BB6-99EDD894B02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0" creationId="{F35A29FB-46B5-C686-7751-567FF52E98D1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2" creationId="{4F74220B-0871-FBCF-B9AE-B202B8FD777C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3" creationId="{B5EC3129-BCCD-D73F-79B2-575684C15D36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4" creationId="{7DF5EAB9-1D55-42ED-D723-633896F41B0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8" creationId="{777E1C48-6A2B-F2FE-1DE0-A2FAF59BB65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9" creationId="{93699F66-5091-0BA2-8A22-4AA78B35491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30" creationId="{76FE3A0D-846A-F904-58E1-F5AFC790AE2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31" creationId="{179786D6-567B-6FA9-E439-D2F8DF44D8D5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32" creationId="{2C51DD3E-D81B-E141-FC14-25FE74C17F8A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33" creationId="{4A94E6B4-CE96-76D3-2753-9E41BEF574CC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38" creationId="{5E2DBA38-9B0E-B4B0-C75A-94E24CB7C13F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40" creationId="{E41F8F26-2C43-D18E-8163-BC5D7DD7000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41" creationId="{6DFDA3B0-50AD-8E38-8D24-FAF899144EC5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42" creationId="{52B61F7A-64AE-E985-5E19-33F659DA6FBF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43" creationId="{5E25A885-7989-08E2-8613-BBED532461DA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45" creationId="{A747E531-D117-48CD-9E22-F0350C226D35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46" creationId="{53756814-D53B-69E2-FBF0-2B647E22F2CC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47" creationId="{58262A59-C0FC-2B30-960A-5958229F3BE4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49" creationId="{D20D1902-543C-5DB3-7C3A-6CC039CB8084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50" creationId="{5F450BDE-5096-2810-AFDB-09C45CC909F7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51" creationId="{E4444C89-B5AD-65EC-B567-77ABFF8AD09E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52" creationId="{095F1ABE-C3B6-BA3B-A8D3-01F2D3094243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53" creationId="{91D2DF37-AB03-9449-C1D0-A4F29149F50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54" creationId="{D3DBC9B7-B320-9C5E-B79F-9CB522A8DE5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55" creationId="{BCB26AFC-A4F0-07F6-C3ED-37349B2D9366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56" creationId="{B1488DFA-7B95-BF45-FF76-9192CC871B2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57" creationId="{971C71C2-4950-F95C-0079-ED66BA139560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60" creationId="{C720DEE9-32BE-B461-ABAF-F10696E88C7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61" creationId="{A5DF52E9-7417-225F-66AB-E2414202EA8F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62" creationId="{616D1A1C-04F0-8731-3134-4154476073AF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63" creationId="{ECCD4A6F-01B1-F35D-625E-29E00F7E503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64" creationId="{006BA6E9-4E33-EB31-F4E2-F4E2DDED14C6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65" creationId="{C2C4B810-26A9-69FB-71FC-4F724AE8D8B6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66" creationId="{FDB87E12-813B-285F-0ED6-53EE40FFA235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67" creationId="{40C84863-C491-4F99-55A0-E7682E1DEB55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68" creationId="{5E84E28D-C1F3-1475-BE29-9FF817507C9A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69" creationId="{747ADCC8-AAC1-CDA4-2020-4858F36E3AA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70" creationId="{EAD90FBE-BEE0-93DE-D5AC-772FA203104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71" creationId="{83377CDE-39DA-EB75-A659-E8595A585F15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72" creationId="{9E9B10E9-EC72-D596-2335-265A975E4FC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73" creationId="{980F93EC-A569-97A3-8372-7A59A645A1FC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74" creationId="{980A3F8B-42B1-5B49-AFBF-170587F62650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75" creationId="{570AF957-C4BA-8EA4-D745-B198CF201A7F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76" creationId="{C54CB4BE-93CC-0812-69D4-3A8AC271A49A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77" creationId="{37AC4A6F-F28D-D64A-1072-6CA661B1D3F3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78" creationId="{3249D327-D956-0950-2A49-15F0104C5527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79" creationId="{30A30C0F-DAEF-F881-CF56-B8416BD3E746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80" creationId="{F30CF505-4AF0-2A70-096B-536A89B2FBB6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81" creationId="{D6DC74EE-2921-354F-051E-23D975CC0A16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82" creationId="{13E9AE45-57FB-58A9-8564-6D80694BF6A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83" creationId="{5B900FB4-B920-B578-3186-7ABF5ADC7E1F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84" creationId="{0B3E9757-6399-F783-654B-64BA08CFE0D4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85" creationId="{85C988B2-426A-A88B-85B3-4D5B6D2C342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86" creationId="{E6CDE356-7AC5-1C9C-0F3D-F93C15BD84C7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87" creationId="{3846A681-C41E-2C2E-8345-9824ECAD9880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88" creationId="{FC3B7A95-5E26-51B7-5DC0-1126F8691AB3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89" creationId="{DF4FFCF5-0BF8-F19D-A60D-305F1971BD1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90" creationId="{1922BBD3-4FAB-8AB3-35EF-C564505B5BB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91" creationId="{E8787EEA-8B6B-2AE0-0DDA-78E11F320FD4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92" creationId="{C007CCA6-0098-ABFC-1975-DAC7656D740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94" creationId="{C6887340-322E-6B8B-C68B-96C5A239F09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95" creationId="{CC460614-7C38-CD5C-969D-D5ED6E5D1857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96" creationId="{6DDF0E0C-B906-9592-246A-A1BE60310803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97" creationId="{0D1A08CC-666E-C1F4-7C15-C5E2F590A0C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98" creationId="{2FA65451-D9A9-182A-5F27-BDF29C62EA7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99" creationId="{349CC264-A7B1-6938-CD08-115EBC171A4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00" creationId="{65E5A9D4-C4C9-0BD6-8058-2959F2B3251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01" creationId="{994B6375-0E50-1A56-E2E3-0D3A5985126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02" creationId="{206E4076-F398-E6B1-C044-0123AA2A8FD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03" creationId="{D8E3FC9B-4F37-ABC0-870A-20B224553CBA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06" creationId="{9D7642C4-6B10-10AC-4B34-032DC7A552F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08" creationId="{2BDFB8C1-564E-D4EA-C294-4C5F305DA9A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09" creationId="{788FA048-F342-589D-F765-565A2988D5E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10" creationId="{DE06CB84-6311-ED21-B7CC-71A286D8E53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12" creationId="{9AD57D33-EC6B-93D5-8FC0-3009FEB02EE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13" creationId="{160F2022-36C5-A005-0306-69926CBDBB05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17" creationId="{7CEB0221-DF4C-002A-D46A-AC7EB5CE9583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18" creationId="{A5EA9B3E-75DA-8272-0AAE-EC95F1F5E89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20" creationId="{DDB9D6F2-282C-ECE2-C4A9-AD3775BFE66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22" creationId="{D42173B3-1CDE-9C4B-331F-999EF624B457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23" creationId="{D5E504CC-3D12-B2EF-C594-9758348DBB1C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24" creationId="{475ABB11-423B-6A9F-CCEB-08F6F1C7482A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25" creationId="{E48E734E-B86C-D7B1-9E5A-CFF5E89787F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26" creationId="{D512299C-26BA-329A-26D9-681A4665E06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27" creationId="{9C0658C5-EEBA-C488-229A-413C8724ACFA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28" creationId="{1C841AF0-61E0-8270-BAE3-9A1654122E90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29" creationId="{1A55CBB5-07FA-208A-8D44-184E189C6290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30" creationId="{7D3A2470-C7F1-4F83-CC8F-159A69385295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31" creationId="{C0E3DCAD-BECB-7F50-F318-7D28F09DACD5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32" creationId="{DCF32126-DFCA-850A-CD58-7BC4E086065E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36" creationId="{E484DF73-3FE6-4CE1-06A8-56F617C0568F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37" creationId="{CC36E9FC-5388-4889-7577-93C7E27175B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39" creationId="{A4556607-CF5A-0F2D-B218-4110DC981263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42" creationId="{6EC0BCBA-CB7B-1194-0FBC-EABD6964484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44" creationId="{444A34C2-DDEB-ACA2-D3D1-6D6EC8E2C50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45" creationId="{EE01FFBF-0E80-6EDD-ABF4-1338A77ED0C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46" creationId="{586797C9-32AA-044A-A0C0-E82604A65574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47" creationId="{209513A7-491B-8883-9500-DAA704BF8027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48" creationId="{1359B7DB-959E-C2BB-0AB3-39CEF44B448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49" creationId="{65AA5C54-4AC2-53A7-9B58-922D83624E80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50" creationId="{75203AAE-6278-17F8-330A-86AF7A42CA6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52" creationId="{5D4BC184-6DC5-8851-F4FC-B1950C6AD55C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57" creationId="{ADBDA3B2-D40D-A31D-5615-59419721B82F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59" creationId="{D88FC071-1B96-D809-80CC-5124475096C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60" creationId="{AC26C312-C5C5-6E5D-4D20-861470CCE6E4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62" creationId="{F42AE4B6-7FE1-BE1B-C70F-A93E5A0E4474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63" creationId="{1AEE8C03-6108-55A5-C167-C6A8367B882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67" creationId="{CC1828FB-0694-62A9-34ED-4B7C117C63BB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68" creationId="{18FEFFA5-AA5B-627C-BE87-2E049D7DA9B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70" creationId="{43A07C05-2463-D9E6-C16B-FE976B29DAB1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73" creationId="{EEE445B4-6CC4-FE04-A8F2-37FB305BF6E7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74" creationId="{09369B5D-1C57-0B6B-55A2-0252096540B7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75" creationId="{9C829FA6-4CE8-A5B6-C969-52A38917357F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76" creationId="{B07DC029-051C-5435-5856-A87FDA1038B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77" creationId="{486113E5-1C0D-82A3-3145-685807BE03CA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78" creationId="{B43E0D25-3196-C096-BE78-360EFD260BB3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79" creationId="{282485A5-9A47-5190-9331-7716058D81A0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80" creationId="{3AF105B9-CE1F-45E7-887F-2FD277E6FADC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81" creationId="{25769974-F025-FD1A-1DFC-DD39CE1E3F30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82" creationId="{FEF42C2F-EA10-88CC-DF34-36ABC9269C2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88" creationId="{6144A26B-A19B-0444-B236-72C7B02A38F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89" creationId="{F66A760A-7BFD-B98B-9A5A-9EFC13072587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91" creationId="{2A716429-5077-0CBD-5114-9C49B478F8C0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92" creationId="{03DC3751-F4F3-0985-8490-421D394F5321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93" creationId="{193ECEA2-4887-9416-FD76-B8452035820C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94" creationId="{36B6C3A2-AFE3-97C1-8794-02470A1B5D54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95" creationId="{DF173D1D-7961-85BC-6DF0-B681B8F4F97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96" creationId="{4A935BAF-F87F-C5F3-7A0F-9D0E73D4C2C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97" creationId="{561B23A4-28EC-D51D-AD3F-C9D95984C7B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198" creationId="{C98B6459-CC35-A210-E792-DD6DB742308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01" creationId="{76EA7CC7-2E63-0650-D60A-2EE01BB87218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02" creationId="{0A0CBFC3-22CE-B7FA-662E-8C6C471421A9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06" creationId="{0652B717-491D-18C8-7227-BBFCFCD622E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07" creationId="{AE44BF7F-9114-0726-5D5D-42773BD230ED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09" creationId="{3C6E9B92-1258-F314-4AE5-85175232F05A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11" creationId="{C8A7F5A9-1DC7-5750-4BA5-902FBE6401C2}"/>
          </ac:spMkLst>
        </pc:spChg>
        <pc:spChg chg="mod">
          <ac:chgData name="Qiong Pan" userId="93dd684f-5aa0-45e7-b9a8-3bc69d77ac87" providerId="ADAL" clId="{A41A72E7-1455-4532-BF7C-C55111A0C4D6}" dt="2023-11-23T22:35:00.625" v="54" actId="404"/>
          <ac:spMkLst>
            <pc:docMk/>
            <pc:sldMk cId="640845108" sldId="283"/>
            <ac:spMk id="213" creationId="{7ED8A65E-9656-7BC6-9CFA-B3143FAF85EA}"/>
          </ac:spMkLst>
        </pc:s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4" creationId="{147CD10D-6547-FF61-1B7B-D9DEBCC6AEB1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6" creationId="{2524EE60-E173-8A4F-7429-7FD2E8C4D4C7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7" creationId="{578845A9-CF55-82C3-51DD-FE109520E2B5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13" creationId="{9334BE28-D5D6-825A-06D0-0179566A8BA3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14" creationId="{1DFBD137-06A9-1FA7-7311-B6E358935F8E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27" creationId="{EF689CB6-C122-DD19-4011-6A6DCCCD9F81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37" creationId="{D394D556-44BE-F87F-6BBA-3F9629AC8FD8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59" creationId="{BC817E1B-44F7-5BB5-9692-F38DB4110F99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115" creationId="{8F33C4F4-E247-0DFC-D762-1E0A9A296FFB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116" creationId="{9514F033-E307-17F1-4E07-E84AC454F84F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119" creationId="{F55F84BA-8ADE-1938-4451-4A9AD8E336D6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121" creationId="{5BE9883A-29FE-5049-51E8-27C7C4C8A505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134" creationId="{2951A77B-4160-1AC8-716F-E1330955A879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138" creationId="{542136E9-CB3B-9B55-7D30-FA80C1A4B9EA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165" creationId="{DE96129C-9CE4-A4AF-8E98-DD2885377366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169" creationId="{64ED9476-AB0E-2469-8547-87604A2F75B7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215" creationId="{26EB286E-3F00-73E0-8FF8-4D7DC01476BB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216" creationId="{D5A715A5-0F4F-C405-488E-08469B1EB07A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217" creationId="{2A4FF288-3BFF-894D-BF7E-973D3E8984DC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218" creationId="{9B42D553-6FCB-47BA-39A0-B585254B5087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219" creationId="{75B4105E-6331-5A08-A556-55DA29CA78CA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220" creationId="{FA588829-AAAD-A784-C320-DAEAFB763D09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221" creationId="{2C1C10D6-BE7B-650B-CE8F-3D297EAF1062}"/>
          </ac:grpSpMkLst>
        </pc:grpChg>
        <pc:grpChg chg="mod">
          <ac:chgData name="Qiong Pan" userId="93dd684f-5aa0-45e7-b9a8-3bc69d77ac87" providerId="ADAL" clId="{A41A72E7-1455-4532-BF7C-C55111A0C4D6}" dt="2023-11-23T22:35:00.625" v="54" actId="404"/>
          <ac:grpSpMkLst>
            <pc:docMk/>
            <pc:sldMk cId="640845108" sldId="283"/>
            <ac:grpSpMk id="230" creationId="{979143AB-4782-BEA6-F5F1-E78228FF5076}"/>
          </ac:grpSpMkLst>
        </pc:grpChg>
        <pc:picChg chg="mod">
          <ac:chgData name="Qiong Pan" userId="93dd684f-5aa0-45e7-b9a8-3bc69d77ac87" providerId="ADAL" clId="{A41A72E7-1455-4532-BF7C-C55111A0C4D6}" dt="2023-11-23T22:35:00.625" v="54" actId="404"/>
          <ac:picMkLst>
            <pc:docMk/>
            <pc:sldMk cId="640845108" sldId="283"/>
            <ac:picMk id="39" creationId="{7F2596E5-8EBA-8F59-5638-05D7BC5ED0C4}"/>
          </ac:picMkLst>
        </pc:picChg>
        <pc:picChg chg="mod">
          <ac:chgData name="Qiong Pan" userId="93dd684f-5aa0-45e7-b9a8-3bc69d77ac87" providerId="ADAL" clId="{A41A72E7-1455-4532-BF7C-C55111A0C4D6}" dt="2023-11-23T22:35:00.625" v="54" actId="404"/>
          <ac:picMkLst>
            <pc:docMk/>
            <pc:sldMk cId="640845108" sldId="283"/>
            <ac:picMk id="44" creationId="{B42EAC9C-D4AF-48F7-ED38-577B550D0071}"/>
          </ac:picMkLst>
        </pc:pic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2" creationId="{1F619D11-9376-5046-9F16-04F6C71FBF68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21" creationId="{B9BAFDD4-2440-A8BF-AB93-E0B376365943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25" creationId="{8301C57B-9C9C-8C65-7D2D-9F58226A3281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26" creationId="{CB869DD0-D53F-7189-918A-9BF8738BE9D2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34" creationId="{B34A97B7-94D8-0F35-67D4-53D4B6BE10A4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35" creationId="{93BEF077-1479-72B8-FB01-99AF9CB8B070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48" creationId="{B8F9360D-3A73-A01C-FD99-AE68139F078E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93" creationId="{E63B68E7-79B7-1380-A655-D7E84BB2C9F0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04" creationId="{42122421-CA40-7A2B-54B8-FCC01605BC0B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05" creationId="{E45C0A67-DD6E-F3B4-083C-E5A32E9C790C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40" creationId="{ED2B886A-DCFD-51FA-C7CD-2D4AE9C693E2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41" creationId="{1E04FE2A-7C8B-D3CA-08BC-541B2E2C862C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43" creationId="{D605DF66-7420-1D41-CC3C-E7D2374D2F92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51" creationId="{246EFB79-7018-2C71-6785-E3F944C46E45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53" creationId="{752DACB8-C87A-CE90-8A8E-BCE964536E9F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54" creationId="{679BB212-B6AA-3A33-59B2-F89EF2E87B86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55" creationId="{C4B2B479-FBA3-83A1-5D01-A3693877199A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56" creationId="{690D650F-90AA-609B-14FE-23C240058C2A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71" creationId="{2E99CAFC-70F9-C883-33E3-174A5FE9AD1D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72" creationId="{1B6A3B6A-C7A3-E3DF-6FC3-14A527B3B5E5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83" creationId="{92167EC5-9B96-2827-30E1-31F5B45D9408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84" creationId="{2E53877D-B725-6A18-DC89-25BAABC35D36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85" creationId="{67011DD5-C057-50DB-3E13-559F3BF12ED3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86" creationId="{AAFDFEB5-6D60-8FA1-E555-71C650464F67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87" creationId="{6DA01638-8599-9B1C-232E-EBEABB7647FC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190" creationId="{02B230EE-F203-33DA-A75F-0312B9CB8442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223" creationId="{0949AE93-2A6C-317B-F273-736FB50E82A9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224" creationId="{6250CFA2-A64A-FE10-0CCD-49E812D5FBFB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226" creationId="{58C97454-0F57-B132-2839-6FC4DDBCB279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227" creationId="{BE7B312E-78A8-289E-A82F-CA7EEE4F88BD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228" creationId="{FF65CDD7-2188-CCEC-2B03-6616B0CC90F5}"/>
          </ac:cxnSpMkLst>
        </pc:cxnChg>
        <pc:cxnChg chg="mod">
          <ac:chgData name="Qiong Pan" userId="93dd684f-5aa0-45e7-b9a8-3bc69d77ac87" providerId="ADAL" clId="{A41A72E7-1455-4532-BF7C-C55111A0C4D6}" dt="2023-11-23T22:35:00.625" v="54" actId="404"/>
          <ac:cxnSpMkLst>
            <pc:docMk/>
            <pc:sldMk cId="640845108" sldId="283"/>
            <ac:cxnSpMk id="229" creationId="{77E70981-A9D0-73FC-E4FF-ACBF85534D1E}"/>
          </ac:cxnSpMkLst>
        </pc:cxnChg>
      </pc:sldChg>
      <pc:sldChg chg="del ord">
        <pc:chgData name="Qiong Pan" userId="93dd684f-5aa0-45e7-b9a8-3bc69d77ac87" providerId="ADAL" clId="{A41A72E7-1455-4532-BF7C-C55111A0C4D6}" dt="2023-11-23T22:32:53.333" v="32" actId="47"/>
        <pc:sldMkLst>
          <pc:docMk/>
          <pc:sldMk cId="609487602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8FF2-6C4E-4AEF-9F51-571338F82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30050-969A-4060-9352-F21277A9B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1683A-A3A5-4268-B504-78741C93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079BB-443C-467D-8D4D-9F9805BC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2ED1-7E52-438A-9016-9F59A43D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74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101F-7EC9-417D-9A27-ED50E0EB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4A231-7CAF-4CD0-A953-646E13B90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8BEB0-2150-4909-8456-67A01886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A22AC-347A-48C0-B2F6-68A909C7F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08001-53AC-451A-8D07-ECDB98FD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40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2BC8D3-1C8A-451A-AFD2-8DC9CC73F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4AC45-974B-413E-89DB-BA230F151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97F0C-E708-46D1-82E3-BBDF42A3D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FC92D-78BB-42C4-8071-D3A9FFD1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8A072-C9F8-40DF-AB5E-F6683849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93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151B-9130-4625-BAD2-1FB01F20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A67B9-93B7-4457-91D9-EE38A0CD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49270-D0DD-4E2A-9C82-4A4CAFD2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4A53-2A95-44D0-975F-4C06760E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CFB38-5975-4DD8-8C90-81D08BAB8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13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4422-13FE-458A-A161-D643090D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12903-4C7B-4956-B262-CB6E41B3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20DC4-D06C-4238-B0C2-F95B9F53A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F7762-95AE-4850-840C-EC19FAEE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150ED-104D-4FC1-B806-018DFE9D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1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0C95-6709-4775-B240-365AE3B2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E885C-6D18-4C45-9B2E-5686B9AFF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0C5EF-8BC3-41E3-9249-D2BBB17FF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802C5-EA94-440E-86EA-CB420A2F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10DEF-B908-4F53-8A73-AD411D7A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5C1C1-73D5-4E57-91C1-8E7229343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46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ABB6-5942-4992-BF36-F315B57E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A8F5D-124A-4ECC-8BF6-D180103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AF3E1-5247-4B17-A667-16E1D0AEB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B9EB61-A0F8-4F69-BD06-F20379596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3E605-3207-4BA7-ABB1-C9650E9C4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CD5647-54B7-4F44-B665-B5484FE0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1D39E-07BC-4D8A-9B2F-77504692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D778E-A08A-4BE6-B6D8-3088A5F5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90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29A3-A77F-46C3-AA4A-42EB1224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93BCB-CC5F-4570-82EB-22288332E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7215D-C059-4C20-B468-3BC5982A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E0E4B-8893-4E1A-8EC8-F8D502DA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77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C58F2E-19F0-43D9-9011-9E080660C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F007C-AB7A-42DF-A87E-FA7FDA9E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7FB14-23B2-4E83-9F3F-9E49719C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9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F371-2777-44B5-8FB0-999A4176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4E15-5820-414E-AD10-3321CA20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8ED37-434D-42C5-A20A-615B7BE1E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B0F0A-29B1-444F-ABCC-FA70F5AD2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B66A0-EA7B-401B-939F-688C12C7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4021A-C75C-4B34-A37D-36BECE6E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56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9FAA-CE60-4D9F-8876-55A6FC6B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0DB57-4FD2-49A8-874E-0225473EC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80387-88F2-42CD-B553-40FB347EE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587D4-62FC-4541-83EA-3399D05A1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42372-6A50-41C2-8028-5DDE2426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C1909-D553-4C78-AFF2-2569A57F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50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A748F-2BAC-40F1-91B0-53EC40592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4F9ED-CCDA-4417-9CDA-5ADDDD4EC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95D26-A42F-43DB-AEF9-930C74843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6974B-19C7-465D-87E0-4CBD8A8697F1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3E9A3-A1BB-436A-BDEC-276C5932B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4CCB-226D-4597-ADEA-6BBF94E9A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756D8-4F8C-4BE0-8609-B343CABE2A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9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3.png"/><Relationship Id="rId2" Type="http://schemas.openxmlformats.org/officeDocument/2006/relationships/image" Target="../media/image30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6.png"/><Relationship Id="rId1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image" Target="../media/image31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6.png"/><Relationship Id="rId21" Type="http://schemas.openxmlformats.org/officeDocument/2006/relationships/image" Target="../media/image25.png"/><Relationship Id="rId34" Type="http://schemas.openxmlformats.org/officeDocument/2006/relationships/image" Target="../media/image4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45.png"/><Relationship Id="rId2" Type="http://schemas.openxmlformats.org/officeDocument/2006/relationships/image" Target="../media/image5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8.png"/><Relationship Id="rId32" Type="http://schemas.openxmlformats.org/officeDocument/2006/relationships/image" Target="../media/image44.png"/><Relationship Id="rId5" Type="http://schemas.openxmlformats.org/officeDocument/2006/relationships/image" Target="../media/image8.png"/><Relationship Id="rId15" Type="http://schemas.openxmlformats.org/officeDocument/2006/relationships/image" Target="../media/image19.svg"/><Relationship Id="rId23" Type="http://schemas.openxmlformats.org/officeDocument/2006/relationships/image" Target="../media/image27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10" Type="http://schemas.openxmlformats.org/officeDocument/2006/relationships/image" Target="../media/image13.png"/><Relationship Id="rId19" Type="http://schemas.openxmlformats.org/officeDocument/2006/relationships/image" Target="../media/image23.png"/><Relationship Id="rId31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sv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C398041-FE67-6ECE-4578-0BD4FDAC066D}"/>
              </a:ext>
            </a:extLst>
          </p:cNvPr>
          <p:cNvGrpSpPr/>
          <p:nvPr/>
        </p:nvGrpSpPr>
        <p:grpSpPr>
          <a:xfrm>
            <a:off x="1388726" y="748437"/>
            <a:ext cx="9414548" cy="5361126"/>
            <a:chOff x="1555627" y="639792"/>
            <a:chExt cx="9414548" cy="5361126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4F9BD7D-CFA8-4886-BCE4-EDAF0350D965}"/>
                </a:ext>
              </a:extLst>
            </p:cNvPr>
            <p:cNvSpPr txBox="1"/>
            <p:nvPr/>
          </p:nvSpPr>
          <p:spPr>
            <a:xfrm>
              <a:off x="1723887" y="2901091"/>
              <a:ext cx="40624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i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r"/>
              <a:r>
                <a:rPr lang="en-GB" dirty="0">
                  <a:solidFill>
                    <a:schemeClr val="accent1">
                      <a:lumMod val="75000"/>
                    </a:schemeClr>
                  </a:solidFill>
                </a:rPr>
                <a:t>Calibrating 𝑚/𝑧 by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lang="en-GB" dirty="0" err="1">
                  <a:solidFill>
                    <a:schemeClr val="accent1">
                      <a:lumMod val="75000"/>
                    </a:schemeClr>
                  </a:solidFill>
                </a:rPr>
                <a:t>alibrating</a:t>
              </a:r>
              <a:r>
                <a:rPr lang="en-GB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L</a:t>
              </a:r>
              <a:r>
                <a:rPr lang="en-GB" dirty="0" err="1">
                  <a:solidFill>
                    <a:schemeClr val="accent1">
                      <a:lumMod val="75000"/>
                    </a:schemeClr>
                  </a:solidFill>
                </a:rPr>
                <a:t>ine</a:t>
              </a:r>
              <a:endParaRPr lang="en-GB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B46BB3E-8597-4038-80B8-2640512BEF33}"/>
                </a:ext>
              </a:extLst>
            </p:cNvPr>
            <p:cNvSpPr txBox="1"/>
            <p:nvPr/>
          </p:nvSpPr>
          <p:spPr>
            <a:xfrm>
              <a:off x="2581664" y="2538240"/>
              <a:ext cx="3204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 i="1">
                  <a:solidFill>
                    <a:srgbClr val="002060"/>
                  </a:solidFill>
                  <a:latin typeface="Cambria Math" panose="02040503050406030204" pitchFamily="18" charset="0"/>
                  <a:cs typeface="Arial" panose="020B0604020202020204" pitchFamily="34" charset="0"/>
                </a:defRPr>
              </a:lvl1pPr>
            </a:lstStyle>
            <a:p>
              <a:pPr algn="r"/>
              <a:r>
                <a:rPr lang="en-GB" sz="180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</a:rPr>
                <a:t>Coordinate Transformation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9067225-7334-470D-92B9-09FCAE46C003}"/>
                </a:ext>
              </a:extLst>
            </p:cNvPr>
            <p:cNvSpPr txBox="1"/>
            <p:nvPr/>
          </p:nvSpPr>
          <p:spPr>
            <a:xfrm>
              <a:off x="6711820" y="3783440"/>
              <a:ext cx="26965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Results Comparison</a:t>
              </a:r>
              <a:endParaRPr lang="en-GB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3B843C0-627D-4559-8830-EFEFC3AFE56E}"/>
                </a:ext>
              </a:extLst>
            </p:cNvPr>
            <p:cNvGrpSpPr/>
            <p:nvPr/>
          </p:nvGrpSpPr>
          <p:grpSpPr>
            <a:xfrm>
              <a:off x="1844686" y="875429"/>
              <a:ext cx="4112344" cy="1469883"/>
              <a:chOff x="2216257" y="1644809"/>
              <a:chExt cx="4112344" cy="1469883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06942D55-A2FF-4FA1-BE5B-B8B0CDA69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9860" y="1644809"/>
                <a:ext cx="2635517" cy="1224179"/>
              </a:xfrm>
              <a:custGeom>
                <a:avLst/>
                <a:gdLst>
                  <a:gd name="T0" fmla="*/ 90 w 5858"/>
                  <a:gd name="T1" fmla="*/ 2721 h 2721"/>
                  <a:gd name="T2" fmla="*/ 180 w 5858"/>
                  <a:gd name="T3" fmla="*/ 2716 h 2721"/>
                  <a:gd name="T4" fmla="*/ 275 w 5858"/>
                  <a:gd name="T5" fmla="*/ 2721 h 2721"/>
                  <a:gd name="T6" fmla="*/ 365 w 5858"/>
                  <a:gd name="T7" fmla="*/ 2711 h 2721"/>
                  <a:gd name="T8" fmla="*/ 460 w 5858"/>
                  <a:gd name="T9" fmla="*/ 2721 h 2721"/>
                  <a:gd name="T10" fmla="*/ 550 w 5858"/>
                  <a:gd name="T11" fmla="*/ 2716 h 2721"/>
                  <a:gd name="T12" fmla="*/ 644 w 5858"/>
                  <a:gd name="T13" fmla="*/ 2721 h 2721"/>
                  <a:gd name="T14" fmla="*/ 734 w 5858"/>
                  <a:gd name="T15" fmla="*/ 2711 h 2721"/>
                  <a:gd name="T16" fmla="*/ 829 w 5858"/>
                  <a:gd name="T17" fmla="*/ 2721 h 2721"/>
                  <a:gd name="T18" fmla="*/ 919 w 5858"/>
                  <a:gd name="T19" fmla="*/ 2716 h 2721"/>
                  <a:gd name="T20" fmla="*/ 1014 w 5858"/>
                  <a:gd name="T21" fmla="*/ 2721 h 2721"/>
                  <a:gd name="T22" fmla="*/ 1104 w 5858"/>
                  <a:gd name="T23" fmla="*/ 2716 h 2721"/>
                  <a:gd name="T24" fmla="*/ 1198 w 5858"/>
                  <a:gd name="T25" fmla="*/ 2721 h 2721"/>
                  <a:gd name="T26" fmla="*/ 1288 w 5858"/>
                  <a:gd name="T27" fmla="*/ 2721 h 2721"/>
                  <a:gd name="T28" fmla="*/ 1383 w 5858"/>
                  <a:gd name="T29" fmla="*/ 2721 h 2721"/>
                  <a:gd name="T30" fmla="*/ 1473 w 5858"/>
                  <a:gd name="T31" fmla="*/ 2716 h 2721"/>
                  <a:gd name="T32" fmla="*/ 1568 w 5858"/>
                  <a:gd name="T33" fmla="*/ 2721 h 2721"/>
                  <a:gd name="T34" fmla="*/ 1658 w 5858"/>
                  <a:gd name="T35" fmla="*/ 2716 h 2721"/>
                  <a:gd name="T36" fmla="*/ 1752 w 5858"/>
                  <a:gd name="T37" fmla="*/ 2721 h 2721"/>
                  <a:gd name="T38" fmla="*/ 1842 w 5858"/>
                  <a:gd name="T39" fmla="*/ 2721 h 2721"/>
                  <a:gd name="T40" fmla="*/ 1937 w 5858"/>
                  <a:gd name="T41" fmla="*/ 2721 h 2721"/>
                  <a:gd name="T42" fmla="*/ 2027 w 5858"/>
                  <a:gd name="T43" fmla="*/ 2721 h 2721"/>
                  <a:gd name="T44" fmla="*/ 2122 w 5858"/>
                  <a:gd name="T45" fmla="*/ 2721 h 2721"/>
                  <a:gd name="T46" fmla="*/ 2212 w 5858"/>
                  <a:gd name="T47" fmla="*/ 2716 h 2721"/>
                  <a:gd name="T48" fmla="*/ 2307 w 5858"/>
                  <a:gd name="T49" fmla="*/ 2721 h 2721"/>
                  <a:gd name="T50" fmla="*/ 2396 w 5858"/>
                  <a:gd name="T51" fmla="*/ 2711 h 2721"/>
                  <a:gd name="T52" fmla="*/ 2491 w 5858"/>
                  <a:gd name="T53" fmla="*/ 2721 h 2721"/>
                  <a:gd name="T54" fmla="*/ 2581 w 5858"/>
                  <a:gd name="T55" fmla="*/ 2716 h 2721"/>
                  <a:gd name="T56" fmla="*/ 2676 w 5858"/>
                  <a:gd name="T57" fmla="*/ 2721 h 2721"/>
                  <a:gd name="T58" fmla="*/ 2766 w 5858"/>
                  <a:gd name="T59" fmla="*/ 2711 h 2721"/>
                  <a:gd name="T60" fmla="*/ 2861 w 5858"/>
                  <a:gd name="T61" fmla="*/ 2721 h 2721"/>
                  <a:gd name="T62" fmla="*/ 2951 w 5858"/>
                  <a:gd name="T63" fmla="*/ 2716 h 2721"/>
                  <a:gd name="T64" fmla="*/ 3045 w 5858"/>
                  <a:gd name="T65" fmla="*/ 2721 h 2721"/>
                  <a:gd name="T66" fmla="*/ 3135 w 5858"/>
                  <a:gd name="T67" fmla="*/ 2716 h 2721"/>
                  <a:gd name="T68" fmla="*/ 3230 w 5858"/>
                  <a:gd name="T69" fmla="*/ 2721 h 2721"/>
                  <a:gd name="T70" fmla="*/ 3320 w 5858"/>
                  <a:gd name="T71" fmla="*/ 2711 h 2721"/>
                  <a:gd name="T72" fmla="*/ 3415 w 5858"/>
                  <a:gd name="T73" fmla="*/ 2721 h 2721"/>
                  <a:gd name="T74" fmla="*/ 3505 w 5858"/>
                  <a:gd name="T75" fmla="*/ 2716 h 2721"/>
                  <a:gd name="T76" fmla="*/ 3599 w 5858"/>
                  <a:gd name="T77" fmla="*/ 2721 h 2721"/>
                  <a:gd name="T78" fmla="*/ 3689 w 5858"/>
                  <a:gd name="T79" fmla="*/ 2687 h 2721"/>
                  <a:gd name="T80" fmla="*/ 3784 w 5858"/>
                  <a:gd name="T81" fmla="*/ 2721 h 2721"/>
                  <a:gd name="T82" fmla="*/ 3874 w 5858"/>
                  <a:gd name="T83" fmla="*/ 2716 h 2721"/>
                  <a:gd name="T84" fmla="*/ 3969 w 5858"/>
                  <a:gd name="T85" fmla="*/ 2721 h 2721"/>
                  <a:gd name="T86" fmla="*/ 4059 w 5858"/>
                  <a:gd name="T87" fmla="*/ 2716 h 2721"/>
                  <a:gd name="T88" fmla="*/ 4153 w 5858"/>
                  <a:gd name="T89" fmla="*/ 2721 h 2721"/>
                  <a:gd name="T90" fmla="*/ 4243 w 5858"/>
                  <a:gd name="T91" fmla="*/ 2716 h 2721"/>
                  <a:gd name="T92" fmla="*/ 4338 w 5858"/>
                  <a:gd name="T93" fmla="*/ 2721 h 2721"/>
                  <a:gd name="T94" fmla="*/ 4428 w 5858"/>
                  <a:gd name="T95" fmla="*/ 2716 h 2721"/>
                  <a:gd name="T96" fmla="*/ 4523 w 5858"/>
                  <a:gd name="T97" fmla="*/ 2721 h 2721"/>
                  <a:gd name="T98" fmla="*/ 4613 w 5858"/>
                  <a:gd name="T99" fmla="*/ 2711 h 2721"/>
                  <a:gd name="T100" fmla="*/ 4707 w 5858"/>
                  <a:gd name="T101" fmla="*/ 2721 h 2721"/>
                  <a:gd name="T102" fmla="*/ 4797 w 5858"/>
                  <a:gd name="T103" fmla="*/ 2716 h 2721"/>
                  <a:gd name="T104" fmla="*/ 4892 w 5858"/>
                  <a:gd name="T105" fmla="*/ 2721 h 2721"/>
                  <a:gd name="T106" fmla="*/ 4982 w 5858"/>
                  <a:gd name="T107" fmla="*/ 2716 h 2721"/>
                  <a:gd name="T108" fmla="*/ 5077 w 5858"/>
                  <a:gd name="T109" fmla="*/ 2721 h 2721"/>
                  <a:gd name="T110" fmla="*/ 5167 w 5858"/>
                  <a:gd name="T111" fmla="*/ 2721 h 2721"/>
                  <a:gd name="T112" fmla="*/ 5262 w 5858"/>
                  <a:gd name="T113" fmla="*/ 2721 h 2721"/>
                  <a:gd name="T114" fmla="*/ 5352 w 5858"/>
                  <a:gd name="T115" fmla="*/ 2711 h 2721"/>
                  <a:gd name="T116" fmla="*/ 5446 w 5858"/>
                  <a:gd name="T117" fmla="*/ 2721 h 2721"/>
                  <a:gd name="T118" fmla="*/ 5536 w 5858"/>
                  <a:gd name="T119" fmla="*/ 2716 h 2721"/>
                  <a:gd name="T120" fmla="*/ 5631 w 5858"/>
                  <a:gd name="T121" fmla="*/ 2721 h 2721"/>
                  <a:gd name="T122" fmla="*/ 5721 w 5858"/>
                  <a:gd name="T123" fmla="*/ 2706 h 2721"/>
                  <a:gd name="T124" fmla="*/ 5816 w 5858"/>
                  <a:gd name="T125" fmla="*/ 2721 h 2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58" h="2721">
                    <a:moveTo>
                      <a:pt x="0" y="2721"/>
                    </a:moveTo>
                    <a:lnTo>
                      <a:pt x="0" y="2721"/>
                    </a:lnTo>
                    <a:lnTo>
                      <a:pt x="0" y="2706"/>
                    </a:lnTo>
                    <a:lnTo>
                      <a:pt x="0" y="2716"/>
                    </a:lnTo>
                    <a:lnTo>
                      <a:pt x="5" y="2716"/>
                    </a:lnTo>
                    <a:lnTo>
                      <a:pt x="5" y="2721"/>
                    </a:lnTo>
                    <a:lnTo>
                      <a:pt x="5" y="2711"/>
                    </a:lnTo>
                    <a:lnTo>
                      <a:pt x="5" y="2716"/>
                    </a:lnTo>
                    <a:lnTo>
                      <a:pt x="10" y="2716"/>
                    </a:lnTo>
                    <a:lnTo>
                      <a:pt x="10" y="2721"/>
                    </a:lnTo>
                    <a:lnTo>
                      <a:pt x="10" y="2706"/>
                    </a:lnTo>
                    <a:lnTo>
                      <a:pt x="10" y="2721"/>
                    </a:lnTo>
                    <a:lnTo>
                      <a:pt x="14" y="2721"/>
                    </a:lnTo>
                    <a:lnTo>
                      <a:pt x="14" y="2721"/>
                    </a:lnTo>
                    <a:lnTo>
                      <a:pt x="14" y="2706"/>
                    </a:lnTo>
                    <a:lnTo>
                      <a:pt x="14" y="2716"/>
                    </a:lnTo>
                    <a:lnTo>
                      <a:pt x="19" y="2716"/>
                    </a:lnTo>
                    <a:lnTo>
                      <a:pt x="19" y="2721"/>
                    </a:lnTo>
                    <a:lnTo>
                      <a:pt x="19" y="2706"/>
                    </a:lnTo>
                    <a:lnTo>
                      <a:pt x="19" y="2716"/>
                    </a:lnTo>
                    <a:lnTo>
                      <a:pt x="24" y="2716"/>
                    </a:lnTo>
                    <a:lnTo>
                      <a:pt x="24" y="2721"/>
                    </a:lnTo>
                    <a:lnTo>
                      <a:pt x="24" y="2706"/>
                    </a:lnTo>
                    <a:lnTo>
                      <a:pt x="24" y="2716"/>
                    </a:lnTo>
                    <a:lnTo>
                      <a:pt x="29" y="2716"/>
                    </a:lnTo>
                    <a:lnTo>
                      <a:pt x="29" y="2721"/>
                    </a:lnTo>
                    <a:lnTo>
                      <a:pt x="29" y="2706"/>
                    </a:lnTo>
                    <a:lnTo>
                      <a:pt x="29" y="2716"/>
                    </a:lnTo>
                    <a:lnTo>
                      <a:pt x="33" y="2721"/>
                    </a:lnTo>
                    <a:lnTo>
                      <a:pt x="33" y="2721"/>
                    </a:lnTo>
                    <a:lnTo>
                      <a:pt x="33" y="2706"/>
                    </a:lnTo>
                    <a:lnTo>
                      <a:pt x="33" y="2716"/>
                    </a:lnTo>
                    <a:lnTo>
                      <a:pt x="38" y="2716"/>
                    </a:lnTo>
                    <a:lnTo>
                      <a:pt x="38" y="2721"/>
                    </a:lnTo>
                    <a:lnTo>
                      <a:pt x="38" y="2706"/>
                    </a:lnTo>
                    <a:lnTo>
                      <a:pt x="38" y="2716"/>
                    </a:lnTo>
                    <a:lnTo>
                      <a:pt x="43" y="2721"/>
                    </a:lnTo>
                    <a:lnTo>
                      <a:pt x="43" y="2721"/>
                    </a:lnTo>
                    <a:lnTo>
                      <a:pt x="43" y="2706"/>
                    </a:lnTo>
                    <a:lnTo>
                      <a:pt x="43" y="2716"/>
                    </a:lnTo>
                    <a:lnTo>
                      <a:pt x="48" y="2716"/>
                    </a:lnTo>
                    <a:lnTo>
                      <a:pt x="48" y="2721"/>
                    </a:lnTo>
                    <a:lnTo>
                      <a:pt x="48" y="2706"/>
                    </a:lnTo>
                    <a:lnTo>
                      <a:pt x="48" y="2716"/>
                    </a:lnTo>
                    <a:lnTo>
                      <a:pt x="52" y="2716"/>
                    </a:lnTo>
                    <a:lnTo>
                      <a:pt x="52" y="2721"/>
                    </a:lnTo>
                    <a:lnTo>
                      <a:pt x="52" y="2706"/>
                    </a:lnTo>
                    <a:lnTo>
                      <a:pt x="52" y="2716"/>
                    </a:lnTo>
                    <a:lnTo>
                      <a:pt x="57" y="2716"/>
                    </a:lnTo>
                    <a:lnTo>
                      <a:pt x="57" y="2721"/>
                    </a:lnTo>
                    <a:lnTo>
                      <a:pt x="57" y="2706"/>
                    </a:lnTo>
                    <a:lnTo>
                      <a:pt x="57" y="2721"/>
                    </a:lnTo>
                    <a:lnTo>
                      <a:pt x="62" y="2721"/>
                    </a:lnTo>
                    <a:lnTo>
                      <a:pt x="62" y="2721"/>
                    </a:lnTo>
                    <a:lnTo>
                      <a:pt x="62" y="2706"/>
                    </a:lnTo>
                    <a:lnTo>
                      <a:pt x="62" y="2716"/>
                    </a:lnTo>
                    <a:lnTo>
                      <a:pt x="67" y="2716"/>
                    </a:lnTo>
                    <a:lnTo>
                      <a:pt x="67" y="2721"/>
                    </a:lnTo>
                    <a:lnTo>
                      <a:pt x="67" y="2706"/>
                    </a:lnTo>
                    <a:lnTo>
                      <a:pt x="67" y="2716"/>
                    </a:lnTo>
                    <a:lnTo>
                      <a:pt x="71" y="2716"/>
                    </a:lnTo>
                    <a:lnTo>
                      <a:pt x="71" y="2721"/>
                    </a:lnTo>
                    <a:lnTo>
                      <a:pt x="71" y="2706"/>
                    </a:lnTo>
                    <a:lnTo>
                      <a:pt x="71" y="2716"/>
                    </a:lnTo>
                    <a:lnTo>
                      <a:pt x="76" y="2716"/>
                    </a:lnTo>
                    <a:lnTo>
                      <a:pt x="76" y="2721"/>
                    </a:lnTo>
                    <a:lnTo>
                      <a:pt x="76" y="2706"/>
                    </a:lnTo>
                    <a:lnTo>
                      <a:pt x="76" y="2716"/>
                    </a:lnTo>
                    <a:lnTo>
                      <a:pt x="81" y="2716"/>
                    </a:lnTo>
                    <a:lnTo>
                      <a:pt x="81" y="2721"/>
                    </a:lnTo>
                    <a:lnTo>
                      <a:pt x="81" y="2702"/>
                    </a:lnTo>
                    <a:lnTo>
                      <a:pt x="81" y="2716"/>
                    </a:lnTo>
                    <a:lnTo>
                      <a:pt x="85" y="2716"/>
                    </a:lnTo>
                    <a:lnTo>
                      <a:pt x="85" y="2721"/>
                    </a:lnTo>
                    <a:lnTo>
                      <a:pt x="85" y="2706"/>
                    </a:lnTo>
                    <a:lnTo>
                      <a:pt x="85" y="2716"/>
                    </a:lnTo>
                    <a:lnTo>
                      <a:pt x="90" y="2716"/>
                    </a:lnTo>
                    <a:lnTo>
                      <a:pt x="90" y="2721"/>
                    </a:lnTo>
                    <a:lnTo>
                      <a:pt x="90" y="2706"/>
                    </a:lnTo>
                    <a:lnTo>
                      <a:pt x="90" y="2721"/>
                    </a:lnTo>
                    <a:lnTo>
                      <a:pt x="95" y="2716"/>
                    </a:lnTo>
                    <a:lnTo>
                      <a:pt x="95" y="2721"/>
                    </a:lnTo>
                    <a:lnTo>
                      <a:pt x="95" y="2706"/>
                    </a:lnTo>
                    <a:lnTo>
                      <a:pt x="95" y="2716"/>
                    </a:lnTo>
                    <a:lnTo>
                      <a:pt x="100" y="2716"/>
                    </a:lnTo>
                    <a:lnTo>
                      <a:pt x="100" y="2721"/>
                    </a:lnTo>
                    <a:lnTo>
                      <a:pt x="100" y="2706"/>
                    </a:lnTo>
                    <a:lnTo>
                      <a:pt x="100" y="2711"/>
                    </a:lnTo>
                    <a:lnTo>
                      <a:pt x="104" y="2716"/>
                    </a:lnTo>
                    <a:lnTo>
                      <a:pt x="104" y="2721"/>
                    </a:lnTo>
                    <a:lnTo>
                      <a:pt x="104" y="2702"/>
                    </a:lnTo>
                    <a:lnTo>
                      <a:pt x="104" y="2721"/>
                    </a:lnTo>
                    <a:lnTo>
                      <a:pt x="109" y="2716"/>
                    </a:lnTo>
                    <a:lnTo>
                      <a:pt x="109" y="2721"/>
                    </a:lnTo>
                    <a:lnTo>
                      <a:pt x="109" y="2706"/>
                    </a:lnTo>
                    <a:lnTo>
                      <a:pt x="109" y="2721"/>
                    </a:lnTo>
                    <a:lnTo>
                      <a:pt x="114" y="2721"/>
                    </a:lnTo>
                    <a:lnTo>
                      <a:pt x="114" y="2721"/>
                    </a:lnTo>
                    <a:lnTo>
                      <a:pt x="114" y="2702"/>
                    </a:lnTo>
                    <a:lnTo>
                      <a:pt x="114" y="2716"/>
                    </a:lnTo>
                    <a:lnTo>
                      <a:pt x="119" y="2721"/>
                    </a:lnTo>
                    <a:lnTo>
                      <a:pt x="119" y="2721"/>
                    </a:lnTo>
                    <a:lnTo>
                      <a:pt x="119" y="2702"/>
                    </a:lnTo>
                    <a:lnTo>
                      <a:pt x="119" y="2716"/>
                    </a:lnTo>
                    <a:lnTo>
                      <a:pt x="123" y="2716"/>
                    </a:lnTo>
                    <a:lnTo>
                      <a:pt x="123" y="2721"/>
                    </a:lnTo>
                    <a:lnTo>
                      <a:pt x="123" y="2702"/>
                    </a:lnTo>
                    <a:lnTo>
                      <a:pt x="123" y="2716"/>
                    </a:lnTo>
                    <a:lnTo>
                      <a:pt x="128" y="2716"/>
                    </a:lnTo>
                    <a:lnTo>
                      <a:pt x="128" y="2721"/>
                    </a:lnTo>
                    <a:lnTo>
                      <a:pt x="128" y="2697"/>
                    </a:lnTo>
                    <a:lnTo>
                      <a:pt x="128" y="2716"/>
                    </a:lnTo>
                    <a:lnTo>
                      <a:pt x="133" y="2716"/>
                    </a:lnTo>
                    <a:lnTo>
                      <a:pt x="133" y="2721"/>
                    </a:lnTo>
                    <a:lnTo>
                      <a:pt x="133" y="2702"/>
                    </a:lnTo>
                    <a:lnTo>
                      <a:pt x="133" y="2721"/>
                    </a:lnTo>
                    <a:lnTo>
                      <a:pt x="138" y="2721"/>
                    </a:lnTo>
                    <a:lnTo>
                      <a:pt x="138" y="2721"/>
                    </a:lnTo>
                    <a:lnTo>
                      <a:pt x="138" y="2687"/>
                    </a:lnTo>
                    <a:lnTo>
                      <a:pt x="138" y="2721"/>
                    </a:lnTo>
                    <a:lnTo>
                      <a:pt x="142" y="2716"/>
                    </a:lnTo>
                    <a:lnTo>
                      <a:pt x="142" y="2721"/>
                    </a:lnTo>
                    <a:lnTo>
                      <a:pt x="142" y="2702"/>
                    </a:lnTo>
                    <a:lnTo>
                      <a:pt x="142" y="2716"/>
                    </a:lnTo>
                    <a:lnTo>
                      <a:pt x="147" y="2716"/>
                    </a:lnTo>
                    <a:lnTo>
                      <a:pt x="147" y="2721"/>
                    </a:lnTo>
                    <a:lnTo>
                      <a:pt x="147" y="2702"/>
                    </a:lnTo>
                    <a:lnTo>
                      <a:pt x="147" y="2716"/>
                    </a:lnTo>
                    <a:lnTo>
                      <a:pt x="152" y="2716"/>
                    </a:lnTo>
                    <a:lnTo>
                      <a:pt x="152" y="2721"/>
                    </a:lnTo>
                    <a:lnTo>
                      <a:pt x="152" y="2697"/>
                    </a:lnTo>
                    <a:lnTo>
                      <a:pt x="152" y="2711"/>
                    </a:lnTo>
                    <a:lnTo>
                      <a:pt x="157" y="2716"/>
                    </a:lnTo>
                    <a:lnTo>
                      <a:pt x="157" y="2721"/>
                    </a:lnTo>
                    <a:lnTo>
                      <a:pt x="157" y="2692"/>
                    </a:lnTo>
                    <a:lnTo>
                      <a:pt x="157" y="2716"/>
                    </a:lnTo>
                    <a:lnTo>
                      <a:pt x="161" y="2716"/>
                    </a:lnTo>
                    <a:lnTo>
                      <a:pt x="161" y="2721"/>
                    </a:lnTo>
                    <a:lnTo>
                      <a:pt x="161" y="2702"/>
                    </a:lnTo>
                    <a:lnTo>
                      <a:pt x="161" y="2711"/>
                    </a:lnTo>
                    <a:lnTo>
                      <a:pt x="166" y="2711"/>
                    </a:lnTo>
                    <a:lnTo>
                      <a:pt x="166" y="2721"/>
                    </a:lnTo>
                    <a:lnTo>
                      <a:pt x="166" y="2702"/>
                    </a:lnTo>
                    <a:lnTo>
                      <a:pt x="166" y="2721"/>
                    </a:lnTo>
                    <a:lnTo>
                      <a:pt x="171" y="2721"/>
                    </a:lnTo>
                    <a:lnTo>
                      <a:pt x="171" y="2721"/>
                    </a:lnTo>
                    <a:lnTo>
                      <a:pt x="171" y="2697"/>
                    </a:lnTo>
                    <a:lnTo>
                      <a:pt x="171" y="2716"/>
                    </a:lnTo>
                    <a:lnTo>
                      <a:pt x="175" y="2716"/>
                    </a:lnTo>
                    <a:lnTo>
                      <a:pt x="175" y="2721"/>
                    </a:lnTo>
                    <a:lnTo>
                      <a:pt x="175" y="2692"/>
                    </a:lnTo>
                    <a:lnTo>
                      <a:pt x="175" y="2716"/>
                    </a:lnTo>
                    <a:lnTo>
                      <a:pt x="180" y="2716"/>
                    </a:lnTo>
                    <a:lnTo>
                      <a:pt x="180" y="2721"/>
                    </a:lnTo>
                    <a:lnTo>
                      <a:pt x="180" y="2692"/>
                    </a:lnTo>
                    <a:lnTo>
                      <a:pt x="180" y="2716"/>
                    </a:lnTo>
                    <a:lnTo>
                      <a:pt x="185" y="2716"/>
                    </a:lnTo>
                    <a:lnTo>
                      <a:pt x="185" y="2721"/>
                    </a:lnTo>
                    <a:lnTo>
                      <a:pt x="185" y="2702"/>
                    </a:lnTo>
                    <a:lnTo>
                      <a:pt x="185" y="2716"/>
                    </a:lnTo>
                    <a:lnTo>
                      <a:pt x="190" y="2716"/>
                    </a:lnTo>
                    <a:lnTo>
                      <a:pt x="190" y="2721"/>
                    </a:lnTo>
                    <a:lnTo>
                      <a:pt x="190" y="2702"/>
                    </a:lnTo>
                    <a:lnTo>
                      <a:pt x="190" y="2716"/>
                    </a:lnTo>
                    <a:lnTo>
                      <a:pt x="194" y="2716"/>
                    </a:lnTo>
                    <a:lnTo>
                      <a:pt x="194" y="2721"/>
                    </a:lnTo>
                    <a:lnTo>
                      <a:pt x="194" y="2702"/>
                    </a:lnTo>
                    <a:lnTo>
                      <a:pt x="194" y="2706"/>
                    </a:lnTo>
                    <a:lnTo>
                      <a:pt x="199" y="2711"/>
                    </a:lnTo>
                    <a:lnTo>
                      <a:pt x="199" y="2721"/>
                    </a:lnTo>
                    <a:lnTo>
                      <a:pt x="199" y="2678"/>
                    </a:lnTo>
                    <a:lnTo>
                      <a:pt x="199" y="2711"/>
                    </a:lnTo>
                    <a:lnTo>
                      <a:pt x="204" y="2711"/>
                    </a:lnTo>
                    <a:lnTo>
                      <a:pt x="204" y="2721"/>
                    </a:lnTo>
                    <a:lnTo>
                      <a:pt x="204" y="2702"/>
                    </a:lnTo>
                    <a:lnTo>
                      <a:pt x="204" y="2716"/>
                    </a:lnTo>
                    <a:lnTo>
                      <a:pt x="209" y="2716"/>
                    </a:lnTo>
                    <a:lnTo>
                      <a:pt x="209" y="2721"/>
                    </a:lnTo>
                    <a:lnTo>
                      <a:pt x="209" y="2702"/>
                    </a:lnTo>
                    <a:lnTo>
                      <a:pt x="209" y="2716"/>
                    </a:lnTo>
                    <a:lnTo>
                      <a:pt x="213" y="2716"/>
                    </a:lnTo>
                    <a:lnTo>
                      <a:pt x="213" y="2721"/>
                    </a:lnTo>
                    <a:lnTo>
                      <a:pt x="213" y="2706"/>
                    </a:lnTo>
                    <a:lnTo>
                      <a:pt x="213" y="2711"/>
                    </a:lnTo>
                    <a:lnTo>
                      <a:pt x="218" y="2711"/>
                    </a:lnTo>
                    <a:lnTo>
                      <a:pt x="218" y="2721"/>
                    </a:lnTo>
                    <a:lnTo>
                      <a:pt x="218" y="2692"/>
                    </a:lnTo>
                    <a:lnTo>
                      <a:pt x="218" y="2711"/>
                    </a:lnTo>
                    <a:lnTo>
                      <a:pt x="223" y="2711"/>
                    </a:lnTo>
                    <a:lnTo>
                      <a:pt x="223" y="2721"/>
                    </a:lnTo>
                    <a:lnTo>
                      <a:pt x="223" y="2702"/>
                    </a:lnTo>
                    <a:lnTo>
                      <a:pt x="223" y="2721"/>
                    </a:lnTo>
                    <a:lnTo>
                      <a:pt x="228" y="2721"/>
                    </a:lnTo>
                    <a:lnTo>
                      <a:pt x="228" y="2721"/>
                    </a:lnTo>
                    <a:lnTo>
                      <a:pt x="228" y="2702"/>
                    </a:lnTo>
                    <a:lnTo>
                      <a:pt x="228" y="2721"/>
                    </a:lnTo>
                    <a:lnTo>
                      <a:pt x="232" y="2716"/>
                    </a:lnTo>
                    <a:lnTo>
                      <a:pt x="232" y="2721"/>
                    </a:lnTo>
                    <a:lnTo>
                      <a:pt x="232" y="2702"/>
                    </a:lnTo>
                    <a:lnTo>
                      <a:pt x="232" y="2716"/>
                    </a:lnTo>
                    <a:lnTo>
                      <a:pt x="237" y="2716"/>
                    </a:lnTo>
                    <a:lnTo>
                      <a:pt x="237" y="2721"/>
                    </a:lnTo>
                    <a:lnTo>
                      <a:pt x="237" y="2678"/>
                    </a:lnTo>
                    <a:lnTo>
                      <a:pt x="237" y="2711"/>
                    </a:lnTo>
                    <a:lnTo>
                      <a:pt x="242" y="2711"/>
                    </a:lnTo>
                    <a:lnTo>
                      <a:pt x="242" y="2721"/>
                    </a:lnTo>
                    <a:lnTo>
                      <a:pt x="242" y="2702"/>
                    </a:lnTo>
                    <a:lnTo>
                      <a:pt x="242" y="2721"/>
                    </a:lnTo>
                    <a:lnTo>
                      <a:pt x="247" y="2716"/>
                    </a:lnTo>
                    <a:lnTo>
                      <a:pt x="247" y="2721"/>
                    </a:lnTo>
                    <a:lnTo>
                      <a:pt x="247" y="2702"/>
                    </a:lnTo>
                    <a:lnTo>
                      <a:pt x="247" y="2716"/>
                    </a:lnTo>
                    <a:lnTo>
                      <a:pt x="251" y="2716"/>
                    </a:lnTo>
                    <a:lnTo>
                      <a:pt x="251" y="2721"/>
                    </a:lnTo>
                    <a:lnTo>
                      <a:pt x="251" y="2702"/>
                    </a:lnTo>
                    <a:lnTo>
                      <a:pt x="251" y="2716"/>
                    </a:lnTo>
                    <a:lnTo>
                      <a:pt x="256" y="2716"/>
                    </a:lnTo>
                    <a:lnTo>
                      <a:pt x="256" y="2721"/>
                    </a:lnTo>
                    <a:lnTo>
                      <a:pt x="256" y="2702"/>
                    </a:lnTo>
                    <a:lnTo>
                      <a:pt x="256" y="2716"/>
                    </a:lnTo>
                    <a:lnTo>
                      <a:pt x="261" y="2716"/>
                    </a:lnTo>
                    <a:lnTo>
                      <a:pt x="261" y="2721"/>
                    </a:lnTo>
                    <a:lnTo>
                      <a:pt x="261" y="2702"/>
                    </a:lnTo>
                    <a:lnTo>
                      <a:pt x="261" y="2711"/>
                    </a:lnTo>
                    <a:lnTo>
                      <a:pt x="265" y="2711"/>
                    </a:lnTo>
                    <a:lnTo>
                      <a:pt x="265" y="2721"/>
                    </a:lnTo>
                    <a:lnTo>
                      <a:pt x="265" y="2702"/>
                    </a:lnTo>
                    <a:lnTo>
                      <a:pt x="265" y="2716"/>
                    </a:lnTo>
                    <a:lnTo>
                      <a:pt x="270" y="2716"/>
                    </a:lnTo>
                    <a:lnTo>
                      <a:pt x="270" y="2721"/>
                    </a:lnTo>
                    <a:lnTo>
                      <a:pt x="270" y="2702"/>
                    </a:lnTo>
                    <a:lnTo>
                      <a:pt x="270" y="2711"/>
                    </a:lnTo>
                    <a:lnTo>
                      <a:pt x="275" y="2711"/>
                    </a:lnTo>
                    <a:lnTo>
                      <a:pt x="275" y="2721"/>
                    </a:lnTo>
                    <a:lnTo>
                      <a:pt x="275" y="2697"/>
                    </a:lnTo>
                    <a:lnTo>
                      <a:pt x="275" y="2711"/>
                    </a:lnTo>
                    <a:lnTo>
                      <a:pt x="280" y="2711"/>
                    </a:lnTo>
                    <a:lnTo>
                      <a:pt x="280" y="2721"/>
                    </a:lnTo>
                    <a:lnTo>
                      <a:pt x="280" y="2702"/>
                    </a:lnTo>
                    <a:lnTo>
                      <a:pt x="280" y="2716"/>
                    </a:lnTo>
                    <a:lnTo>
                      <a:pt x="284" y="2716"/>
                    </a:lnTo>
                    <a:lnTo>
                      <a:pt x="284" y="2721"/>
                    </a:lnTo>
                    <a:lnTo>
                      <a:pt x="284" y="2706"/>
                    </a:lnTo>
                    <a:lnTo>
                      <a:pt x="284" y="2716"/>
                    </a:lnTo>
                    <a:lnTo>
                      <a:pt x="289" y="2716"/>
                    </a:lnTo>
                    <a:lnTo>
                      <a:pt x="289" y="2721"/>
                    </a:lnTo>
                    <a:lnTo>
                      <a:pt x="289" y="2702"/>
                    </a:lnTo>
                    <a:lnTo>
                      <a:pt x="289" y="2721"/>
                    </a:lnTo>
                    <a:lnTo>
                      <a:pt x="294" y="2716"/>
                    </a:lnTo>
                    <a:lnTo>
                      <a:pt x="294" y="2721"/>
                    </a:lnTo>
                    <a:lnTo>
                      <a:pt x="294" y="2692"/>
                    </a:lnTo>
                    <a:lnTo>
                      <a:pt x="294" y="2711"/>
                    </a:lnTo>
                    <a:lnTo>
                      <a:pt x="299" y="2711"/>
                    </a:lnTo>
                    <a:lnTo>
                      <a:pt x="299" y="2721"/>
                    </a:lnTo>
                    <a:lnTo>
                      <a:pt x="299" y="2702"/>
                    </a:lnTo>
                    <a:lnTo>
                      <a:pt x="299" y="2716"/>
                    </a:lnTo>
                    <a:lnTo>
                      <a:pt x="303" y="2721"/>
                    </a:lnTo>
                    <a:lnTo>
                      <a:pt x="303" y="2721"/>
                    </a:lnTo>
                    <a:lnTo>
                      <a:pt x="303" y="2702"/>
                    </a:lnTo>
                    <a:lnTo>
                      <a:pt x="303" y="2716"/>
                    </a:lnTo>
                    <a:lnTo>
                      <a:pt x="308" y="2716"/>
                    </a:lnTo>
                    <a:lnTo>
                      <a:pt x="308" y="2721"/>
                    </a:lnTo>
                    <a:lnTo>
                      <a:pt x="308" y="2702"/>
                    </a:lnTo>
                    <a:lnTo>
                      <a:pt x="308" y="2716"/>
                    </a:lnTo>
                    <a:lnTo>
                      <a:pt x="313" y="2716"/>
                    </a:lnTo>
                    <a:lnTo>
                      <a:pt x="313" y="2721"/>
                    </a:lnTo>
                    <a:lnTo>
                      <a:pt x="313" y="2673"/>
                    </a:lnTo>
                    <a:lnTo>
                      <a:pt x="313" y="2716"/>
                    </a:lnTo>
                    <a:lnTo>
                      <a:pt x="318" y="2716"/>
                    </a:lnTo>
                    <a:lnTo>
                      <a:pt x="318" y="2721"/>
                    </a:lnTo>
                    <a:lnTo>
                      <a:pt x="318" y="2697"/>
                    </a:lnTo>
                    <a:lnTo>
                      <a:pt x="318" y="2716"/>
                    </a:lnTo>
                    <a:lnTo>
                      <a:pt x="322" y="2716"/>
                    </a:lnTo>
                    <a:lnTo>
                      <a:pt x="322" y="2721"/>
                    </a:lnTo>
                    <a:lnTo>
                      <a:pt x="322" y="2702"/>
                    </a:lnTo>
                    <a:lnTo>
                      <a:pt x="322" y="2721"/>
                    </a:lnTo>
                    <a:lnTo>
                      <a:pt x="327" y="2721"/>
                    </a:lnTo>
                    <a:lnTo>
                      <a:pt x="327" y="2721"/>
                    </a:lnTo>
                    <a:lnTo>
                      <a:pt x="327" y="2702"/>
                    </a:lnTo>
                    <a:lnTo>
                      <a:pt x="327" y="2711"/>
                    </a:lnTo>
                    <a:lnTo>
                      <a:pt x="332" y="2711"/>
                    </a:lnTo>
                    <a:lnTo>
                      <a:pt x="332" y="2721"/>
                    </a:lnTo>
                    <a:lnTo>
                      <a:pt x="332" y="2706"/>
                    </a:lnTo>
                    <a:lnTo>
                      <a:pt x="332" y="2716"/>
                    </a:lnTo>
                    <a:lnTo>
                      <a:pt x="336" y="2716"/>
                    </a:lnTo>
                    <a:lnTo>
                      <a:pt x="336" y="2721"/>
                    </a:lnTo>
                    <a:lnTo>
                      <a:pt x="336" y="2664"/>
                    </a:lnTo>
                    <a:lnTo>
                      <a:pt x="336" y="2721"/>
                    </a:lnTo>
                    <a:lnTo>
                      <a:pt x="341" y="2721"/>
                    </a:lnTo>
                    <a:lnTo>
                      <a:pt x="341" y="2721"/>
                    </a:lnTo>
                    <a:lnTo>
                      <a:pt x="341" y="2702"/>
                    </a:lnTo>
                    <a:lnTo>
                      <a:pt x="341" y="2706"/>
                    </a:lnTo>
                    <a:lnTo>
                      <a:pt x="346" y="2706"/>
                    </a:lnTo>
                    <a:lnTo>
                      <a:pt x="346" y="2721"/>
                    </a:lnTo>
                    <a:lnTo>
                      <a:pt x="346" y="2702"/>
                    </a:lnTo>
                    <a:lnTo>
                      <a:pt x="346" y="2716"/>
                    </a:lnTo>
                    <a:lnTo>
                      <a:pt x="351" y="2716"/>
                    </a:lnTo>
                    <a:lnTo>
                      <a:pt x="351" y="2721"/>
                    </a:lnTo>
                    <a:lnTo>
                      <a:pt x="351" y="2702"/>
                    </a:lnTo>
                    <a:lnTo>
                      <a:pt x="351" y="2711"/>
                    </a:lnTo>
                    <a:lnTo>
                      <a:pt x="355" y="2711"/>
                    </a:lnTo>
                    <a:lnTo>
                      <a:pt x="355" y="2721"/>
                    </a:lnTo>
                    <a:lnTo>
                      <a:pt x="355" y="2645"/>
                    </a:lnTo>
                    <a:lnTo>
                      <a:pt x="355" y="2716"/>
                    </a:lnTo>
                    <a:lnTo>
                      <a:pt x="360" y="2716"/>
                    </a:lnTo>
                    <a:lnTo>
                      <a:pt x="360" y="2721"/>
                    </a:lnTo>
                    <a:lnTo>
                      <a:pt x="360" y="2706"/>
                    </a:lnTo>
                    <a:lnTo>
                      <a:pt x="360" y="2711"/>
                    </a:lnTo>
                    <a:lnTo>
                      <a:pt x="365" y="2711"/>
                    </a:lnTo>
                    <a:lnTo>
                      <a:pt x="365" y="2721"/>
                    </a:lnTo>
                    <a:lnTo>
                      <a:pt x="365" y="2702"/>
                    </a:lnTo>
                    <a:lnTo>
                      <a:pt x="365" y="2711"/>
                    </a:lnTo>
                    <a:lnTo>
                      <a:pt x="370" y="2711"/>
                    </a:lnTo>
                    <a:lnTo>
                      <a:pt x="370" y="2721"/>
                    </a:lnTo>
                    <a:lnTo>
                      <a:pt x="370" y="2702"/>
                    </a:lnTo>
                    <a:lnTo>
                      <a:pt x="370" y="2716"/>
                    </a:lnTo>
                    <a:lnTo>
                      <a:pt x="374" y="2716"/>
                    </a:lnTo>
                    <a:lnTo>
                      <a:pt x="374" y="2721"/>
                    </a:lnTo>
                    <a:lnTo>
                      <a:pt x="374" y="2659"/>
                    </a:lnTo>
                    <a:lnTo>
                      <a:pt x="374" y="2716"/>
                    </a:lnTo>
                    <a:lnTo>
                      <a:pt x="379" y="2716"/>
                    </a:lnTo>
                    <a:lnTo>
                      <a:pt x="379" y="2721"/>
                    </a:lnTo>
                    <a:lnTo>
                      <a:pt x="379" y="2702"/>
                    </a:lnTo>
                    <a:lnTo>
                      <a:pt x="379" y="2711"/>
                    </a:lnTo>
                    <a:lnTo>
                      <a:pt x="384" y="2711"/>
                    </a:lnTo>
                    <a:lnTo>
                      <a:pt x="384" y="2721"/>
                    </a:lnTo>
                    <a:lnTo>
                      <a:pt x="384" y="2702"/>
                    </a:lnTo>
                    <a:lnTo>
                      <a:pt x="384" y="2716"/>
                    </a:lnTo>
                    <a:lnTo>
                      <a:pt x="389" y="2716"/>
                    </a:lnTo>
                    <a:lnTo>
                      <a:pt x="389" y="2721"/>
                    </a:lnTo>
                    <a:lnTo>
                      <a:pt x="389" y="2702"/>
                    </a:lnTo>
                    <a:lnTo>
                      <a:pt x="389" y="2721"/>
                    </a:lnTo>
                    <a:lnTo>
                      <a:pt x="393" y="2721"/>
                    </a:lnTo>
                    <a:lnTo>
                      <a:pt x="393" y="2721"/>
                    </a:lnTo>
                    <a:lnTo>
                      <a:pt x="393" y="2673"/>
                    </a:lnTo>
                    <a:lnTo>
                      <a:pt x="393" y="2716"/>
                    </a:lnTo>
                    <a:lnTo>
                      <a:pt x="398" y="2716"/>
                    </a:lnTo>
                    <a:lnTo>
                      <a:pt x="398" y="2721"/>
                    </a:lnTo>
                    <a:lnTo>
                      <a:pt x="398" y="2702"/>
                    </a:lnTo>
                    <a:lnTo>
                      <a:pt x="398" y="2716"/>
                    </a:lnTo>
                    <a:lnTo>
                      <a:pt x="403" y="2721"/>
                    </a:lnTo>
                    <a:lnTo>
                      <a:pt x="403" y="2721"/>
                    </a:lnTo>
                    <a:lnTo>
                      <a:pt x="403" y="2702"/>
                    </a:lnTo>
                    <a:lnTo>
                      <a:pt x="403" y="2716"/>
                    </a:lnTo>
                    <a:lnTo>
                      <a:pt x="408" y="2716"/>
                    </a:lnTo>
                    <a:lnTo>
                      <a:pt x="408" y="2721"/>
                    </a:lnTo>
                    <a:lnTo>
                      <a:pt x="408" y="2702"/>
                    </a:lnTo>
                    <a:lnTo>
                      <a:pt x="408" y="2716"/>
                    </a:lnTo>
                    <a:lnTo>
                      <a:pt x="412" y="2716"/>
                    </a:lnTo>
                    <a:lnTo>
                      <a:pt x="412" y="2721"/>
                    </a:lnTo>
                    <a:lnTo>
                      <a:pt x="412" y="2659"/>
                    </a:lnTo>
                    <a:lnTo>
                      <a:pt x="412" y="2716"/>
                    </a:lnTo>
                    <a:lnTo>
                      <a:pt x="417" y="2716"/>
                    </a:lnTo>
                    <a:lnTo>
                      <a:pt x="417" y="2721"/>
                    </a:lnTo>
                    <a:lnTo>
                      <a:pt x="417" y="2702"/>
                    </a:lnTo>
                    <a:lnTo>
                      <a:pt x="417" y="2721"/>
                    </a:lnTo>
                    <a:lnTo>
                      <a:pt x="422" y="2721"/>
                    </a:lnTo>
                    <a:lnTo>
                      <a:pt x="422" y="2721"/>
                    </a:lnTo>
                    <a:lnTo>
                      <a:pt x="422" y="2697"/>
                    </a:lnTo>
                    <a:lnTo>
                      <a:pt x="422" y="2716"/>
                    </a:lnTo>
                    <a:lnTo>
                      <a:pt x="426" y="2716"/>
                    </a:lnTo>
                    <a:lnTo>
                      <a:pt x="426" y="2721"/>
                    </a:lnTo>
                    <a:lnTo>
                      <a:pt x="426" y="2702"/>
                    </a:lnTo>
                    <a:lnTo>
                      <a:pt x="426" y="2716"/>
                    </a:lnTo>
                    <a:lnTo>
                      <a:pt x="431" y="2716"/>
                    </a:lnTo>
                    <a:lnTo>
                      <a:pt x="431" y="2721"/>
                    </a:lnTo>
                    <a:lnTo>
                      <a:pt x="431" y="2645"/>
                    </a:lnTo>
                    <a:lnTo>
                      <a:pt x="431" y="2711"/>
                    </a:lnTo>
                    <a:lnTo>
                      <a:pt x="436" y="2711"/>
                    </a:lnTo>
                    <a:lnTo>
                      <a:pt x="436" y="2721"/>
                    </a:lnTo>
                    <a:lnTo>
                      <a:pt x="436" y="2702"/>
                    </a:lnTo>
                    <a:lnTo>
                      <a:pt x="436" y="2721"/>
                    </a:lnTo>
                    <a:lnTo>
                      <a:pt x="441" y="2721"/>
                    </a:lnTo>
                    <a:lnTo>
                      <a:pt x="441" y="2721"/>
                    </a:lnTo>
                    <a:lnTo>
                      <a:pt x="441" y="2702"/>
                    </a:lnTo>
                    <a:lnTo>
                      <a:pt x="441" y="2711"/>
                    </a:lnTo>
                    <a:lnTo>
                      <a:pt x="445" y="2711"/>
                    </a:lnTo>
                    <a:lnTo>
                      <a:pt x="445" y="2721"/>
                    </a:lnTo>
                    <a:lnTo>
                      <a:pt x="445" y="2702"/>
                    </a:lnTo>
                    <a:lnTo>
                      <a:pt x="445" y="2711"/>
                    </a:lnTo>
                    <a:lnTo>
                      <a:pt x="450" y="2711"/>
                    </a:lnTo>
                    <a:lnTo>
                      <a:pt x="450" y="2721"/>
                    </a:lnTo>
                    <a:lnTo>
                      <a:pt x="450" y="2640"/>
                    </a:lnTo>
                    <a:lnTo>
                      <a:pt x="450" y="2716"/>
                    </a:lnTo>
                    <a:lnTo>
                      <a:pt x="455" y="2716"/>
                    </a:lnTo>
                    <a:lnTo>
                      <a:pt x="455" y="2721"/>
                    </a:lnTo>
                    <a:lnTo>
                      <a:pt x="455" y="2640"/>
                    </a:lnTo>
                    <a:lnTo>
                      <a:pt x="455" y="2711"/>
                    </a:lnTo>
                    <a:lnTo>
                      <a:pt x="460" y="2711"/>
                    </a:lnTo>
                    <a:lnTo>
                      <a:pt x="460" y="2721"/>
                    </a:lnTo>
                    <a:lnTo>
                      <a:pt x="460" y="2697"/>
                    </a:lnTo>
                    <a:lnTo>
                      <a:pt x="460" y="2711"/>
                    </a:lnTo>
                    <a:lnTo>
                      <a:pt x="464" y="2711"/>
                    </a:lnTo>
                    <a:lnTo>
                      <a:pt x="464" y="2721"/>
                    </a:lnTo>
                    <a:lnTo>
                      <a:pt x="464" y="2697"/>
                    </a:lnTo>
                    <a:lnTo>
                      <a:pt x="464" y="2711"/>
                    </a:lnTo>
                    <a:lnTo>
                      <a:pt x="469" y="2716"/>
                    </a:lnTo>
                    <a:lnTo>
                      <a:pt x="469" y="2721"/>
                    </a:lnTo>
                    <a:lnTo>
                      <a:pt x="469" y="2702"/>
                    </a:lnTo>
                    <a:lnTo>
                      <a:pt x="469" y="2716"/>
                    </a:lnTo>
                    <a:lnTo>
                      <a:pt x="474" y="2716"/>
                    </a:lnTo>
                    <a:lnTo>
                      <a:pt x="474" y="2721"/>
                    </a:lnTo>
                    <a:lnTo>
                      <a:pt x="474" y="2621"/>
                    </a:lnTo>
                    <a:lnTo>
                      <a:pt x="474" y="2711"/>
                    </a:lnTo>
                    <a:lnTo>
                      <a:pt x="479" y="2711"/>
                    </a:lnTo>
                    <a:lnTo>
                      <a:pt x="479" y="2721"/>
                    </a:lnTo>
                    <a:lnTo>
                      <a:pt x="479" y="2706"/>
                    </a:lnTo>
                    <a:lnTo>
                      <a:pt x="479" y="2706"/>
                    </a:lnTo>
                    <a:lnTo>
                      <a:pt x="483" y="2706"/>
                    </a:lnTo>
                    <a:lnTo>
                      <a:pt x="483" y="2721"/>
                    </a:lnTo>
                    <a:lnTo>
                      <a:pt x="483" y="2687"/>
                    </a:lnTo>
                    <a:lnTo>
                      <a:pt x="483" y="2716"/>
                    </a:lnTo>
                    <a:lnTo>
                      <a:pt x="488" y="2716"/>
                    </a:lnTo>
                    <a:lnTo>
                      <a:pt x="488" y="2721"/>
                    </a:lnTo>
                    <a:lnTo>
                      <a:pt x="488" y="2702"/>
                    </a:lnTo>
                    <a:lnTo>
                      <a:pt x="488" y="2721"/>
                    </a:lnTo>
                    <a:lnTo>
                      <a:pt x="493" y="2721"/>
                    </a:lnTo>
                    <a:lnTo>
                      <a:pt x="493" y="2721"/>
                    </a:lnTo>
                    <a:lnTo>
                      <a:pt x="493" y="2593"/>
                    </a:lnTo>
                    <a:lnTo>
                      <a:pt x="493" y="2716"/>
                    </a:lnTo>
                    <a:lnTo>
                      <a:pt x="497" y="2716"/>
                    </a:lnTo>
                    <a:lnTo>
                      <a:pt x="497" y="2721"/>
                    </a:lnTo>
                    <a:lnTo>
                      <a:pt x="497" y="2702"/>
                    </a:lnTo>
                    <a:lnTo>
                      <a:pt x="497" y="2721"/>
                    </a:lnTo>
                    <a:lnTo>
                      <a:pt x="502" y="2716"/>
                    </a:lnTo>
                    <a:lnTo>
                      <a:pt x="502" y="2721"/>
                    </a:lnTo>
                    <a:lnTo>
                      <a:pt x="502" y="2697"/>
                    </a:lnTo>
                    <a:lnTo>
                      <a:pt x="502" y="2716"/>
                    </a:lnTo>
                    <a:lnTo>
                      <a:pt x="507" y="2716"/>
                    </a:lnTo>
                    <a:lnTo>
                      <a:pt x="507" y="2721"/>
                    </a:lnTo>
                    <a:lnTo>
                      <a:pt x="507" y="2702"/>
                    </a:lnTo>
                    <a:lnTo>
                      <a:pt x="507" y="2716"/>
                    </a:lnTo>
                    <a:lnTo>
                      <a:pt x="512" y="2716"/>
                    </a:lnTo>
                    <a:lnTo>
                      <a:pt x="512" y="2721"/>
                    </a:lnTo>
                    <a:lnTo>
                      <a:pt x="512" y="2474"/>
                    </a:lnTo>
                    <a:lnTo>
                      <a:pt x="512" y="2721"/>
                    </a:lnTo>
                    <a:lnTo>
                      <a:pt x="516" y="2721"/>
                    </a:lnTo>
                    <a:lnTo>
                      <a:pt x="516" y="2721"/>
                    </a:lnTo>
                    <a:lnTo>
                      <a:pt x="516" y="2706"/>
                    </a:lnTo>
                    <a:lnTo>
                      <a:pt x="516" y="2711"/>
                    </a:lnTo>
                    <a:lnTo>
                      <a:pt x="521" y="2711"/>
                    </a:lnTo>
                    <a:lnTo>
                      <a:pt x="521" y="2721"/>
                    </a:lnTo>
                    <a:lnTo>
                      <a:pt x="521" y="2683"/>
                    </a:lnTo>
                    <a:lnTo>
                      <a:pt x="521" y="2711"/>
                    </a:lnTo>
                    <a:lnTo>
                      <a:pt x="526" y="2711"/>
                    </a:lnTo>
                    <a:lnTo>
                      <a:pt x="526" y="2721"/>
                    </a:lnTo>
                    <a:lnTo>
                      <a:pt x="526" y="2702"/>
                    </a:lnTo>
                    <a:lnTo>
                      <a:pt x="526" y="2721"/>
                    </a:lnTo>
                    <a:lnTo>
                      <a:pt x="531" y="2721"/>
                    </a:lnTo>
                    <a:lnTo>
                      <a:pt x="531" y="2721"/>
                    </a:lnTo>
                    <a:lnTo>
                      <a:pt x="531" y="2564"/>
                    </a:lnTo>
                    <a:lnTo>
                      <a:pt x="531" y="2716"/>
                    </a:lnTo>
                    <a:lnTo>
                      <a:pt x="535" y="2711"/>
                    </a:lnTo>
                    <a:lnTo>
                      <a:pt x="535" y="2721"/>
                    </a:lnTo>
                    <a:lnTo>
                      <a:pt x="535" y="2702"/>
                    </a:lnTo>
                    <a:lnTo>
                      <a:pt x="535" y="2716"/>
                    </a:lnTo>
                    <a:lnTo>
                      <a:pt x="540" y="2716"/>
                    </a:lnTo>
                    <a:lnTo>
                      <a:pt x="540" y="2721"/>
                    </a:lnTo>
                    <a:lnTo>
                      <a:pt x="540" y="2697"/>
                    </a:lnTo>
                    <a:lnTo>
                      <a:pt x="540" y="2716"/>
                    </a:lnTo>
                    <a:lnTo>
                      <a:pt x="545" y="2721"/>
                    </a:lnTo>
                    <a:lnTo>
                      <a:pt x="545" y="2721"/>
                    </a:lnTo>
                    <a:lnTo>
                      <a:pt x="545" y="2702"/>
                    </a:lnTo>
                    <a:lnTo>
                      <a:pt x="545" y="2716"/>
                    </a:lnTo>
                    <a:lnTo>
                      <a:pt x="550" y="2716"/>
                    </a:lnTo>
                    <a:lnTo>
                      <a:pt x="550" y="2721"/>
                    </a:lnTo>
                    <a:lnTo>
                      <a:pt x="550" y="2626"/>
                    </a:lnTo>
                    <a:lnTo>
                      <a:pt x="550" y="2716"/>
                    </a:lnTo>
                    <a:lnTo>
                      <a:pt x="554" y="2716"/>
                    </a:lnTo>
                    <a:lnTo>
                      <a:pt x="554" y="2721"/>
                    </a:lnTo>
                    <a:lnTo>
                      <a:pt x="554" y="2706"/>
                    </a:lnTo>
                    <a:lnTo>
                      <a:pt x="554" y="2706"/>
                    </a:lnTo>
                    <a:lnTo>
                      <a:pt x="559" y="2706"/>
                    </a:lnTo>
                    <a:lnTo>
                      <a:pt x="559" y="2721"/>
                    </a:lnTo>
                    <a:lnTo>
                      <a:pt x="559" y="2692"/>
                    </a:lnTo>
                    <a:lnTo>
                      <a:pt x="559" y="2706"/>
                    </a:lnTo>
                    <a:lnTo>
                      <a:pt x="564" y="2706"/>
                    </a:lnTo>
                    <a:lnTo>
                      <a:pt x="564" y="2721"/>
                    </a:lnTo>
                    <a:lnTo>
                      <a:pt x="564" y="2702"/>
                    </a:lnTo>
                    <a:lnTo>
                      <a:pt x="564" y="2716"/>
                    </a:lnTo>
                    <a:lnTo>
                      <a:pt x="569" y="2716"/>
                    </a:lnTo>
                    <a:lnTo>
                      <a:pt x="569" y="2721"/>
                    </a:lnTo>
                    <a:lnTo>
                      <a:pt x="569" y="2578"/>
                    </a:lnTo>
                    <a:lnTo>
                      <a:pt x="569" y="2711"/>
                    </a:lnTo>
                    <a:lnTo>
                      <a:pt x="573" y="2711"/>
                    </a:lnTo>
                    <a:lnTo>
                      <a:pt x="573" y="2721"/>
                    </a:lnTo>
                    <a:lnTo>
                      <a:pt x="573" y="2702"/>
                    </a:lnTo>
                    <a:lnTo>
                      <a:pt x="573" y="2711"/>
                    </a:lnTo>
                    <a:lnTo>
                      <a:pt x="578" y="2711"/>
                    </a:lnTo>
                    <a:lnTo>
                      <a:pt x="578" y="2721"/>
                    </a:lnTo>
                    <a:lnTo>
                      <a:pt x="578" y="2697"/>
                    </a:lnTo>
                    <a:lnTo>
                      <a:pt x="578" y="2716"/>
                    </a:lnTo>
                    <a:lnTo>
                      <a:pt x="583" y="2716"/>
                    </a:lnTo>
                    <a:lnTo>
                      <a:pt x="583" y="2721"/>
                    </a:lnTo>
                    <a:lnTo>
                      <a:pt x="583" y="2702"/>
                    </a:lnTo>
                    <a:lnTo>
                      <a:pt x="583" y="2716"/>
                    </a:lnTo>
                    <a:lnTo>
                      <a:pt x="587" y="2716"/>
                    </a:lnTo>
                    <a:lnTo>
                      <a:pt x="587" y="2721"/>
                    </a:lnTo>
                    <a:lnTo>
                      <a:pt x="587" y="2574"/>
                    </a:lnTo>
                    <a:lnTo>
                      <a:pt x="587" y="2711"/>
                    </a:lnTo>
                    <a:lnTo>
                      <a:pt x="592" y="2711"/>
                    </a:lnTo>
                    <a:lnTo>
                      <a:pt x="592" y="2721"/>
                    </a:lnTo>
                    <a:lnTo>
                      <a:pt x="592" y="2607"/>
                    </a:lnTo>
                    <a:lnTo>
                      <a:pt x="592" y="2711"/>
                    </a:lnTo>
                    <a:lnTo>
                      <a:pt x="597" y="2711"/>
                    </a:lnTo>
                    <a:lnTo>
                      <a:pt x="597" y="2721"/>
                    </a:lnTo>
                    <a:lnTo>
                      <a:pt x="597" y="2706"/>
                    </a:lnTo>
                    <a:lnTo>
                      <a:pt x="597" y="2716"/>
                    </a:lnTo>
                    <a:lnTo>
                      <a:pt x="602" y="2716"/>
                    </a:lnTo>
                    <a:lnTo>
                      <a:pt x="602" y="2721"/>
                    </a:lnTo>
                    <a:lnTo>
                      <a:pt x="602" y="2687"/>
                    </a:lnTo>
                    <a:lnTo>
                      <a:pt x="602" y="2711"/>
                    </a:lnTo>
                    <a:lnTo>
                      <a:pt x="606" y="2711"/>
                    </a:lnTo>
                    <a:lnTo>
                      <a:pt x="606" y="2721"/>
                    </a:lnTo>
                    <a:lnTo>
                      <a:pt x="606" y="2702"/>
                    </a:lnTo>
                    <a:lnTo>
                      <a:pt x="606" y="2716"/>
                    </a:lnTo>
                    <a:lnTo>
                      <a:pt x="611" y="2716"/>
                    </a:lnTo>
                    <a:lnTo>
                      <a:pt x="611" y="2721"/>
                    </a:lnTo>
                    <a:lnTo>
                      <a:pt x="611" y="2488"/>
                    </a:lnTo>
                    <a:lnTo>
                      <a:pt x="611" y="2716"/>
                    </a:lnTo>
                    <a:lnTo>
                      <a:pt x="616" y="2716"/>
                    </a:lnTo>
                    <a:lnTo>
                      <a:pt x="616" y="2721"/>
                    </a:lnTo>
                    <a:lnTo>
                      <a:pt x="616" y="2702"/>
                    </a:lnTo>
                    <a:lnTo>
                      <a:pt x="616" y="2716"/>
                    </a:lnTo>
                    <a:lnTo>
                      <a:pt x="621" y="2711"/>
                    </a:lnTo>
                    <a:lnTo>
                      <a:pt x="621" y="2721"/>
                    </a:lnTo>
                    <a:lnTo>
                      <a:pt x="621" y="2678"/>
                    </a:lnTo>
                    <a:lnTo>
                      <a:pt x="621" y="2716"/>
                    </a:lnTo>
                    <a:lnTo>
                      <a:pt x="625" y="2716"/>
                    </a:lnTo>
                    <a:lnTo>
                      <a:pt x="625" y="2721"/>
                    </a:lnTo>
                    <a:lnTo>
                      <a:pt x="625" y="2702"/>
                    </a:lnTo>
                    <a:lnTo>
                      <a:pt x="625" y="2716"/>
                    </a:lnTo>
                    <a:lnTo>
                      <a:pt x="630" y="2721"/>
                    </a:lnTo>
                    <a:lnTo>
                      <a:pt x="630" y="2721"/>
                    </a:lnTo>
                    <a:lnTo>
                      <a:pt x="630" y="2327"/>
                    </a:lnTo>
                    <a:lnTo>
                      <a:pt x="630" y="2716"/>
                    </a:lnTo>
                    <a:lnTo>
                      <a:pt x="635" y="2721"/>
                    </a:lnTo>
                    <a:lnTo>
                      <a:pt x="635" y="2721"/>
                    </a:lnTo>
                    <a:lnTo>
                      <a:pt x="635" y="2706"/>
                    </a:lnTo>
                    <a:lnTo>
                      <a:pt x="635" y="2721"/>
                    </a:lnTo>
                    <a:lnTo>
                      <a:pt x="640" y="2716"/>
                    </a:lnTo>
                    <a:lnTo>
                      <a:pt x="640" y="2721"/>
                    </a:lnTo>
                    <a:lnTo>
                      <a:pt x="640" y="2659"/>
                    </a:lnTo>
                    <a:lnTo>
                      <a:pt x="640" y="2716"/>
                    </a:lnTo>
                    <a:lnTo>
                      <a:pt x="644" y="2716"/>
                    </a:lnTo>
                    <a:lnTo>
                      <a:pt x="644" y="2721"/>
                    </a:lnTo>
                    <a:lnTo>
                      <a:pt x="644" y="2702"/>
                    </a:lnTo>
                    <a:lnTo>
                      <a:pt x="644" y="2721"/>
                    </a:lnTo>
                    <a:lnTo>
                      <a:pt x="649" y="2721"/>
                    </a:lnTo>
                    <a:lnTo>
                      <a:pt x="649" y="2721"/>
                    </a:lnTo>
                    <a:lnTo>
                      <a:pt x="649" y="2185"/>
                    </a:lnTo>
                    <a:lnTo>
                      <a:pt x="649" y="2716"/>
                    </a:lnTo>
                    <a:lnTo>
                      <a:pt x="654" y="2716"/>
                    </a:lnTo>
                    <a:lnTo>
                      <a:pt x="654" y="2721"/>
                    </a:lnTo>
                    <a:lnTo>
                      <a:pt x="654" y="2702"/>
                    </a:lnTo>
                    <a:lnTo>
                      <a:pt x="654" y="2716"/>
                    </a:lnTo>
                    <a:lnTo>
                      <a:pt x="659" y="2716"/>
                    </a:lnTo>
                    <a:lnTo>
                      <a:pt x="659" y="2721"/>
                    </a:lnTo>
                    <a:lnTo>
                      <a:pt x="659" y="2650"/>
                    </a:lnTo>
                    <a:lnTo>
                      <a:pt x="659" y="2711"/>
                    </a:lnTo>
                    <a:lnTo>
                      <a:pt x="663" y="2711"/>
                    </a:lnTo>
                    <a:lnTo>
                      <a:pt x="663" y="2721"/>
                    </a:lnTo>
                    <a:lnTo>
                      <a:pt x="663" y="2706"/>
                    </a:lnTo>
                    <a:lnTo>
                      <a:pt x="663" y="2716"/>
                    </a:lnTo>
                    <a:lnTo>
                      <a:pt x="668" y="2716"/>
                    </a:lnTo>
                    <a:lnTo>
                      <a:pt x="668" y="2721"/>
                    </a:lnTo>
                    <a:lnTo>
                      <a:pt x="668" y="2304"/>
                    </a:lnTo>
                    <a:lnTo>
                      <a:pt x="668" y="2702"/>
                    </a:lnTo>
                    <a:lnTo>
                      <a:pt x="673" y="2702"/>
                    </a:lnTo>
                    <a:lnTo>
                      <a:pt x="673" y="2721"/>
                    </a:lnTo>
                    <a:lnTo>
                      <a:pt x="673" y="2702"/>
                    </a:lnTo>
                    <a:lnTo>
                      <a:pt x="673" y="2716"/>
                    </a:lnTo>
                    <a:lnTo>
                      <a:pt x="677" y="2716"/>
                    </a:lnTo>
                    <a:lnTo>
                      <a:pt x="677" y="2721"/>
                    </a:lnTo>
                    <a:lnTo>
                      <a:pt x="677" y="2668"/>
                    </a:lnTo>
                    <a:lnTo>
                      <a:pt x="677" y="2711"/>
                    </a:lnTo>
                    <a:lnTo>
                      <a:pt x="682" y="2711"/>
                    </a:lnTo>
                    <a:lnTo>
                      <a:pt x="682" y="2721"/>
                    </a:lnTo>
                    <a:lnTo>
                      <a:pt x="682" y="2706"/>
                    </a:lnTo>
                    <a:lnTo>
                      <a:pt x="682" y="2716"/>
                    </a:lnTo>
                    <a:lnTo>
                      <a:pt x="687" y="2716"/>
                    </a:lnTo>
                    <a:lnTo>
                      <a:pt x="687" y="2721"/>
                    </a:lnTo>
                    <a:lnTo>
                      <a:pt x="687" y="2446"/>
                    </a:lnTo>
                    <a:lnTo>
                      <a:pt x="687" y="2716"/>
                    </a:lnTo>
                    <a:lnTo>
                      <a:pt x="692" y="2716"/>
                    </a:lnTo>
                    <a:lnTo>
                      <a:pt x="692" y="2721"/>
                    </a:lnTo>
                    <a:lnTo>
                      <a:pt x="692" y="2702"/>
                    </a:lnTo>
                    <a:lnTo>
                      <a:pt x="692" y="2716"/>
                    </a:lnTo>
                    <a:lnTo>
                      <a:pt x="696" y="2716"/>
                    </a:lnTo>
                    <a:lnTo>
                      <a:pt x="696" y="2721"/>
                    </a:lnTo>
                    <a:lnTo>
                      <a:pt x="696" y="2668"/>
                    </a:lnTo>
                    <a:lnTo>
                      <a:pt x="696" y="2716"/>
                    </a:lnTo>
                    <a:lnTo>
                      <a:pt x="701" y="2716"/>
                    </a:lnTo>
                    <a:lnTo>
                      <a:pt x="701" y="2721"/>
                    </a:lnTo>
                    <a:lnTo>
                      <a:pt x="701" y="2702"/>
                    </a:lnTo>
                    <a:lnTo>
                      <a:pt x="701" y="2716"/>
                    </a:lnTo>
                    <a:lnTo>
                      <a:pt x="706" y="2716"/>
                    </a:lnTo>
                    <a:lnTo>
                      <a:pt x="706" y="2721"/>
                    </a:lnTo>
                    <a:lnTo>
                      <a:pt x="706" y="2484"/>
                    </a:lnTo>
                    <a:lnTo>
                      <a:pt x="706" y="2716"/>
                    </a:lnTo>
                    <a:lnTo>
                      <a:pt x="711" y="2716"/>
                    </a:lnTo>
                    <a:lnTo>
                      <a:pt x="711" y="2721"/>
                    </a:lnTo>
                    <a:lnTo>
                      <a:pt x="711" y="2650"/>
                    </a:lnTo>
                    <a:lnTo>
                      <a:pt x="711" y="2711"/>
                    </a:lnTo>
                    <a:lnTo>
                      <a:pt x="715" y="2716"/>
                    </a:lnTo>
                    <a:lnTo>
                      <a:pt x="715" y="2721"/>
                    </a:lnTo>
                    <a:lnTo>
                      <a:pt x="715" y="2668"/>
                    </a:lnTo>
                    <a:lnTo>
                      <a:pt x="715" y="2716"/>
                    </a:lnTo>
                    <a:lnTo>
                      <a:pt x="720" y="2716"/>
                    </a:lnTo>
                    <a:lnTo>
                      <a:pt x="720" y="2721"/>
                    </a:lnTo>
                    <a:lnTo>
                      <a:pt x="720" y="2702"/>
                    </a:lnTo>
                    <a:lnTo>
                      <a:pt x="720" y="2716"/>
                    </a:lnTo>
                    <a:lnTo>
                      <a:pt x="725" y="2716"/>
                    </a:lnTo>
                    <a:lnTo>
                      <a:pt x="725" y="2721"/>
                    </a:lnTo>
                    <a:lnTo>
                      <a:pt x="725" y="2455"/>
                    </a:lnTo>
                    <a:lnTo>
                      <a:pt x="725" y="2711"/>
                    </a:lnTo>
                    <a:lnTo>
                      <a:pt x="730" y="2716"/>
                    </a:lnTo>
                    <a:lnTo>
                      <a:pt x="730" y="2721"/>
                    </a:lnTo>
                    <a:lnTo>
                      <a:pt x="730" y="2427"/>
                    </a:lnTo>
                    <a:lnTo>
                      <a:pt x="730" y="2716"/>
                    </a:lnTo>
                    <a:lnTo>
                      <a:pt x="734" y="2716"/>
                    </a:lnTo>
                    <a:lnTo>
                      <a:pt x="734" y="2721"/>
                    </a:lnTo>
                    <a:lnTo>
                      <a:pt x="734" y="2702"/>
                    </a:lnTo>
                    <a:lnTo>
                      <a:pt x="734" y="2711"/>
                    </a:lnTo>
                    <a:lnTo>
                      <a:pt x="739" y="2711"/>
                    </a:lnTo>
                    <a:lnTo>
                      <a:pt x="739" y="2721"/>
                    </a:lnTo>
                    <a:lnTo>
                      <a:pt x="739" y="2654"/>
                    </a:lnTo>
                    <a:lnTo>
                      <a:pt x="739" y="2716"/>
                    </a:lnTo>
                    <a:lnTo>
                      <a:pt x="744" y="2716"/>
                    </a:lnTo>
                    <a:lnTo>
                      <a:pt x="744" y="2721"/>
                    </a:lnTo>
                    <a:lnTo>
                      <a:pt x="744" y="2702"/>
                    </a:lnTo>
                    <a:lnTo>
                      <a:pt x="744" y="2721"/>
                    </a:lnTo>
                    <a:lnTo>
                      <a:pt x="748" y="2716"/>
                    </a:lnTo>
                    <a:lnTo>
                      <a:pt x="748" y="2721"/>
                    </a:lnTo>
                    <a:lnTo>
                      <a:pt x="748" y="2313"/>
                    </a:lnTo>
                    <a:lnTo>
                      <a:pt x="748" y="2716"/>
                    </a:lnTo>
                    <a:lnTo>
                      <a:pt x="753" y="2711"/>
                    </a:lnTo>
                    <a:lnTo>
                      <a:pt x="753" y="2721"/>
                    </a:lnTo>
                    <a:lnTo>
                      <a:pt x="753" y="2706"/>
                    </a:lnTo>
                    <a:lnTo>
                      <a:pt x="753" y="2716"/>
                    </a:lnTo>
                    <a:lnTo>
                      <a:pt x="758" y="2711"/>
                    </a:lnTo>
                    <a:lnTo>
                      <a:pt x="758" y="2721"/>
                    </a:lnTo>
                    <a:lnTo>
                      <a:pt x="758" y="2640"/>
                    </a:lnTo>
                    <a:lnTo>
                      <a:pt x="758" y="2716"/>
                    </a:lnTo>
                    <a:lnTo>
                      <a:pt x="763" y="2716"/>
                    </a:lnTo>
                    <a:lnTo>
                      <a:pt x="763" y="2721"/>
                    </a:lnTo>
                    <a:lnTo>
                      <a:pt x="763" y="2706"/>
                    </a:lnTo>
                    <a:lnTo>
                      <a:pt x="763" y="2711"/>
                    </a:lnTo>
                    <a:lnTo>
                      <a:pt x="767" y="2716"/>
                    </a:lnTo>
                    <a:lnTo>
                      <a:pt x="767" y="2721"/>
                    </a:lnTo>
                    <a:lnTo>
                      <a:pt x="767" y="2100"/>
                    </a:lnTo>
                    <a:lnTo>
                      <a:pt x="767" y="2716"/>
                    </a:lnTo>
                    <a:lnTo>
                      <a:pt x="772" y="2716"/>
                    </a:lnTo>
                    <a:lnTo>
                      <a:pt x="772" y="2721"/>
                    </a:lnTo>
                    <a:lnTo>
                      <a:pt x="772" y="2702"/>
                    </a:lnTo>
                    <a:lnTo>
                      <a:pt x="772" y="2711"/>
                    </a:lnTo>
                    <a:lnTo>
                      <a:pt x="777" y="2711"/>
                    </a:lnTo>
                    <a:lnTo>
                      <a:pt x="777" y="2721"/>
                    </a:lnTo>
                    <a:lnTo>
                      <a:pt x="777" y="2621"/>
                    </a:lnTo>
                    <a:lnTo>
                      <a:pt x="777" y="2716"/>
                    </a:lnTo>
                    <a:lnTo>
                      <a:pt x="782" y="2721"/>
                    </a:lnTo>
                    <a:lnTo>
                      <a:pt x="782" y="2721"/>
                    </a:lnTo>
                    <a:lnTo>
                      <a:pt x="782" y="2706"/>
                    </a:lnTo>
                    <a:lnTo>
                      <a:pt x="782" y="2711"/>
                    </a:lnTo>
                    <a:lnTo>
                      <a:pt x="786" y="2711"/>
                    </a:lnTo>
                    <a:lnTo>
                      <a:pt x="786" y="2721"/>
                    </a:lnTo>
                    <a:lnTo>
                      <a:pt x="786" y="1896"/>
                    </a:lnTo>
                    <a:lnTo>
                      <a:pt x="786" y="2711"/>
                    </a:lnTo>
                    <a:lnTo>
                      <a:pt x="791" y="2711"/>
                    </a:lnTo>
                    <a:lnTo>
                      <a:pt x="791" y="2721"/>
                    </a:lnTo>
                    <a:lnTo>
                      <a:pt x="791" y="2702"/>
                    </a:lnTo>
                    <a:lnTo>
                      <a:pt x="791" y="2716"/>
                    </a:lnTo>
                    <a:lnTo>
                      <a:pt x="796" y="2716"/>
                    </a:lnTo>
                    <a:lnTo>
                      <a:pt x="796" y="2721"/>
                    </a:lnTo>
                    <a:lnTo>
                      <a:pt x="796" y="2607"/>
                    </a:lnTo>
                    <a:lnTo>
                      <a:pt x="796" y="2716"/>
                    </a:lnTo>
                    <a:lnTo>
                      <a:pt x="801" y="2716"/>
                    </a:lnTo>
                    <a:lnTo>
                      <a:pt x="801" y="2721"/>
                    </a:lnTo>
                    <a:lnTo>
                      <a:pt x="801" y="2702"/>
                    </a:lnTo>
                    <a:lnTo>
                      <a:pt x="801" y="2716"/>
                    </a:lnTo>
                    <a:lnTo>
                      <a:pt x="805" y="2716"/>
                    </a:lnTo>
                    <a:lnTo>
                      <a:pt x="805" y="2721"/>
                    </a:lnTo>
                    <a:lnTo>
                      <a:pt x="805" y="1901"/>
                    </a:lnTo>
                    <a:lnTo>
                      <a:pt x="805" y="2721"/>
                    </a:lnTo>
                    <a:lnTo>
                      <a:pt x="810" y="2721"/>
                    </a:lnTo>
                    <a:lnTo>
                      <a:pt x="810" y="2721"/>
                    </a:lnTo>
                    <a:lnTo>
                      <a:pt x="810" y="2702"/>
                    </a:lnTo>
                    <a:lnTo>
                      <a:pt x="810" y="2716"/>
                    </a:lnTo>
                    <a:lnTo>
                      <a:pt x="815" y="2716"/>
                    </a:lnTo>
                    <a:lnTo>
                      <a:pt x="815" y="2721"/>
                    </a:lnTo>
                    <a:lnTo>
                      <a:pt x="815" y="2616"/>
                    </a:lnTo>
                    <a:lnTo>
                      <a:pt x="815" y="2711"/>
                    </a:lnTo>
                    <a:lnTo>
                      <a:pt x="820" y="2711"/>
                    </a:lnTo>
                    <a:lnTo>
                      <a:pt x="820" y="2721"/>
                    </a:lnTo>
                    <a:lnTo>
                      <a:pt x="820" y="2702"/>
                    </a:lnTo>
                    <a:lnTo>
                      <a:pt x="820" y="2716"/>
                    </a:lnTo>
                    <a:lnTo>
                      <a:pt x="824" y="2711"/>
                    </a:lnTo>
                    <a:lnTo>
                      <a:pt x="824" y="2721"/>
                    </a:lnTo>
                    <a:lnTo>
                      <a:pt x="824" y="2195"/>
                    </a:lnTo>
                    <a:lnTo>
                      <a:pt x="824" y="2716"/>
                    </a:lnTo>
                    <a:lnTo>
                      <a:pt x="829" y="2711"/>
                    </a:lnTo>
                    <a:lnTo>
                      <a:pt x="829" y="2721"/>
                    </a:lnTo>
                    <a:lnTo>
                      <a:pt x="829" y="2702"/>
                    </a:lnTo>
                    <a:lnTo>
                      <a:pt x="829" y="2706"/>
                    </a:lnTo>
                    <a:lnTo>
                      <a:pt x="834" y="2706"/>
                    </a:lnTo>
                    <a:lnTo>
                      <a:pt x="834" y="2721"/>
                    </a:lnTo>
                    <a:lnTo>
                      <a:pt x="834" y="2659"/>
                    </a:lnTo>
                    <a:lnTo>
                      <a:pt x="834" y="2711"/>
                    </a:lnTo>
                    <a:lnTo>
                      <a:pt x="838" y="2706"/>
                    </a:lnTo>
                    <a:lnTo>
                      <a:pt x="838" y="2721"/>
                    </a:lnTo>
                    <a:lnTo>
                      <a:pt x="838" y="2702"/>
                    </a:lnTo>
                    <a:lnTo>
                      <a:pt x="838" y="2721"/>
                    </a:lnTo>
                    <a:lnTo>
                      <a:pt x="843" y="2721"/>
                    </a:lnTo>
                    <a:lnTo>
                      <a:pt x="843" y="2721"/>
                    </a:lnTo>
                    <a:lnTo>
                      <a:pt x="843" y="2469"/>
                    </a:lnTo>
                    <a:lnTo>
                      <a:pt x="843" y="2716"/>
                    </a:lnTo>
                    <a:lnTo>
                      <a:pt x="848" y="2711"/>
                    </a:lnTo>
                    <a:lnTo>
                      <a:pt x="848" y="2721"/>
                    </a:lnTo>
                    <a:lnTo>
                      <a:pt x="848" y="2650"/>
                    </a:lnTo>
                    <a:lnTo>
                      <a:pt x="848" y="2716"/>
                    </a:lnTo>
                    <a:lnTo>
                      <a:pt x="853" y="2716"/>
                    </a:lnTo>
                    <a:lnTo>
                      <a:pt x="853" y="2721"/>
                    </a:lnTo>
                    <a:lnTo>
                      <a:pt x="853" y="2664"/>
                    </a:lnTo>
                    <a:lnTo>
                      <a:pt x="853" y="2711"/>
                    </a:lnTo>
                    <a:lnTo>
                      <a:pt x="857" y="2711"/>
                    </a:lnTo>
                    <a:lnTo>
                      <a:pt x="857" y="2721"/>
                    </a:lnTo>
                    <a:lnTo>
                      <a:pt x="857" y="2687"/>
                    </a:lnTo>
                    <a:lnTo>
                      <a:pt x="857" y="2716"/>
                    </a:lnTo>
                    <a:lnTo>
                      <a:pt x="862" y="2721"/>
                    </a:lnTo>
                    <a:lnTo>
                      <a:pt x="862" y="2721"/>
                    </a:lnTo>
                    <a:lnTo>
                      <a:pt x="862" y="2341"/>
                    </a:lnTo>
                    <a:lnTo>
                      <a:pt x="862" y="2711"/>
                    </a:lnTo>
                    <a:lnTo>
                      <a:pt x="867" y="2711"/>
                    </a:lnTo>
                    <a:lnTo>
                      <a:pt x="867" y="2721"/>
                    </a:lnTo>
                    <a:lnTo>
                      <a:pt x="867" y="2370"/>
                    </a:lnTo>
                    <a:lnTo>
                      <a:pt x="867" y="2711"/>
                    </a:lnTo>
                    <a:lnTo>
                      <a:pt x="872" y="2711"/>
                    </a:lnTo>
                    <a:lnTo>
                      <a:pt x="872" y="2721"/>
                    </a:lnTo>
                    <a:lnTo>
                      <a:pt x="872" y="2702"/>
                    </a:lnTo>
                    <a:lnTo>
                      <a:pt x="872" y="2721"/>
                    </a:lnTo>
                    <a:lnTo>
                      <a:pt x="876" y="2721"/>
                    </a:lnTo>
                    <a:lnTo>
                      <a:pt x="876" y="2721"/>
                    </a:lnTo>
                    <a:lnTo>
                      <a:pt x="876" y="2635"/>
                    </a:lnTo>
                    <a:lnTo>
                      <a:pt x="876" y="2716"/>
                    </a:lnTo>
                    <a:lnTo>
                      <a:pt x="881" y="2721"/>
                    </a:lnTo>
                    <a:lnTo>
                      <a:pt x="881" y="2721"/>
                    </a:lnTo>
                    <a:lnTo>
                      <a:pt x="881" y="2702"/>
                    </a:lnTo>
                    <a:lnTo>
                      <a:pt x="881" y="2716"/>
                    </a:lnTo>
                    <a:lnTo>
                      <a:pt x="886" y="2716"/>
                    </a:lnTo>
                    <a:lnTo>
                      <a:pt x="886" y="2721"/>
                    </a:lnTo>
                    <a:lnTo>
                      <a:pt x="886" y="2142"/>
                    </a:lnTo>
                    <a:lnTo>
                      <a:pt x="886" y="2716"/>
                    </a:lnTo>
                    <a:lnTo>
                      <a:pt x="891" y="2716"/>
                    </a:lnTo>
                    <a:lnTo>
                      <a:pt x="891" y="2721"/>
                    </a:lnTo>
                    <a:lnTo>
                      <a:pt x="891" y="2702"/>
                    </a:lnTo>
                    <a:lnTo>
                      <a:pt x="891" y="2716"/>
                    </a:lnTo>
                    <a:lnTo>
                      <a:pt x="895" y="2716"/>
                    </a:lnTo>
                    <a:lnTo>
                      <a:pt x="895" y="2721"/>
                    </a:lnTo>
                    <a:lnTo>
                      <a:pt x="895" y="2616"/>
                    </a:lnTo>
                    <a:lnTo>
                      <a:pt x="895" y="2721"/>
                    </a:lnTo>
                    <a:lnTo>
                      <a:pt x="900" y="2721"/>
                    </a:lnTo>
                    <a:lnTo>
                      <a:pt x="900" y="2721"/>
                    </a:lnTo>
                    <a:lnTo>
                      <a:pt x="900" y="2702"/>
                    </a:lnTo>
                    <a:lnTo>
                      <a:pt x="900" y="2716"/>
                    </a:lnTo>
                    <a:lnTo>
                      <a:pt x="905" y="2716"/>
                    </a:lnTo>
                    <a:lnTo>
                      <a:pt x="905" y="2721"/>
                    </a:lnTo>
                    <a:lnTo>
                      <a:pt x="905" y="1834"/>
                    </a:lnTo>
                    <a:lnTo>
                      <a:pt x="905" y="2721"/>
                    </a:lnTo>
                    <a:lnTo>
                      <a:pt x="909" y="2721"/>
                    </a:lnTo>
                    <a:lnTo>
                      <a:pt x="909" y="2721"/>
                    </a:lnTo>
                    <a:lnTo>
                      <a:pt x="909" y="2702"/>
                    </a:lnTo>
                    <a:lnTo>
                      <a:pt x="909" y="2721"/>
                    </a:lnTo>
                    <a:lnTo>
                      <a:pt x="914" y="2716"/>
                    </a:lnTo>
                    <a:lnTo>
                      <a:pt x="914" y="2721"/>
                    </a:lnTo>
                    <a:lnTo>
                      <a:pt x="914" y="2597"/>
                    </a:lnTo>
                    <a:lnTo>
                      <a:pt x="914" y="2711"/>
                    </a:lnTo>
                    <a:lnTo>
                      <a:pt x="919" y="2711"/>
                    </a:lnTo>
                    <a:lnTo>
                      <a:pt x="919" y="2721"/>
                    </a:lnTo>
                    <a:lnTo>
                      <a:pt x="919" y="2702"/>
                    </a:lnTo>
                    <a:lnTo>
                      <a:pt x="919" y="2716"/>
                    </a:lnTo>
                    <a:lnTo>
                      <a:pt x="924" y="2716"/>
                    </a:lnTo>
                    <a:lnTo>
                      <a:pt x="924" y="2721"/>
                    </a:lnTo>
                    <a:lnTo>
                      <a:pt x="924" y="1531"/>
                    </a:lnTo>
                    <a:lnTo>
                      <a:pt x="924" y="2716"/>
                    </a:lnTo>
                    <a:lnTo>
                      <a:pt x="928" y="2716"/>
                    </a:lnTo>
                    <a:lnTo>
                      <a:pt x="928" y="2721"/>
                    </a:lnTo>
                    <a:lnTo>
                      <a:pt x="928" y="2702"/>
                    </a:lnTo>
                    <a:lnTo>
                      <a:pt x="928" y="2716"/>
                    </a:lnTo>
                    <a:lnTo>
                      <a:pt x="933" y="2716"/>
                    </a:lnTo>
                    <a:lnTo>
                      <a:pt x="933" y="2721"/>
                    </a:lnTo>
                    <a:lnTo>
                      <a:pt x="933" y="2559"/>
                    </a:lnTo>
                    <a:lnTo>
                      <a:pt x="933" y="2711"/>
                    </a:lnTo>
                    <a:lnTo>
                      <a:pt x="938" y="2711"/>
                    </a:lnTo>
                    <a:lnTo>
                      <a:pt x="938" y="2721"/>
                    </a:lnTo>
                    <a:lnTo>
                      <a:pt x="938" y="2702"/>
                    </a:lnTo>
                    <a:lnTo>
                      <a:pt x="938" y="2706"/>
                    </a:lnTo>
                    <a:lnTo>
                      <a:pt x="943" y="2706"/>
                    </a:lnTo>
                    <a:lnTo>
                      <a:pt x="943" y="2721"/>
                    </a:lnTo>
                    <a:lnTo>
                      <a:pt x="943" y="1455"/>
                    </a:lnTo>
                    <a:lnTo>
                      <a:pt x="943" y="2716"/>
                    </a:lnTo>
                    <a:lnTo>
                      <a:pt x="947" y="2716"/>
                    </a:lnTo>
                    <a:lnTo>
                      <a:pt x="947" y="2721"/>
                    </a:lnTo>
                    <a:lnTo>
                      <a:pt x="947" y="2702"/>
                    </a:lnTo>
                    <a:lnTo>
                      <a:pt x="947" y="2716"/>
                    </a:lnTo>
                    <a:lnTo>
                      <a:pt x="952" y="2716"/>
                    </a:lnTo>
                    <a:lnTo>
                      <a:pt x="952" y="2721"/>
                    </a:lnTo>
                    <a:lnTo>
                      <a:pt x="952" y="2559"/>
                    </a:lnTo>
                    <a:lnTo>
                      <a:pt x="952" y="2716"/>
                    </a:lnTo>
                    <a:lnTo>
                      <a:pt x="957" y="2716"/>
                    </a:lnTo>
                    <a:lnTo>
                      <a:pt x="957" y="2721"/>
                    </a:lnTo>
                    <a:lnTo>
                      <a:pt x="957" y="2702"/>
                    </a:lnTo>
                    <a:lnTo>
                      <a:pt x="957" y="2716"/>
                    </a:lnTo>
                    <a:lnTo>
                      <a:pt x="962" y="2716"/>
                    </a:lnTo>
                    <a:lnTo>
                      <a:pt x="962" y="2721"/>
                    </a:lnTo>
                    <a:lnTo>
                      <a:pt x="962" y="1853"/>
                    </a:lnTo>
                    <a:lnTo>
                      <a:pt x="962" y="2716"/>
                    </a:lnTo>
                    <a:lnTo>
                      <a:pt x="966" y="2716"/>
                    </a:lnTo>
                    <a:lnTo>
                      <a:pt x="966" y="2721"/>
                    </a:lnTo>
                    <a:lnTo>
                      <a:pt x="966" y="2702"/>
                    </a:lnTo>
                    <a:lnTo>
                      <a:pt x="966" y="2706"/>
                    </a:lnTo>
                    <a:lnTo>
                      <a:pt x="971" y="2711"/>
                    </a:lnTo>
                    <a:lnTo>
                      <a:pt x="971" y="2721"/>
                    </a:lnTo>
                    <a:lnTo>
                      <a:pt x="971" y="2612"/>
                    </a:lnTo>
                    <a:lnTo>
                      <a:pt x="971" y="2721"/>
                    </a:lnTo>
                    <a:lnTo>
                      <a:pt x="976" y="2721"/>
                    </a:lnTo>
                    <a:lnTo>
                      <a:pt x="976" y="2721"/>
                    </a:lnTo>
                    <a:lnTo>
                      <a:pt x="976" y="2702"/>
                    </a:lnTo>
                    <a:lnTo>
                      <a:pt x="976" y="2711"/>
                    </a:lnTo>
                    <a:lnTo>
                      <a:pt x="981" y="2711"/>
                    </a:lnTo>
                    <a:lnTo>
                      <a:pt x="981" y="2721"/>
                    </a:lnTo>
                    <a:lnTo>
                      <a:pt x="981" y="2318"/>
                    </a:lnTo>
                    <a:lnTo>
                      <a:pt x="981" y="2711"/>
                    </a:lnTo>
                    <a:lnTo>
                      <a:pt x="985" y="2716"/>
                    </a:lnTo>
                    <a:lnTo>
                      <a:pt x="985" y="2721"/>
                    </a:lnTo>
                    <a:lnTo>
                      <a:pt x="985" y="2574"/>
                    </a:lnTo>
                    <a:lnTo>
                      <a:pt x="985" y="2716"/>
                    </a:lnTo>
                    <a:lnTo>
                      <a:pt x="990" y="2716"/>
                    </a:lnTo>
                    <a:lnTo>
                      <a:pt x="990" y="2721"/>
                    </a:lnTo>
                    <a:lnTo>
                      <a:pt x="990" y="2631"/>
                    </a:lnTo>
                    <a:lnTo>
                      <a:pt x="990" y="2721"/>
                    </a:lnTo>
                    <a:lnTo>
                      <a:pt x="995" y="2721"/>
                    </a:lnTo>
                    <a:lnTo>
                      <a:pt x="995" y="2721"/>
                    </a:lnTo>
                    <a:lnTo>
                      <a:pt x="995" y="2683"/>
                    </a:lnTo>
                    <a:lnTo>
                      <a:pt x="995" y="2711"/>
                    </a:lnTo>
                    <a:lnTo>
                      <a:pt x="999" y="2711"/>
                    </a:lnTo>
                    <a:lnTo>
                      <a:pt x="999" y="2721"/>
                    </a:lnTo>
                    <a:lnTo>
                      <a:pt x="999" y="2365"/>
                    </a:lnTo>
                    <a:lnTo>
                      <a:pt x="999" y="2616"/>
                    </a:lnTo>
                    <a:lnTo>
                      <a:pt x="1004" y="2607"/>
                    </a:lnTo>
                    <a:lnTo>
                      <a:pt x="1004" y="2721"/>
                    </a:lnTo>
                    <a:lnTo>
                      <a:pt x="1004" y="2280"/>
                    </a:lnTo>
                    <a:lnTo>
                      <a:pt x="1004" y="2716"/>
                    </a:lnTo>
                    <a:lnTo>
                      <a:pt x="1009" y="2716"/>
                    </a:lnTo>
                    <a:lnTo>
                      <a:pt x="1009" y="2721"/>
                    </a:lnTo>
                    <a:lnTo>
                      <a:pt x="1009" y="2702"/>
                    </a:lnTo>
                    <a:lnTo>
                      <a:pt x="1009" y="2706"/>
                    </a:lnTo>
                    <a:lnTo>
                      <a:pt x="1014" y="2706"/>
                    </a:lnTo>
                    <a:lnTo>
                      <a:pt x="1014" y="2721"/>
                    </a:lnTo>
                    <a:lnTo>
                      <a:pt x="1014" y="2588"/>
                    </a:lnTo>
                    <a:lnTo>
                      <a:pt x="1014" y="2716"/>
                    </a:lnTo>
                    <a:lnTo>
                      <a:pt x="1018" y="2716"/>
                    </a:lnTo>
                    <a:lnTo>
                      <a:pt x="1018" y="2721"/>
                    </a:lnTo>
                    <a:lnTo>
                      <a:pt x="1018" y="2706"/>
                    </a:lnTo>
                    <a:lnTo>
                      <a:pt x="1018" y="2716"/>
                    </a:lnTo>
                    <a:lnTo>
                      <a:pt x="1023" y="2716"/>
                    </a:lnTo>
                    <a:lnTo>
                      <a:pt x="1023" y="2721"/>
                    </a:lnTo>
                    <a:lnTo>
                      <a:pt x="1023" y="1953"/>
                    </a:lnTo>
                    <a:lnTo>
                      <a:pt x="1023" y="2711"/>
                    </a:lnTo>
                    <a:lnTo>
                      <a:pt x="1028" y="2711"/>
                    </a:lnTo>
                    <a:lnTo>
                      <a:pt x="1028" y="2721"/>
                    </a:lnTo>
                    <a:lnTo>
                      <a:pt x="1028" y="2702"/>
                    </a:lnTo>
                    <a:lnTo>
                      <a:pt x="1028" y="2716"/>
                    </a:lnTo>
                    <a:lnTo>
                      <a:pt x="1033" y="2716"/>
                    </a:lnTo>
                    <a:lnTo>
                      <a:pt x="1033" y="2721"/>
                    </a:lnTo>
                    <a:lnTo>
                      <a:pt x="1033" y="2593"/>
                    </a:lnTo>
                    <a:lnTo>
                      <a:pt x="1033" y="2711"/>
                    </a:lnTo>
                    <a:lnTo>
                      <a:pt x="1037" y="2711"/>
                    </a:lnTo>
                    <a:lnTo>
                      <a:pt x="1037" y="2721"/>
                    </a:lnTo>
                    <a:lnTo>
                      <a:pt x="1037" y="2702"/>
                    </a:lnTo>
                    <a:lnTo>
                      <a:pt x="1037" y="2711"/>
                    </a:lnTo>
                    <a:lnTo>
                      <a:pt x="1042" y="2711"/>
                    </a:lnTo>
                    <a:lnTo>
                      <a:pt x="1042" y="2721"/>
                    </a:lnTo>
                    <a:lnTo>
                      <a:pt x="1042" y="1588"/>
                    </a:lnTo>
                    <a:lnTo>
                      <a:pt x="1042" y="2716"/>
                    </a:lnTo>
                    <a:lnTo>
                      <a:pt x="1047" y="2716"/>
                    </a:lnTo>
                    <a:lnTo>
                      <a:pt x="1047" y="2721"/>
                    </a:lnTo>
                    <a:lnTo>
                      <a:pt x="1047" y="2702"/>
                    </a:lnTo>
                    <a:lnTo>
                      <a:pt x="1047" y="2716"/>
                    </a:lnTo>
                    <a:lnTo>
                      <a:pt x="1052" y="2716"/>
                    </a:lnTo>
                    <a:lnTo>
                      <a:pt x="1052" y="2721"/>
                    </a:lnTo>
                    <a:lnTo>
                      <a:pt x="1052" y="2541"/>
                    </a:lnTo>
                    <a:lnTo>
                      <a:pt x="1052" y="2716"/>
                    </a:lnTo>
                    <a:lnTo>
                      <a:pt x="1056" y="2716"/>
                    </a:lnTo>
                    <a:lnTo>
                      <a:pt x="1056" y="2721"/>
                    </a:lnTo>
                    <a:lnTo>
                      <a:pt x="1056" y="2702"/>
                    </a:lnTo>
                    <a:lnTo>
                      <a:pt x="1056" y="2716"/>
                    </a:lnTo>
                    <a:lnTo>
                      <a:pt x="1061" y="2716"/>
                    </a:lnTo>
                    <a:lnTo>
                      <a:pt x="1061" y="2721"/>
                    </a:lnTo>
                    <a:lnTo>
                      <a:pt x="1061" y="1086"/>
                    </a:lnTo>
                    <a:lnTo>
                      <a:pt x="1061" y="2721"/>
                    </a:lnTo>
                    <a:lnTo>
                      <a:pt x="1066" y="2721"/>
                    </a:lnTo>
                    <a:lnTo>
                      <a:pt x="1066" y="2721"/>
                    </a:lnTo>
                    <a:lnTo>
                      <a:pt x="1066" y="2702"/>
                    </a:lnTo>
                    <a:lnTo>
                      <a:pt x="1066" y="2716"/>
                    </a:lnTo>
                    <a:lnTo>
                      <a:pt x="1071" y="2716"/>
                    </a:lnTo>
                    <a:lnTo>
                      <a:pt x="1071" y="2721"/>
                    </a:lnTo>
                    <a:lnTo>
                      <a:pt x="1071" y="2493"/>
                    </a:lnTo>
                    <a:lnTo>
                      <a:pt x="1071" y="2716"/>
                    </a:lnTo>
                    <a:lnTo>
                      <a:pt x="1075" y="2716"/>
                    </a:lnTo>
                    <a:lnTo>
                      <a:pt x="1075" y="2721"/>
                    </a:lnTo>
                    <a:lnTo>
                      <a:pt x="1075" y="2702"/>
                    </a:lnTo>
                    <a:lnTo>
                      <a:pt x="1075" y="2716"/>
                    </a:lnTo>
                    <a:lnTo>
                      <a:pt x="1080" y="2716"/>
                    </a:lnTo>
                    <a:lnTo>
                      <a:pt x="1080" y="2721"/>
                    </a:lnTo>
                    <a:lnTo>
                      <a:pt x="1080" y="1100"/>
                    </a:lnTo>
                    <a:lnTo>
                      <a:pt x="1080" y="2716"/>
                    </a:lnTo>
                    <a:lnTo>
                      <a:pt x="1085" y="2716"/>
                    </a:lnTo>
                    <a:lnTo>
                      <a:pt x="1085" y="2721"/>
                    </a:lnTo>
                    <a:lnTo>
                      <a:pt x="1085" y="2702"/>
                    </a:lnTo>
                    <a:lnTo>
                      <a:pt x="1085" y="2721"/>
                    </a:lnTo>
                    <a:lnTo>
                      <a:pt x="1089" y="2716"/>
                    </a:lnTo>
                    <a:lnTo>
                      <a:pt x="1089" y="2721"/>
                    </a:lnTo>
                    <a:lnTo>
                      <a:pt x="1089" y="2493"/>
                    </a:lnTo>
                    <a:lnTo>
                      <a:pt x="1089" y="2711"/>
                    </a:lnTo>
                    <a:lnTo>
                      <a:pt x="1094" y="2711"/>
                    </a:lnTo>
                    <a:lnTo>
                      <a:pt x="1094" y="2721"/>
                    </a:lnTo>
                    <a:lnTo>
                      <a:pt x="1094" y="2702"/>
                    </a:lnTo>
                    <a:lnTo>
                      <a:pt x="1094" y="2721"/>
                    </a:lnTo>
                    <a:lnTo>
                      <a:pt x="1099" y="2721"/>
                    </a:lnTo>
                    <a:lnTo>
                      <a:pt x="1099" y="2721"/>
                    </a:lnTo>
                    <a:lnTo>
                      <a:pt x="1099" y="1526"/>
                    </a:lnTo>
                    <a:lnTo>
                      <a:pt x="1099" y="2716"/>
                    </a:lnTo>
                    <a:lnTo>
                      <a:pt x="1104" y="2716"/>
                    </a:lnTo>
                    <a:lnTo>
                      <a:pt x="1104" y="2721"/>
                    </a:lnTo>
                    <a:lnTo>
                      <a:pt x="1104" y="2706"/>
                    </a:lnTo>
                    <a:lnTo>
                      <a:pt x="1104" y="2716"/>
                    </a:lnTo>
                    <a:lnTo>
                      <a:pt x="1108" y="2716"/>
                    </a:lnTo>
                    <a:lnTo>
                      <a:pt x="1108" y="2721"/>
                    </a:lnTo>
                    <a:lnTo>
                      <a:pt x="1108" y="2564"/>
                    </a:lnTo>
                    <a:lnTo>
                      <a:pt x="1108" y="2721"/>
                    </a:lnTo>
                    <a:lnTo>
                      <a:pt x="1113" y="2721"/>
                    </a:lnTo>
                    <a:lnTo>
                      <a:pt x="1113" y="2721"/>
                    </a:lnTo>
                    <a:lnTo>
                      <a:pt x="1113" y="2702"/>
                    </a:lnTo>
                    <a:lnTo>
                      <a:pt x="1113" y="2716"/>
                    </a:lnTo>
                    <a:lnTo>
                      <a:pt x="1118" y="2716"/>
                    </a:lnTo>
                    <a:lnTo>
                      <a:pt x="1118" y="2721"/>
                    </a:lnTo>
                    <a:lnTo>
                      <a:pt x="1118" y="1986"/>
                    </a:lnTo>
                    <a:lnTo>
                      <a:pt x="1118" y="2716"/>
                    </a:lnTo>
                    <a:lnTo>
                      <a:pt x="1123" y="2716"/>
                    </a:lnTo>
                    <a:lnTo>
                      <a:pt x="1123" y="2721"/>
                    </a:lnTo>
                    <a:lnTo>
                      <a:pt x="1123" y="2588"/>
                    </a:lnTo>
                    <a:lnTo>
                      <a:pt x="1123" y="2716"/>
                    </a:lnTo>
                    <a:lnTo>
                      <a:pt x="1127" y="2716"/>
                    </a:lnTo>
                    <a:lnTo>
                      <a:pt x="1127" y="2721"/>
                    </a:lnTo>
                    <a:lnTo>
                      <a:pt x="1127" y="2621"/>
                    </a:lnTo>
                    <a:lnTo>
                      <a:pt x="1127" y="2706"/>
                    </a:lnTo>
                    <a:lnTo>
                      <a:pt x="1132" y="2711"/>
                    </a:lnTo>
                    <a:lnTo>
                      <a:pt x="1132" y="2721"/>
                    </a:lnTo>
                    <a:lnTo>
                      <a:pt x="1132" y="2654"/>
                    </a:lnTo>
                    <a:lnTo>
                      <a:pt x="1132" y="2711"/>
                    </a:lnTo>
                    <a:lnTo>
                      <a:pt x="1137" y="2706"/>
                    </a:lnTo>
                    <a:lnTo>
                      <a:pt x="1137" y="2721"/>
                    </a:lnTo>
                    <a:lnTo>
                      <a:pt x="1137" y="2190"/>
                    </a:lnTo>
                    <a:lnTo>
                      <a:pt x="1137" y="2711"/>
                    </a:lnTo>
                    <a:lnTo>
                      <a:pt x="1142" y="2697"/>
                    </a:lnTo>
                    <a:lnTo>
                      <a:pt x="1142" y="2721"/>
                    </a:lnTo>
                    <a:lnTo>
                      <a:pt x="1142" y="2261"/>
                    </a:lnTo>
                    <a:lnTo>
                      <a:pt x="1142" y="2716"/>
                    </a:lnTo>
                    <a:lnTo>
                      <a:pt x="1146" y="2716"/>
                    </a:lnTo>
                    <a:lnTo>
                      <a:pt x="1146" y="2721"/>
                    </a:lnTo>
                    <a:lnTo>
                      <a:pt x="1146" y="2702"/>
                    </a:lnTo>
                    <a:lnTo>
                      <a:pt x="1146" y="2711"/>
                    </a:lnTo>
                    <a:lnTo>
                      <a:pt x="1151" y="2711"/>
                    </a:lnTo>
                    <a:lnTo>
                      <a:pt x="1151" y="2721"/>
                    </a:lnTo>
                    <a:lnTo>
                      <a:pt x="1151" y="2626"/>
                    </a:lnTo>
                    <a:lnTo>
                      <a:pt x="1151" y="2716"/>
                    </a:lnTo>
                    <a:lnTo>
                      <a:pt x="1156" y="2716"/>
                    </a:lnTo>
                    <a:lnTo>
                      <a:pt x="1156" y="2721"/>
                    </a:lnTo>
                    <a:lnTo>
                      <a:pt x="1156" y="2706"/>
                    </a:lnTo>
                    <a:lnTo>
                      <a:pt x="1156" y="2711"/>
                    </a:lnTo>
                    <a:lnTo>
                      <a:pt x="1160" y="2716"/>
                    </a:lnTo>
                    <a:lnTo>
                      <a:pt x="1160" y="2721"/>
                    </a:lnTo>
                    <a:lnTo>
                      <a:pt x="1160" y="1929"/>
                    </a:lnTo>
                    <a:lnTo>
                      <a:pt x="1160" y="2721"/>
                    </a:lnTo>
                    <a:lnTo>
                      <a:pt x="1165" y="2721"/>
                    </a:lnTo>
                    <a:lnTo>
                      <a:pt x="1165" y="2721"/>
                    </a:lnTo>
                    <a:lnTo>
                      <a:pt x="1165" y="2702"/>
                    </a:lnTo>
                    <a:lnTo>
                      <a:pt x="1165" y="2706"/>
                    </a:lnTo>
                    <a:lnTo>
                      <a:pt x="1170" y="2706"/>
                    </a:lnTo>
                    <a:lnTo>
                      <a:pt x="1170" y="2721"/>
                    </a:lnTo>
                    <a:lnTo>
                      <a:pt x="1170" y="2550"/>
                    </a:lnTo>
                    <a:lnTo>
                      <a:pt x="1170" y="2716"/>
                    </a:lnTo>
                    <a:lnTo>
                      <a:pt x="1175" y="2716"/>
                    </a:lnTo>
                    <a:lnTo>
                      <a:pt x="1175" y="2721"/>
                    </a:lnTo>
                    <a:lnTo>
                      <a:pt x="1175" y="2702"/>
                    </a:lnTo>
                    <a:lnTo>
                      <a:pt x="1175" y="2716"/>
                    </a:lnTo>
                    <a:lnTo>
                      <a:pt x="1179" y="2716"/>
                    </a:lnTo>
                    <a:lnTo>
                      <a:pt x="1179" y="2721"/>
                    </a:lnTo>
                    <a:lnTo>
                      <a:pt x="1179" y="1346"/>
                    </a:lnTo>
                    <a:lnTo>
                      <a:pt x="1179" y="2721"/>
                    </a:lnTo>
                    <a:lnTo>
                      <a:pt x="1184" y="2716"/>
                    </a:lnTo>
                    <a:lnTo>
                      <a:pt x="1184" y="2721"/>
                    </a:lnTo>
                    <a:lnTo>
                      <a:pt x="1184" y="2702"/>
                    </a:lnTo>
                    <a:lnTo>
                      <a:pt x="1184" y="2716"/>
                    </a:lnTo>
                    <a:lnTo>
                      <a:pt x="1189" y="2716"/>
                    </a:lnTo>
                    <a:lnTo>
                      <a:pt x="1189" y="2721"/>
                    </a:lnTo>
                    <a:lnTo>
                      <a:pt x="1189" y="2484"/>
                    </a:lnTo>
                    <a:lnTo>
                      <a:pt x="1189" y="2716"/>
                    </a:lnTo>
                    <a:lnTo>
                      <a:pt x="1194" y="2716"/>
                    </a:lnTo>
                    <a:lnTo>
                      <a:pt x="1194" y="2721"/>
                    </a:lnTo>
                    <a:lnTo>
                      <a:pt x="1194" y="2706"/>
                    </a:lnTo>
                    <a:lnTo>
                      <a:pt x="1194" y="2716"/>
                    </a:lnTo>
                    <a:lnTo>
                      <a:pt x="1198" y="2711"/>
                    </a:lnTo>
                    <a:lnTo>
                      <a:pt x="1198" y="2721"/>
                    </a:lnTo>
                    <a:lnTo>
                      <a:pt x="1198" y="825"/>
                    </a:lnTo>
                    <a:lnTo>
                      <a:pt x="1198" y="2716"/>
                    </a:lnTo>
                    <a:lnTo>
                      <a:pt x="1203" y="2716"/>
                    </a:lnTo>
                    <a:lnTo>
                      <a:pt x="1203" y="2721"/>
                    </a:lnTo>
                    <a:lnTo>
                      <a:pt x="1203" y="2702"/>
                    </a:lnTo>
                    <a:lnTo>
                      <a:pt x="1203" y="2716"/>
                    </a:lnTo>
                    <a:lnTo>
                      <a:pt x="1208" y="2716"/>
                    </a:lnTo>
                    <a:lnTo>
                      <a:pt x="1208" y="2721"/>
                    </a:lnTo>
                    <a:lnTo>
                      <a:pt x="1208" y="2436"/>
                    </a:lnTo>
                    <a:lnTo>
                      <a:pt x="1208" y="2716"/>
                    </a:lnTo>
                    <a:lnTo>
                      <a:pt x="1213" y="2716"/>
                    </a:lnTo>
                    <a:lnTo>
                      <a:pt x="1213" y="2721"/>
                    </a:lnTo>
                    <a:lnTo>
                      <a:pt x="1213" y="2702"/>
                    </a:lnTo>
                    <a:lnTo>
                      <a:pt x="1213" y="2711"/>
                    </a:lnTo>
                    <a:lnTo>
                      <a:pt x="1217" y="2711"/>
                    </a:lnTo>
                    <a:lnTo>
                      <a:pt x="1217" y="2721"/>
                    </a:lnTo>
                    <a:lnTo>
                      <a:pt x="1217" y="763"/>
                    </a:lnTo>
                    <a:lnTo>
                      <a:pt x="1217" y="2716"/>
                    </a:lnTo>
                    <a:lnTo>
                      <a:pt x="1222" y="2716"/>
                    </a:lnTo>
                    <a:lnTo>
                      <a:pt x="1222" y="2721"/>
                    </a:lnTo>
                    <a:lnTo>
                      <a:pt x="1222" y="2702"/>
                    </a:lnTo>
                    <a:lnTo>
                      <a:pt x="1222" y="2711"/>
                    </a:lnTo>
                    <a:lnTo>
                      <a:pt x="1227" y="2711"/>
                    </a:lnTo>
                    <a:lnTo>
                      <a:pt x="1227" y="2721"/>
                    </a:lnTo>
                    <a:lnTo>
                      <a:pt x="1227" y="2441"/>
                    </a:lnTo>
                    <a:lnTo>
                      <a:pt x="1227" y="2716"/>
                    </a:lnTo>
                    <a:lnTo>
                      <a:pt x="1232" y="2711"/>
                    </a:lnTo>
                    <a:lnTo>
                      <a:pt x="1232" y="2721"/>
                    </a:lnTo>
                    <a:lnTo>
                      <a:pt x="1232" y="2702"/>
                    </a:lnTo>
                    <a:lnTo>
                      <a:pt x="1232" y="2716"/>
                    </a:lnTo>
                    <a:lnTo>
                      <a:pt x="1236" y="2716"/>
                    </a:lnTo>
                    <a:lnTo>
                      <a:pt x="1236" y="2721"/>
                    </a:lnTo>
                    <a:lnTo>
                      <a:pt x="1236" y="806"/>
                    </a:lnTo>
                    <a:lnTo>
                      <a:pt x="1236" y="2721"/>
                    </a:lnTo>
                    <a:lnTo>
                      <a:pt x="1241" y="2721"/>
                    </a:lnTo>
                    <a:lnTo>
                      <a:pt x="1241" y="2721"/>
                    </a:lnTo>
                    <a:lnTo>
                      <a:pt x="1241" y="2702"/>
                    </a:lnTo>
                    <a:lnTo>
                      <a:pt x="1241" y="2721"/>
                    </a:lnTo>
                    <a:lnTo>
                      <a:pt x="1246" y="2716"/>
                    </a:lnTo>
                    <a:lnTo>
                      <a:pt x="1246" y="2721"/>
                    </a:lnTo>
                    <a:lnTo>
                      <a:pt x="1246" y="2460"/>
                    </a:lnTo>
                    <a:lnTo>
                      <a:pt x="1246" y="2711"/>
                    </a:lnTo>
                    <a:lnTo>
                      <a:pt x="1250" y="2711"/>
                    </a:lnTo>
                    <a:lnTo>
                      <a:pt x="1250" y="2721"/>
                    </a:lnTo>
                    <a:lnTo>
                      <a:pt x="1250" y="2702"/>
                    </a:lnTo>
                    <a:lnTo>
                      <a:pt x="1250" y="2711"/>
                    </a:lnTo>
                    <a:lnTo>
                      <a:pt x="1255" y="2711"/>
                    </a:lnTo>
                    <a:lnTo>
                      <a:pt x="1255" y="2721"/>
                    </a:lnTo>
                    <a:lnTo>
                      <a:pt x="1255" y="1948"/>
                    </a:lnTo>
                    <a:lnTo>
                      <a:pt x="1255" y="2716"/>
                    </a:lnTo>
                    <a:lnTo>
                      <a:pt x="1260" y="2716"/>
                    </a:lnTo>
                    <a:lnTo>
                      <a:pt x="1260" y="2721"/>
                    </a:lnTo>
                    <a:lnTo>
                      <a:pt x="1260" y="2493"/>
                    </a:lnTo>
                    <a:lnTo>
                      <a:pt x="1260" y="2721"/>
                    </a:lnTo>
                    <a:lnTo>
                      <a:pt x="1265" y="2716"/>
                    </a:lnTo>
                    <a:lnTo>
                      <a:pt x="1265" y="2721"/>
                    </a:lnTo>
                    <a:lnTo>
                      <a:pt x="1265" y="2612"/>
                    </a:lnTo>
                    <a:lnTo>
                      <a:pt x="1265" y="2716"/>
                    </a:lnTo>
                    <a:lnTo>
                      <a:pt x="1269" y="2716"/>
                    </a:lnTo>
                    <a:lnTo>
                      <a:pt x="1269" y="2721"/>
                    </a:lnTo>
                    <a:lnTo>
                      <a:pt x="1269" y="2659"/>
                    </a:lnTo>
                    <a:lnTo>
                      <a:pt x="1269" y="2716"/>
                    </a:lnTo>
                    <a:lnTo>
                      <a:pt x="1274" y="2721"/>
                    </a:lnTo>
                    <a:lnTo>
                      <a:pt x="1274" y="2721"/>
                    </a:lnTo>
                    <a:lnTo>
                      <a:pt x="1274" y="2356"/>
                    </a:lnTo>
                    <a:lnTo>
                      <a:pt x="1274" y="2403"/>
                    </a:lnTo>
                    <a:lnTo>
                      <a:pt x="1279" y="2379"/>
                    </a:lnTo>
                    <a:lnTo>
                      <a:pt x="1279" y="2721"/>
                    </a:lnTo>
                    <a:lnTo>
                      <a:pt x="1279" y="2138"/>
                    </a:lnTo>
                    <a:lnTo>
                      <a:pt x="1279" y="2716"/>
                    </a:lnTo>
                    <a:lnTo>
                      <a:pt x="1284" y="2721"/>
                    </a:lnTo>
                    <a:lnTo>
                      <a:pt x="1284" y="2721"/>
                    </a:lnTo>
                    <a:lnTo>
                      <a:pt x="1284" y="2702"/>
                    </a:lnTo>
                    <a:lnTo>
                      <a:pt x="1284" y="2702"/>
                    </a:lnTo>
                    <a:lnTo>
                      <a:pt x="1288" y="2702"/>
                    </a:lnTo>
                    <a:lnTo>
                      <a:pt x="1288" y="2721"/>
                    </a:lnTo>
                    <a:lnTo>
                      <a:pt x="1288" y="2550"/>
                    </a:lnTo>
                    <a:lnTo>
                      <a:pt x="1288" y="2721"/>
                    </a:lnTo>
                    <a:lnTo>
                      <a:pt x="1293" y="2721"/>
                    </a:lnTo>
                    <a:lnTo>
                      <a:pt x="1293" y="2721"/>
                    </a:lnTo>
                    <a:lnTo>
                      <a:pt x="1293" y="2702"/>
                    </a:lnTo>
                    <a:lnTo>
                      <a:pt x="1293" y="2711"/>
                    </a:lnTo>
                    <a:lnTo>
                      <a:pt x="1298" y="2711"/>
                    </a:lnTo>
                    <a:lnTo>
                      <a:pt x="1298" y="2721"/>
                    </a:lnTo>
                    <a:lnTo>
                      <a:pt x="1298" y="1811"/>
                    </a:lnTo>
                    <a:lnTo>
                      <a:pt x="1298" y="2716"/>
                    </a:lnTo>
                    <a:lnTo>
                      <a:pt x="1303" y="2721"/>
                    </a:lnTo>
                    <a:lnTo>
                      <a:pt x="1303" y="2721"/>
                    </a:lnTo>
                    <a:lnTo>
                      <a:pt x="1303" y="2702"/>
                    </a:lnTo>
                    <a:lnTo>
                      <a:pt x="1303" y="2716"/>
                    </a:lnTo>
                    <a:lnTo>
                      <a:pt x="1307" y="2716"/>
                    </a:lnTo>
                    <a:lnTo>
                      <a:pt x="1307" y="2721"/>
                    </a:lnTo>
                    <a:lnTo>
                      <a:pt x="1307" y="2559"/>
                    </a:lnTo>
                    <a:lnTo>
                      <a:pt x="1307" y="2716"/>
                    </a:lnTo>
                    <a:lnTo>
                      <a:pt x="1312" y="2716"/>
                    </a:lnTo>
                    <a:lnTo>
                      <a:pt x="1312" y="2721"/>
                    </a:lnTo>
                    <a:lnTo>
                      <a:pt x="1312" y="2692"/>
                    </a:lnTo>
                    <a:lnTo>
                      <a:pt x="1312" y="2711"/>
                    </a:lnTo>
                    <a:lnTo>
                      <a:pt x="1317" y="2711"/>
                    </a:lnTo>
                    <a:lnTo>
                      <a:pt x="1317" y="2721"/>
                    </a:lnTo>
                    <a:lnTo>
                      <a:pt x="1317" y="1408"/>
                    </a:lnTo>
                    <a:lnTo>
                      <a:pt x="1317" y="2711"/>
                    </a:lnTo>
                    <a:lnTo>
                      <a:pt x="1321" y="2711"/>
                    </a:lnTo>
                    <a:lnTo>
                      <a:pt x="1321" y="2721"/>
                    </a:lnTo>
                    <a:lnTo>
                      <a:pt x="1321" y="2702"/>
                    </a:lnTo>
                    <a:lnTo>
                      <a:pt x="1321" y="2711"/>
                    </a:lnTo>
                    <a:lnTo>
                      <a:pt x="1326" y="2711"/>
                    </a:lnTo>
                    <a:lnTo>
                      <a:pt x="1326" y="2721"/>
                    </a:lnTo>
                    <a:lnTo>
                      <a:pt x="1326" y="2503"/>
                    </a:lnTo>
                    <a:lnTo>
                      <a:pt x="1326" y="2711"/>
                    </a:lnTo>
                    <a:lnTo>
                      <a:pt x="1331" y="2711"/>
                    </a:lnTo>
                    <a:lnTo>
                      <a:pt x="1331" y="2721"/>
                    </a:lnTo>
                    <a:lnTo>
                      <a:pt x="1331" y="2706"/>
                    </a:lnTo>
                    <a:lnTo>
                      <a:pt x="1331" y="2716"/>
                    </a:lnTo>
                    <a:lnTo>
                      <a:pt x="1336" y="2716"/>
                    </a:lnTo>
                    <a:lnTo>
                      <a:pt x="1336" y="2721"/>
                    </a:lnTo>
                    <a:lnTo>
                      <a:pt x="1336" y="787"/>
                    </a:lnTo>
                    <a:lnTo>
                      <a:pt x="1336" y="2716"/>
                    </a:lnTo>
                    <a:lnTo>
                      <a:pt x="1340" y="2716"/>
                    </a:lnTo>
                    <a:lnTo>
                      <a:pt x="1340" y="2721"/>
                    </a:lnTo>
                    <a:lnTo>
                      <a:pt x="1340" y="2702"/>
                    </a:lnTo>
                    <a:lnTo>
                      <a:pt x="1340" y="2711"/>
                    </a:lnTo>
                    <a:lnTo>
                      <a:pt x="1345" y="2711"/>
                    </a:lnTo>
                    <a:lnTo>
                      <a:pt x="1345" y="2721"/>
                    </a:lnTo>
                    <a:lnTo>
                      <a:pt x="1345" y="2408"/>
                    </a:lnTo>
                    <a:lnTo>
                      <a:pt x="1345" y="2716"/>
                    </a:lnTo>
                    <a:lnTo>
                      <a:pt x="1350" y="2716"/>
                    </a:lnTo>
                    <a:lnTo>
                      <a:pt x="1350" y="2721"/>
                    </a:lnTo>
                    <a:lnTo>
                      <a:pt x="1350" y="2702"/>
                    </a:lnTo>
                    <a:lnTo>
                      <a:pt x="1350" y="2716"/>
                    </a:lnTo>
                    <a:lnTo>
                      <a:pt x="1355" y="2716"/>
                    </a:lnTo>
                    <a:lnTo>
                      <a:pt x="1355" y="2721"/>
                    </a:lnTo>
                    <a:lnTo>
                      <a:pt x="1355" y="351"/>
                    </a:lnTo>
                    <a:lnTo>
                      <a:pt x="1355" y="2711"/>
                    </a:lnTo>
                    <a:lnTo>
                      <a:pt x="1359" y="2711"/>
                    </a:lnTo>
                    <a:lnTo>
                      <a:pt x="1359" y="2721"/>
                    </a:lnTo>
                    <a:lnTo>
                      <a:pt x="1359" y="2702"/>
                    </a:lnTo>
                    <a:lnTo>
                      <a:pt x="1359" y="2711"/>
                    </a:lnTo>
                    <a:lnTo>
                      <a:pt x="1364" y="2711"/>
                    </a:lnTo>
                    <a:lnTo>
                      <a:pt x="1364" y="2721"/>
                    </a:lnTo>
                    <a:lnTo>
                      <a:pt x="1364" y="2365"/>
                    </a:lnTo>
                    <a:lnTo>
                      <a:pt x="1364" y="2716"/>
                    </a:lnTo>
                    <a:lnTo>
                      <a:pt x="1369" y="2711"/>
                    </a:lnTo>
                    <a:lnTo>
                      <a:pt x="1369" y="2721"/>
                    </a:lnTo>
                    <a:lnTo>
                      <a:pt x="1369" y="2702"/>
                    </a:lnTo>
                    <a:lnTo>
                      <a:pt x="1369" y="2721"/>
                    </a:lnTo>
                    <a:lnTo>
                      <a:pt x="1374" y="2721"/>
                    </a:lnTo>
                    <a:lnTo>
                      <a:pt x="1374" y="2721"/>
                    </a:lnTo>
                    <a:lnTo>
                      <a:pt x="1374" y="616"/>
                    </a:lnTo>
                    <a:lnTo>
                      <a:pt x="1374" y="2716"/>
                    </a:lnTo>
                    <a:lnTo>
                      <a:pt x="1378" y="2716"/>
                    </a:lnTo>
                    <a:lnTo>
                      <a:pt x="1378" y="2721"/>
                    </a:lnTo>
                    <a:lnTo>
                      <a:pt x="1378" y="2702"/>
                    </a:lnTo>
                    <a:lnTo>
                      <a:pt x="1378" y="2721"/>
                    </a:lnTo>
                    <a:lnTo>
                      <a:pt x="1383" y="2721"/>
                    </a:lnTo>
                    <a:lnTo>
                      <a:pt x="1383" y="2721"/>
                    </a:lnTo>
                    <a:lnTo>
                      <a:pt x="1383" y="2432"/>
                    </a:lnTo>
                    <a:lnTo>
                      <a:pt x="1383" y="2706"/>
                    </a:lnTo>
                    <a:lnTo>
                      <a:pt x="1388" y="2706"/>
                    </a:lnTo>
                    <a:lnTo>
                      <a:pt x="1388" y="2721"/>
                    </a:lnTo>
                    <a:lnTo>
                      <a:pt x="1388" y="2702"/>
                    </a:lnTo>
                    <a:lnTo>
                      <a:pt x="1388" y="2721"/>
                    </a:lnTo>
                    <a:lnTo>
                      <a:pt x="1393" y="2716"/>
                    </a:lnTo>
                    <a:lnTo>
                      <a:pt x="1393" y="2721"/>
                    </a:lnTo>
                    <a:lnTo>
                      <a:pt x="1393" y="1441"/>
                    </a:lnTo>
                    <a:lnTo>
                      <a:pt x="1393" y="2706"/>
                    </a:lnTo>
                    <a:lnTo>
                      <a:pt x="1397" y="2706"/>
                    </a:lnTo>
                    <a:lnTo>
                      <a:pt x="1397" y="2721"/>
                    </a:lnTo>
                    <a:lnTo>
                      <a:pt x="1397" y="2488"/>
                    </a:lnTo>
                    <a:lnTo>
                      <a:pt x="1397" y="2711"/>
                    </a:lnTo>
                    <a:lnTo>
                      <a:pt x="1402" y="2711"/>
                    </a:lnTo>
                    <a:lnTo>
                      <a:pt x="1402" y="2721"/>
                    </a:lnTo>
                    <a:lnTo>
                      <a:pt x="1402" y="2541"/>
                    </a:lnTo>
                    <a:lnTo>
                      <a:pt x="1402" y="2702"/>
                    </a:lnTo>
                    <a:lnTo>
                      <a:pt x="1407" y="2706"/>
                    </a:lnTo>
                    <a:lnTo>
                      <a:pt x="1407" y="2721"/>
                    </a:lnTo>
                    <a:lnTo>
                      <a:pt x="1407" y="2607"/>
                    </a:lnTo>
                    <a:lnTo>
                      <a:pt x="1407" y="2716"/>
                    </a:lnTo>
                    <a:lnTo>
                      <a:pt x="1411" y="2716"/>
                    </a:lnTo>
                    <a:lnTo>
                      <a:pt x="1411" y="2721"/>
                    </a:lnTo>
                    <a:lnTo>
                      <a:pt x="1411" y="2052"/>
                    </a:lnTo>
                    <a:lnTo>
                      <a:pt x="1411" y="2654"/>
                    </a:lnTo>
                    <a:lnTo>
                      <a:pt x="1416" y="2645"/>
                    </a:lnTo>
                    <a:lnTo>
                      <a:pt x="1416" y="2721"/>
                    </a:lnTo>
                    <a:lnTo>
                      <a:pt x="1416" y="2076"/>
                    </a:lnTo>
                    <a:lnTo>
                      <a:pt x="1416" y="2716"/>
                    </a:lnTo>
                    <a:lnTo>
                      <a:pt x="1421" y="2716"/>
                    </a:lnTo>
                    <a:lnTo>
                      <a:pt x="1421" y="2721"/>
                    </a:lnTo>
                    <a:lnTo>
                      <a:pt x="1421" y="2697"/>
                    </a:lnTo>
                    <a:lnTo>
                      <a:pt x="1421" y="2721"/>
                    </a:lnTo>
                    <a:lnTo>
                      <a:pt x="1426" y="2721"/>
                    </a:lnTo>
                    <a:lnTo>
                      <a:pt x="1426" y="2721"/>
                    </a:lnTo>
                    <a:lnTo>
                      <a:pt x="1426" y="2541"/>
                    </a:lnTo>
                    <a:lnTo>
                      <a:pt x="1426" y="2721"/>
                    </a:lnTo>
                    <a:lnTo>
                      <a:pt x="1430" y="2716"/>
                    </a:lnTo>
                    <a:lnTo>
                      <a:pt x="1430" y="2721"/>
                    </a:lnTo>
                    <a:lnTo>
                      <a:pt x="1430" y="2702"/>
                    </a:lnTo>
                    <a:lnTo>
                      <a:pt x="1430" y="2711"/>
                    </a:lnTo>
                    <a:lnTo>
                      <a:pt x="1435" y="2711"/>
                    </a:lnTo>
                    <a:lnTo>
                      <a:pt x="1435" y="2721"/>
                    </a:lnTo>
                    <a:lnTo>
                      <a:pt x="1435" y="1744"/>
                    </a:lnTo>
                    <a:lnTo>
                      <a:pt x="1435" y="2711"/>
                    </a:lnTo>
                    <a:lnTo>
                      <a:pt x="1440" y="2711"/>
                    </a:lnTo>
                    <a:lnTo>
                      <a:pt x="1440" y="2721"/>
                    </a:lnTo>
                    <a:lnTo>
                      <a:pt x="1440" y="2702"/>
                    </a:lnTo>
                    <a:lnTo>
                      <a:pt x="1440" y="2716"/>
                    </a:lnTo>
                    <a:lnTo>
                      <a:pt x="1445" y="2721"/>
                    </a:lnTo>
                    <a:lnTo>
                      <a:pt x="1445" y="2721"/>
                    </a:lnTo>
                    <a:lnTo>
                      <a:pt x="1445" y="2493"/>
                    </a:lnTo>
                    <a:lnTo>
                      <a:pt x="1445" y="2716"/>
                    </a:lnTo>
                    <a:lnTo>
                      <a:pt x="1449" y="2721"/>
                    </a:lnTo>
                    <a:lnTo>
                      <a:pt x="1449" y="2721"/>
                    </a:lnTo>
                    <a:lnTo>
                      <a:pt x="1449" y="2702"/>
                    </a:lnTo>
                    <a:lnTo>
                      <a:pt x="1449" y="2706"/>
                    </a:lnTo>
                    <a:lnTo>
                      <a:pt x="1454" y="2711"/>
                    </a:lnTo>
                    <a:lnTo>
                      <a:pt x="1454" y="2721"/>
                    </a:lnTo>
                    <a:lnTo>
                      <a:pt x="1454" y="1147"/>
                    </a:lnTo>
                    <a:lnTo>
                      <a:pt x="1454" y="2721"/>
                    </a:lnTo>
                    <a:lnTo>
                      <a:pt x="1459" y="2716"/>
                    </a:lnTo>
                    <a:lnTo>
                      <a:pt x="1459" y="2721"/>
                    </a:lnTo>
                    <a:lnTo>
                      <a:pt x="1459" y="2702"/>
                    </a:lnTo>
                    <a:lnTo>
                      <a:pt x="1459" y="2711"/>
                    </a:lnTo>
                    <a:lnTo>
                      <a:pt x="1464" y="2711"/>
                    </a:lnTo>
                    <a:lnTo>
                      <a:pt x="1464" y="2721"/>
                    </a:lnTo>
                    <a:lnTo>
                      <a:pt x="1464" y="2460"/>
                    </a:lnTo>
                    <a:lnTo>
                      <a:pt x="1464" y="2711"/>
                    </a:lnTo>
                    <a:lnTo>
                      <a:pt x="1468" y="2711"/>
                    </a:lnTo>
                    <a:lnTo>
                      <a:pt x="1468" y="2721"/>
                    </a:lnTo>
                    <a:lnTo>
                      <a:pt x="1468" y="2702"/>
                    </a:lnTo>
                    <a:lnTo>
                      <a:pt x="1468" y="2716"/>
                    </a:lnTo>
                    <a:lnTo>
                      <a:pt x="1473" y="2716"/>
                    </a:lnTo>
                    <a:lnTo>
                      <a:pt x="1473" y="2721"/>
                    </a:lnTo>
                    <a:lnTo>
                      <a:pt x="1473" y="735"/>
                    </a:lnTo>
                    <a:lnTo>
                      <a:pt x="1473" y="2716"/>
                    </a:lnTo>
                    <a:lnTo>
                      <a:pt x="1478" y="2716"/>
                    </a:lnTo>
                    <a:lnTo>
                      <a:pt x="1478" y="2721"/>
                    </a:lnTo>
                    <a:lnTo>
                      <a:pt x="1478" y="2702"/>
                    </a:lnTo>
                    <a:lnTo>
                      <a:pt x="1478" y="2716"/>
                    </a:lnTo>
                    <a:lnTo>
                      <a:pt x="1483" y="2716"/>
                    </a:lnTo>
                    <a:lnTo>
                      <a:pt x="1483" y="2721"/>
                    </a:lnTo>
                    <a:lnTo>
                      <a:pt x="1483" y="2394"/>
                    </a:lnTo>
                    <a:lnTo>
                      <a:pt x="1483" y="2716"/>
                    </a:lnTo>
                    <a:lnTo>
                      <a:pt x="1487" y="2716"/>
                    </a:lnTo>
                    <a:lnTo>
                      <a:pt x="1487" y="2721"/>
                    </a:lnTo>
                    <a:lnTo>
                      <a:pt x="1487" y="2702"/>
                    </a:lnTo>
                    <a:lnTo>
                      <a:pt x="1487" y="2711"/>
                    </a:lnTo>
                    <a:lnTo>
                      <a:pt x="1492" y="2711"/>
                    </a:lnTo>
                    <a:lnTo>
                      <a:pt x="1492" y="2721"/>
                    </a:lnTo>
                    <a:lnTo>
                      <a:pt x="1492" y="81"/>
                    </a:lnTo>
                    <a:lnTo>
                      <a:pt x="1492" y="2716"/>
                    </a:lnTo>
                    <a:lnTo>
                      <a:pt x="1497" y="2711"/>
                    </a:lnTo>
                    <a:lnTo>
                      <a:pt x="1497" y="2721"/>
                    </a:lnTo>
                    <a:lnTo>
                      <a:pt x="1497" y="2702"/>
                    </a:lnTo>
                    <a:lnTo>
                      <a:pt x="1497" y="2716"/>
                    </a:lnTo>
                    <a:lnTo>
                      <a:pt x="1501" y="2716"/>
                    </a:lnTo>
                    <a:lnTo>
                      <a:pt x="1501" y="2721"/>
                    </a:lnTo>
                    <a:lnTo>
                      <a:pt x="1501" y="2351"/>
                    </a:lnTo>
                    <a:lnTo>
                      <a:pt x="1501" y="2716"/>
                    </a:lnTo>
                    <a:lnTo>
                      <a:pt x="1506" y="2716"/>
                    </a:lnTo>
                    <a:lnTo>
                      <a:pt x="1506" y="2721"/>
                    </a:lnTo>
                    <a:lnTo>
                      <a:pt x="1506" y="2702"/>
                    </a:lnTo>
                    <a:lnTo>
                      <a:pt x="1506" y="2716"/>
                    </a:lnTo>
                    <a:lnTo>
                      <a:pt x="1511" y="2716"/>
                    </a:lnTo>
                    <a:lnTo>
                      <a:pt x="1511" y="2721"/>
                    </a:lnTo>
                    <a:lnTo>
                      <a:pt x="1511" y="90"/>
                    </a:lnTo>
                    <a:lnTo>
                      <a:pt x="1511" y="2721"/>
                    </a:lnTo>
                    <a:lnTo>
                      <a:pt x="1516" y="2721"/>
                    </a:lnTo>
                    <a:lnTo>
                      <a:pt x="1516" y="2721"/>
                    </a:lnTo>
                    <a:lnTo>
                      <a:pt x="1516" y="2702"/>
                    </a:lnTo>
                    <a:lnTo>
                      <a:pt x="1516" y="2706"/>
                    </a:lnTo>
                    <a:lnTo>
                      <a:pt x="1520" y="2711"/>
                    </a:lnTo>
                    <a:lnTo>
                      <a:pt x="1520" y="2721"/>
                    </a:lnTo>
                    <a:lnTo>
                      <a:pt x="1520" y="2327"/>
                    </a:lnTo>
                    <a:lnTo>
                      <a:pt x="1520" y="2711"/>
                    </a:lnTo>
                    <a:lnTo>
                      <a:pt x="1525" y="2711"/>
                    </a:lnTo>
                    <a:lnTo>
                      <a:pt x="1525" y="2721"/>
                    </a:lnTo>
                    <a:lnTo>
                      <a:pt x="1525" y="2697"/>
                    </a:lnTo>
                    <a:lnTo>
                      <a:pt x="1525" y="2716"/>
                    </a:lnTo>
                    <a:lnTo>
                      <a:pt x="1530" y="2716"/>
                    </a:lnTo>
                    <a:lnTo>
                      <a:pt x="1530" y="2721"/>
                    </a:lnTo>
                    <a:lnTo>
                      <a:pt x="1530" y="1228"/>
                    </a:lnTo>
                    <a:lnTo>
                      <a:pt x="1530" y="2711"/>
                    </a:lnTo>
                    <a:lnTo>
                      <a:pt x="1535" y="2711"/>
                    </a:lnTo>
                    <a:lnTo>
                      <a:pt x="1535" y="2721"/>
                    </a:lnTo>
                    <a:lnTo>
                      <a:pt x="1535" y="2379"/>
                    </a:lnTo>
                    <a:lnTo>
                      <a:pt x="1535" y="2711"/>
                    </a:lnTo>
                    <a:lnTo>
                      <a:pt x="1539" y="2711"/>
                    </a:lnTo>
                    <a:lnTo>
                      <a:pt x="1539" y="2721"/>
                    </a:lnTo>
                    <a:lnTo>
                      <a:pt x="1539" y="2517"/>
                    </a:lnTo>
                    <a:lnTo>
                      <a:pt x="1539" y="2716"/>
                    </a:lnTo>
                    <a:lnTo>
                      <a:pt x="1544" y="2716"/>
                    </a:lnTo>
                    <a:lnTo>
                      <a:pt x="1544" y="2721"/>
                    </a:lnTo>
                    <a:lnTo>
                      <a:pt x="1544" y="2607"/>
                    </a:lnTo>
                    <a:lnTo>
                      <a:pt x="1544" y="2721"/>
                    </a:lnTo>
                    <a:lnTo>
                      <a:pt x="1549" y="2721"/>
                    </a:lnTo>
                    <a:lnTo>
                      <a:pt x="1549" y="2721"/>
                    </a:lnTo>
                    <a:lnTo>
                      <a:pt x="1549" y="2043"/>
                    </a:lnTo>
                    <a:lnTo>
                      <a:pt x="1549" y="2105"/>
                    </a:lnTo>
                    <a:lnTo>
                      <a:pt x="1554" y="2209"/>
                    </a:lnTo>
                    <a:lnTo>
                      <a:pt x="1554" y="2721"/>
                    </a:lnTo>
                    <a:lnTo>
                      <a:pt x="1554" y="1977"/>
                    </a:lnTo>
                    <a:lnTo>
                      <a:pt x="1554" y="2706"/>
                    </a:lnTo>
                    <a:lnTo>
                      <a:pt x="1558" y="2706"/>
                    </a:lnTo>
                    <a:lnTo>
                      <a:pt x="1558" y="2721"/>
                    </a:lnTo>
                    <a:lnTo>
                      <a:pt x="1558" y="2702"/>
                    </a:lnTo>
                    <a:lnTo>
                      <a:pt x="1558" y="2706"/>
                    </a:lnTo>
                    <a:lnTo>
                      <a:pt x="1563" y="2706"/>
                    </a:lnTo>
                    <a:lnTo>
                      <a:pt x="1563" y="2721"/>
                    </a:lnTo>
                    <a:lnTo>
                      <a:pt x="1563" y="2555"/>
                    </a:lnTo>
                    <a:lnTo>
                      <a:pt x="1563" y="2721"/>
                    </a:lnTo>
                    <a:lnTo>
                      <a:pt x="1568" y="2721"/>
                    </a:lnTo>
                    <a:lnTo>
                      <a:pt x="1568" y="2721"/>
                    </a:lnTo>
                    <a:lnTo>
                      <a:pt x="1568" y="2702"/>
                    </a:lnTo>
                    <a:lnTo>
                      <a:pt x="1568" y="2711"/>
                    </a:lnTo>
                    <a:lnTo>
                      <a:pt x="1572" y="2716"/>
                    </a:lnTo>
                    <a:lnTo>
                      <a:pt x="1572" y="2721"/>
                    </a:lnTo>
                    <a:lnTo>
                      <a:pt x="1572" y="1778"/>
                    </a:lnTo>
                    <a:lnTo>
                      <a:pt x="1572" y="2711"/>
                    </a:lnTo>
                    <a:lnTo>
                      <a:pt x="1577" y="2711"/>
                    </a:lnTo>
                    <a:lnTo>
                      <a:pt x="1577" y="2721"/>
                    </a:lnTo>
                    <a:lnTo>
                      <a:pt x="1577" y="2702"/>
                    </a:lnTo>
                    <a:lnTo>
                      <a:pt x="1577" y="2711"/>
                    </a:lnTo>
                    <a:lnTo>
                      <a:pt x="1582" y="2711"/>
                    </a:lnTo>
                    <a:lnTo>
                      <a:pt x="1582" y="2721"/>
                    </a:lnTo>
                    <a:lnTo>
                      <a:pt x="1582" y="2493"/>
                    </a:lnTo>
                    <a:lnTo>
                      <a:pt x="1582" y="2716"/>
                    </a:lnTo>
                    <a:lnTo>
                      <a:pt x="1587" y="2716"/>
                    </a:lnTo>
                    <a:lnTo>
                      <a:pt x="1587" y="2721"/>
                    </a:lnTo>
                    <a:lnTo>
                      <a:pt x="1587" y="2702"/>
                    </a:lnTo>
                    <a:lnTo>
                      <a:pt x="1587" y="2716"/>
                    </a:lnTo>
                    <a:lnTo>
                      <a:pt x="1591" y="2711"/>
                    </a:lnTo>
                    <a:lnTo>
                      <a:pt x="1591" y="2721"/>
                    </a:lnTo>
                    <a:lnTo>
                      <a:pt x="1591" y="1124"/>
                    </a:lnTo>
                    <a:lnTo>
                      <a:pt x="1591" y="2711"/>
                    </a:lnTo>
                    <a:lnTo>
                      <a:pt x="1596" y="2711"/>
                    </a:lnTo>
                    <a:lnTo>
                      <a:pt x="1596" y="2721"/>
                    </a:lnTo>
                    <a:lnTo>
                      <a:pt x="1596" y="2702"/>
                    </a:lnTo>
                    <a:lnTo>
                      <a:pt x="1596" y="2711"/>
                    </a:lnTo>
                    <a:lnTo>
                      <a:pt x="1601" y="2716"/>
                    </a:lnTo>
                    <a:lnTo>
                      <a:pt x="1601" y="2721"/>
                    </a:lnTo>
                    <a:lnTo>
                      <a:pt x="1601" y="2474"/>
                    </a:lnTo>
                    <a:lnTo>
                      <a:pt x="1601" y="2721"/>
                    </a:lnTo>
                    <a:lnTo>
                      <a:pt x="1606" y="2716"/>
                    </a:lnTo>
                    <a:lnTo>
                      <a:pt x="1606" y="2721"/>
                    </a:lnTo>
                    <a:lnTo>
                      <a:pt x="1606" y="2702"/>
                    </a:lnTo>
                    <a:lnTo>
                      <a:pt x="1606" y="2716"/>
                    </a:lnTo>
                    <a:lnTo>
                      <a:pt x="1610" y="2721"/>
                    </a:lnTo>
                    <a:lnTo>
                      <a:pt x="1610" y="2721"/>
                    </a:lnTo>
                    <a:lnTo>
                      <a:pt x="1610" y="612"/>
                    </a:lnTo>
                    <a:lnTo>
                      <a:pt x="1610" y="2716"/>
                    </a:lnTo>
                    <a:lnTo>
                      <a:pt x="1615" y="2716"/>
                    </a:lnTo>
                    <a:lnTo>
                      <a:pt x="1615" y="2721"/>
                    </a:lnTo>
                    <a:lnTo>
                      <a:pt x="1615" y="2697"/>
                    </a:lnTo>
                    <a:lnTo>
                      <a:pt x="1615" y="2716"/>
                    </a:lnTo>
                    <a:lnTo>
                      <a:pt x="1620" y="2716"/>
                    </a:lnTo>
                    <a:lnTo>
                      <a:pt x="1620" y="2721"/>
                    </a:lnTo>
                    <a:lnTo>
                      <a:pt x="1620" y="2375"/>
                    </a:lnTo>
                    <a:lnTo>
                      <a:pt x="1620" y="2721"/>
                    </a:lnTo>
                    <a:lnTo>
                      <a:pt x="1625" y="2721"/>
                    </a:lnTo>
                    <a:lnTo>
                      <a:pt x="1625" y="2721"/>
                    </a:lnTo>
                    <a:lnTo>
                      <a:pt x="1625" y="2702"/>
                    </a:lnTo>
                    <a:lnTo>
                      <a:pt x="1625" y="2716"/>
                    </a:lnTo>
                    <a:lnTo>
                      <a:pt x="1629" y="2716"/>
                    </a:lnTo>
                    <a:lnTo>
                      <a:pt x="1629" y="2721"/>
                    </a:lnTo>
                    <a:lnTo>
                      <a:pt x="1629" y="0"/>
                    </a:lnTo>
                    <a:lnTo>
                      <a:pt x="1629" y="2716"/>
                    </a:lnTo>
                    <a:lnTo>
                      <a:pt x="1634" y="2711"/>
                    </a:lnTo>
                    <a:lnTo>
                      <a:pt x="1634" y="2721"/>
                    </a:lnTo>
                    <a:lnTo>
                      <a:pt x="1634" y="2697"/>
                    </a:lnTo>
                    <a:lnTo>
                      <a:pt x="1634" y="2711"/>
                    </a:lnTo>
                    <a:lnTo>
                      <a:pt x="1639" y="2711"/>
                    </a:lnTo>
                    <a:lnTo>
                      <a:pt x="1639" y="2721"/>
                    </a:lnTo>
                    <a:lnTo>
                      <a:pt x="1639" y="2337"/>
                    </a:lnTo>
                    <a:lnTo>
                      <a:pt x="1639" y="2716"/>
                    </a:lnTo>
                    <a:lnTo>
                      <a:pt x="1644" y="2716"/>
                    </a:lnTo>
                    <a:lnTo>
                      <a:pt x="1644" y="2721"/>
                    </a:lnTo>
                    <a:lnTo>
                      <a:pt x="1644" y="2702"/>
                    </a:lnTo>
                    <a:lnTo>
                      <a:pt x="1644" y="2716"/>
                    </a:lnTo>
                    <a:lnTo>
                      <a:pt x="1648" y="2716"/>
                    </a:lnTo>
                    <a:lnTo>
                      <a:pt x="1648" y="2721"/>
                    </a:lnTo>
                    <a:lnTo>
                      <a:pt x="1648" y="465"/>
                    </a:lnTo>
                    <a:lnTo>
                      <a:pt x="1648" y="2711"/>
                    </a:lnTo>
                    <a:lnTo>
                      <a:pt x="1653" y="2711"/>
                    </a:lnTo>
                    <a:lnTo>
                      <a:pt x="1653" y="2721"/>
                    </a:lnTo>
                    <a:lnTo>
                      <a:pt x="1653" y="2702"/>
                    </a:lnTo>
                    <a:lnTo>
                      <a:pt x="1653" y="2716"/>
                    </a:lnTo>
                    <a:lnTo>
                      <a:pt x="1658" y="2716"/>
                    </a:lnTo>
                    <a:lnTo>
                      <a:pt x="1658" y="2721"/>
                    </a:lnTo>
                    <a:lnTo>
                      <a:pt x="1658" y="2365"/>
                    </a:lnTo>
                    <a:lnTo>
                      <a:pt x="1658" y="2716"/>
                    </a:lnTo>
                    <a:lnTo>
                      <a:pt x="1662" y="2711"/>
                    </a:lnTo>
                    <a:lnTo>
                      <a:pt x="1662" y="2721"/>
                    </a:lnTo>
                    <a:lnTo>
                      <a:pt x="1662" y="2702"/>
                    </a:lnTo>
                    <a:lnTo>
                      <a:pt x="1662" y="2716"/>
                    </a:lnTo>
                    <a:lnTo>
                      <a:pt x="1667" y="2716"/>
                    </a:lnTo>
                    <a:lnTo>
                      <a:pt x="1667" y="2721"/>
                    </a:lnTo>
                    <a:lnTo>
                      <a:pt x="1667" y="815"/>
                    </a:lnTo>
                    <a:lnTo>
                      <a:pt x="1667" y="2706"/>
                    </a:lnTo>
                    <a:lnTo>
                      <a:pt x="1672" y="2706"/>
                    </a:lnTo>
                    <a:lnTo>
                      <a:pt x="1672" y="2721"/>
                    </a:lnTo>
                    <a:lnTo>
                      <a:pt x="1672" y="2209"/>
                    </a:lnTo>
                    <a:lnTo>
                      <a:pt x="1672" y="2716"/>
                    </a:lnTo>
                    <a:lnTo>
                      <a:pt x="1677" y="2716"/>
                    </a:lnTo>
                    <a:lnTo>
                      <a:pt x="1677" y="2721"/>
                    </a:lnTo>
                    <a:lnTo>
                      <a:pt x="1677" y="2465"/>
                    </a:lnTo>
                    <a:lnTo>
                      <a:pt x="1677" y="2668"/>
                    </a:lnTo>
                    <a:lnTo>
                      <a:pt x="1681" y="2683"/>
                    </a:lnTo>
                    <a:lnTo>
                      <a:pt x="1681" y="2721"/>
                    </a:lnTo>
                    <a:lnTo>
                      <a:pt x="1681" y="2559"/>
                    </a:lnTo>
                    <a:lnTo>
                      <a:pt x="1681" y="2716"/>
                    </a:lnTo>
                    <a:lnTo>
                      <a:pt x="1686" y="2716"/>
                    </a:lnTo>
                    <a:lnTo>
                      <a:pt x="1686" y="2721"/>
                    </a:lnTo>
                    <a:lnTo>
                      <a:pt x="1686" y="2038"/>
                    </a:lnTo>
                    <a:lnTo>
                      <a:pt x="1686" y="2631"/>
                    </a:lnTo>
                    <a:lnTo>
                      <a:pt x="1691" y="2631"/>
                    </a:lnTo>
                    <a:lnTo>
                      <a:pt x="1691" y="2721"/>
                    </a:lnTo>
                    <a:lnTo>
                      <a:pt x="1691" y="1896"/>
                    </a:lnTo>
                    <a:lnTo>
                      <a:pt x="1691" y="2716"/>
                    </a:lnTo>
                    <a:lnTo>
                      <a:pt x="1696" y="2716"/>
                    </a:lnTo>
                    <a:lnTo>
                      <a:pt x="1696" y="2721"/>
                    </a:lnTo>
                    <a:lnTo>
                      <a:pt x="1696" y="2702"/>
                    </a:lnTo>
                    <a:lnTo>
                      <a:pt x="1696" y="2706"/>
                    </a:lnTo>
                    <a:lnTo>
                      <a:pt x="1700" y="2706"/>
                    </a:lnTo>
                    <a:lnTo>
                      <a:pt x="1700" y="2721"/>
                    </a:lnTo>
                    <a:lnTo>
                      <a:pt x="1700" y="2545"/>
                    </a:lnTo>
                    <a:lnTo>
                      <a:pt x="1700" y="2711"/>
                    </a:lnTo>
                    <a:lnTo>
                      <a:pt x="1705" y="2711"/>
                    </a:lnTo>
                    <a:lnTo>
                      <a:pt x="1705" y="2721"/>
                    </a:lnTo>
                    <a:lnTo>
                      <a:pt x="1705" y="2702"/>
                    </a:lnTo>
                    <a:lnTo>
                      <a:pt x="1705" y="2716"/>
                    </a:lnTo>
                    <a:lnTo>
                      <a:pt x="1710" y="2716"/>
                    </a:lnTo>
                    <a:lnTo>
                      <a:pt x="1710" y="2721"/>
                    </a:lnTo>
                    <a:lnTo>
                      <a:pt x="1710" y="1631"/>
                    </a:lnTo>
                    <a:lnTo>
                      <a:pt x="1710" y="2721"/>
                    </a:lnTo>
                    <a:lnTo>
                      <a:pt x="1715" y="2721"/>
                    </a:lnTo>
                    <a:lnTo>
                      <a:pt x="1715" y="2721"/>
                    </a:lnTo>
                    <a:lnTo>
                      <a:pt x="1715" y="2702"/>
                    </a:lnTo>
                    <a:lnTo>
                      <a:pt x="1715" y="2721"/>
                    </a:lnTo>
                    <a:lnTo>
                      <a:pt x="1719" y="2716"/>
                    </a:lnTo>
                    <a:lnTo>
                      <a:pt x="1719" y="2721"/>
                    </a:lnTo>
                    <a:lnTo>
                      <a:pt x="1719" y="2517"/>
                    </a:lnTo>
                    <a:lnTo>
                      <a:pt x="1719" y="2711"/>
                    </a:lnTo>
                    <a:lnTo>
                      <a:pt x="1724" y="2716"/>
                    </a:lnTo>
                    <a:lnTo>
                      <a:pt x="1724" y="2721"/>
                    </a:lnTo>
                    <a:lnTo>
                      <a:pt x="1724" y="2702"/>
                    </a:lnTo>
                    <a:lnTo>
                      <a:pt x="1724" y="2711"/>
                    </a:lnTo>
                    <a:lnTo>
                      <a:pt x="1729" y="2711"/>
                    </a:lnTo>
                    <a:lnTo>
                      <a:pt x="1729" y="2721"/>
                    </a:lnTo>
                    <a:lnTo>
                      <a:pt x="1729" y="1313"/>
                    </a:lnTo>
                    <a:lnTo>
                      <a:pt x="1729" y="2716"/>
                    </a:lnTo>
                    <a:lnTo>
                      <a:pt x="1733" y="2716"/>
                    </a:lnTo>
                    <a:lnTo>
                      <a:pt x="1733" y="2721"/>
                    </a:lnTo>
                    <a:lnTo>
                      <a:pt x="1733" y="2697"/>
                    </a:lnTo>
                    <a:lnTo>
                      <a:pt x="1733" y="2716"/>
                    </a:lnTo>
                    <a:lnTo>
                      <a:pt x="1738" y="2716"/>
                    </a:lnTo>
                    <a:lnTo>
                      <a:pt x="1738" y="2721"/>
                    </a:lnTo>
                    <a:lnTo>
                      <a:pt x="1738" y="2446"/>
                    </a:lnTo>
                    <a:lnTo>
                      <a:pt x="1738" y="2716"/>
                    </a:lnTo>
                    <a:lnTo>
                      <a:pt x="1743" y="2716"/>
                    </a:lnTo>
                    <a:lnTo>
                      <a:pt x="1743" y="2721"/>
                    </a:lnTo>
                    <a:lnTo>
                      <a:pt x="1743" y="2697"/>
                    </a:lnTo>
                    <a:lnTo>
                      <a:pt x="1743" y="2711"/>
                    </a:lnTo>
                    <a:lnTo>
                      <a:pt x="1748" y="2711"/>
                    </a:lnTo>
                    <a:lnTo>
                      <a:pt x="1748" y="2721"/>
                    </a:lnTo>
                    <a:lnTo>
                      <a:pt x="1748" y="825"/>
                    </a:lnTo>
                    <a:lnTo>
                      <a:pt x="1748" y="2716"/>
                    </a:lnTo>
                    <a:lnTo>
                      <a:pt x="1752" y="2716"/>
                    </a:lnTo>
                    <a:lnTo>
                      <a:pt x="1752" y="2721"/>
                    </a:lnTo>
                    <a:lnTo>
                      <a:pt x="1752" y="2692"/>
                    </a:lnTo>
                    <a:lnTo>
                      <a:pt x="1752" y="2706"/>
                    </a:lnTo>
                    <a:lnTo>
                      <a:pt x="1757" y="2706"/>
                    </a:lnTo>
                    <a:lnTo>
                      <a:pt x="1757" y="2721"/>
                    </a:lnTo>
                    <a:lnTo>
                      <a:pt x="1757" y="2398"/>
                    </a:lnTo>
                    <a:lnTo>
                      <a:pt x="1757" y="2716"/>
                    </a:lnTo>
                    <a:lnTo>
                      <a:pt x="1762" y="2716"/>
                    </a:lnTo>
                    <a:lnTo>
                      <a:pt x="1762" y="2721"/>
                    </a:lnTo>
                    <a:lnTo>
                      <a:pt x="1762" y="2702"/>
                    </a:lnTo>
                    <a:lnTo>
                      <a:pt x="1762" y="2716"/>
                    </a:lnTo>
                    <a:lnTo>
                      <a:pt x="1767" y="2716"/>
                    </a:lnTo>
                    <a:lnTo>
                      <a:pt x="1767" y="2721"/>
                    </a:lnTo>
                    <a:lnTo>
                      <a:pt x="1767" y="313"/>
                    </a:lnTo>
                    <a:lnTo>
                      <a:pt x="1767" y="2716"/>
                    </a:lnTo>
                    <a:lnTo>
                      <a:pt x="1771" y="2716"/>
                    </a:lnTo>
                    <a:lnTo>
                      <a:pt x="1771" y="2721"/>
                    </a:lnTo>
                    <a:lnTo>
                      <a:pt x="1771" y="2692"/>
                    </a:lnTo>
                    <a:lnTo>
                      <a:pt x="1771" y="2711"/>
                    </a:lnTo>
                    <a:lnTo>
                      <a:pt x="1776" y="2716"/>
                    </a:lnTo>
                    <a:lnTo>
                      <a:pt x="1776" y="2721"/>
                    </a:lnTo>
                    <a:lnTo>
                      <a:pt x="1776" y="2360"/>
                    </a:lnTo>
                    <a:lnTo>
                      <a:pt x="1776" y="2721"/>
                    </a:lnTo>
                    <a:lnTo>
                      <a:pt x="1781" y="2721"/>
                    </a:lnTo>
                    <a:lnTo>
                      <a:pt x="1781" y="2721"/>
                    </a:lnTo>
                    <a:lnTo>
                      <a:pt x="1781" y="2692"/>
                    </a:lnTo>
                    <a:lnTo>
                      <a:pt x="1781" y="2716"/>
                    </a:lnTo>
                    <a:lnTo>
                      <a:pt x="1786" y="2711"/>
                    </a:lnTo>
                    <a:lnTo>
                      <a:pt x="1786" y="2721"/>
                    </a:lnTo>
                    <a:lnTo>
                      <a:pt x="1786" y="266"/>
                    </a:lnTo>
                    <a:lnTo>
                      <a:pt x="1786" y="2711"/>
                    </a:lnTo>
                    <a:lnTo>
                      <a:pt x="1790" y="2711"/>
                    </a:lnTo>
                    <a:lnTo>
                      <a:pt x="1790" y="2721"/>
                    </a:lnTo>
                    <a:lnTo>
                      <a:pt x="1790" y="2697"/>
                    </a:lnTo>
                    <a:lnTo>
                      <a:pt x="1790" y="2716"/>
                    </a:lnTo>
                    <a:lnTo>
                      <a:pt x="1795" y="2716"/>
                    </a:lnTo>
                    <a:lnTo>
                      <a:pt x="1795" y="2721"/>
                    </a:lnTo>
                    <a:lnTo>
                      <a:pt x="1795" y="2346"/>
                    </a:lnTo>
                    <a:lnTo>
                      <a:pt x="1795" y="2716"/>
                    </a:lnTo>
                    <a:lnTo>
                      <a:pt x="1800" y="2721"/>
                    </a:lnTo>
                    <a:lnTo>
                      <a:pt x="1800" y="2721"/>
                    </a:lnTo>
                    <a:lnTo>
                      <a:pt x="1800" y="2668"/>
                    </a:lnTo>
                    <a:lnTo>
                      <a:pt x="1800" y="2716"/>
                    </a:lnTo>
                    <a:lnTo>
                      <a:pt x="1805" y="2716"/>
                    </a:lnTo>
                    <a:lnTo>
                      <a:pt x="1805" y="2721"/>
                    </a:lnTo>
                    <a:lnTo>
                      <a:pt x="1805" y="920"/>
                    </a:lnTo>
                    <a:lnTo>
                      <a:pt x="1805" y="2711"/>
                    </a:lnTo>
                    <a:lnTo>
                      <a:pt x="1809" y="2711"/>
                    </a:lnTo>
                    <a:lnTo>
                      <a:pt x="1809" y="2721"/>
                    </a:lnTo>
                    <a:lnTo>
                      <a:pt x="1809" y="2408"/>
                    </a:lnTo>
                    <a:lnTo>
                      <a:pt x="1809" y="2716"/>
                    </a:lnTo>
                    <a:lnTo>
                      <a:pt x="1814" y="2716"/>
                    </a:lnTo>
                    <a:lnTo>
                      <a:pt x="1814" y="2721"/>
                    </a:lnTo>
                    <a:lnTo>
                      <a:pt x="1814" y="2455"/>
                    </a:lnTo>
                    <a:lnTo>
                      <a:pt x="1814" y="2711"/>
                    </a:lnTo>
                    <a:lnTo>
                      <a:pt x="1819" y="2711"/>
                    </a:lnTo>
                    <a:lnTo>
                      <a:pt x="1819" y="2721"/>
                    </a:lnTo>
                    <a:lnTo>
                      <a:pt x="1819" y="2583"/>
                    </a:lnTo>
                    <a:lnTo>
                      <a:pt x="1819" y="2716"/>
                    </a:lnTo>
                    <a:lnTo>
                      <a:pt x="1823" y="2716"/>
                    </a:lnTo>
                    <a:lnTo>
                      <a:pt x="1823" y="2721"/>
                    </a:lnTo>
                    <a:lnTo>
                      <a:pt x="1823" y="1910"/>
                    </a:lnTo>
                    <a:lnTo>
                      <a:pt x="1823" y="1991"/>
                    </a:lnTo>
                    <a:lnTo>
                      <a:pt x="1828" y="2109"/>
                    </a:lnTo>
                    <a:lnTo>
                      <a:pt x="1828" y="2721"/>
                    </a:lnTo>
                    <a:lnTo>
                      <a:pt x="1828" y="1996"/>
                    </a:lnTo>
                    <a:lnTo>
                      <a:pt x="1828" y="2706"/>
                    </a:lnTo>
                    <a:lnTo>
                      <a:pt x="1833" y="2706"/>
                    </a:lnTo>
                    <a:lnTo>
                      <a:pt x="1833" y="2721"/>
                    </a:lnTo>
                    <a:lnTo>
                      <a:pt x="1833" y="2697"/>
                    </a:lnTo>
                    <a:lnTo>
                      <a:pt x="1833" y="2706"/>
                    </a:lnTo>
                    <a:lnTo>
                      <a:pt x="1838" y="2706"/>
                    </a:lnTo>
                    <a:lnTo>
                      <a:pt x="1838" y="2721"/>
                    </a:lnTo>
                    <a:lnTo>
                      <a:pt x="1838" y="2555"/>
                    </a:lnTo>
                    <a:lnTo>
                      <a:pt x="1838" y="2711"/>
                    </a:lnTo>
                    <a:lnTo>
                      <a:pt x="1842" y="2711"/>
                    </a:lnTo>
                    <a:lnTo>
                      <a:pt x="1842" y="2721"/>
                    </a:lnTo>
                    <a:lnTo>
                      <a:pt x="1842" y="2687"/>
                    </a:lnTo>
                    <a:lnTo>
                      <a:pt x="1842" y="2721"/>
                    </a:lnTo>
                    <a:lnTo>
                      <a:pt x="1847" y="2721"/>
                    </a:lnTo>
                    <a:lnTo>
                      <a:pt x="1847" y="2721"/>
                    </a:lnTo>
                    <a:lnTo>
                      <a:pt x="1847" y="1702"/>
                    </a:lnTo>
                    <a:lnTo>
                      <a:pt x="1847" y="2721"/>
                    </a:lnTo>
                    <a:lnTo>
                      <a:pt x="1852" y="2721"/>
                    </a:lnTo>
                    <a:lnTo>
                      <a:pt x="1852" y="2721"/>
                    </a:lnTo>
                    <a:lnTo>
                      <a:pt x="1852" y="2702"/>
                    </a:lnTo>
                    <a:lnTo>
                      <a:pt x="1852" y="2716"/>
                    </a:lnTo>
                    <a:lnTo>
                      <a:pt x="1857" y="2716"/>
                    </a:lnTo>
                    <a:lnTo>
                      <a:pt x="1857" y="2721"/>
                    </a:lnTo>
                    <a:lnTo>
                      <a:pt x="1857" y="2503"/>
                    </a:lnTo>
                    <a:lnTo>
                      <a:pt x="1857" y="2716"/>
                    </a:lnTo>
                    <a:lnTo>
                      <a:pt x="1861" y="2716"/>
                    </a:lnTo>
                    <a:lnTo>
                      <a:pt x="1861" y="2721"/>
                    </a:lnTo>
                    <a:lnTo>
                      <a:pt x="1861" y="2702"/>
                    </a:lnTo>
                    <a:lnTo>
                      <a:pt x="1861" y="2716"/>
                    </a:lnTo>
                    <a:lnTo>
                      <a:pt x="1866" y="2716"/>
                    </a:lnTo>
                    <a:lnTo>
                      <a:pt x="1866" y="2721"/>
                    </a:lnTo>
                    <a:lnTo>
                      <a:pt x="1866" y="1356"/>
                    </a:lnTo>
                    <a:lnTo>
                      <a:pt x="1866" y="2711"/>
                    </a:lnTo>
                    <a:lnTo>
                      <a:pt x="1871" y="2706"/>
                    </a:lnTo>
                    <a:lnTo>
                      <a:pt x="1871" y="2721"/>
                    </a:lnTo>
                    <a:lnTo>
                      <a:pt x="1871" y="2697"/>
                    </a:lnTo>
                    <a:lnTo>
                      <a:pt x="1871" y="2711"/>
                    </a:lnTo>
                    <a:lnTo>
                      <a:pt x="1876" y="2711"/>
                    </a:lnTo>
                    <a:lnTo>
                      <a:pt x="1876" y="2721"/>
                    </a:lnTo>
                    <a:lnTo>
                      <a:pt x="1876" y="2493"/>
                    </a:lnTo>
                    <a:lnTo>
                      <a:pt x="1876" y="2716"/>
                    </a:lnTo>
                    <a:lnTo>
                      <a:pt x="1880" y="2716"/>
                    </a:lnTo>
                    <a:lnTo>
                      <a:pt x="1880" y="2721"/>
                    </a:lnTo>
                    <a:lnTo>
                      <a:pt x="1880" y="2697"/>
                    </a:lnTo>
                    <a:lnTo>
                      <a:pt x="1880" y="2721"/>
                    </a:lnTo>
                    <a:lnTo>
                      <a:pt x="1885" y="2716"/>
                    </a:lnTo>
                    <a:lnTo>
                      <a:pt x="1885" y="2721"/>
                    </a:lnTo>
                    <a:lnTo>
                      <a:pt x="1885" y="901"/>
                    </a:lnTo>
                    <a:lnTo>
                      <a:pt x="1885" y="2721"/>
                    </a:lnTo>
                    <a:lnTo>
                      <a:pt x="1890" y="2721"/>
                    </a:lnTo>
                    <a:lnTo>
                      <a:pt x="1890" y="2721"/>
                    </a:lnTo>
                    <a:lnTo>
                      <a:pt x="1890" y="2702"/>
                    </a:lnTo>
                    <a:lnTo>
                      <a:pt x="1890" y="2716"/>
                    </a:lnTo>
                    <a:lnTo>
                      <a:pt x="1895" y="2716"/>
                    </a:lnTo>
                    <a:lnTo>
                      <a:pt x="1895" y="2721"/>
                    </a:lnTo>
                    <a:lnTo>
                      <a:pt x="1895" y="2398"/>
                    </a:lnTo>
                    <a:lnTo>
                      <a:pt x="1895" y="2716"/>
                    </a:lnTo>
                    <a:lnTo>
                      <a:pt x="1899" y="2716"/>
                    </a:lnTo>
                    <a:lnTo>
                      <a:pt x="1899" y="2721"/>
                    </a:lnTo>
                    <a:lnTo>
                      <a:pt x="1899" y="2692"/>
                    </a:lnTo>
                    <a:lnTo>
                      <a:pt x="1899" y="2716"/>
                    </a:lnTo>
                    <a:lnTo>
                      <a:pt x="1904" y="2716"/>
                    </a:lnTo>
                    <a:lnTo>
                      <a:pt x="1904" y="2721"/>
                    </a:lnTo>
                    <a:lnTo>
                      <a:pt x="1904" y="522"/>
                    </a:lnTo>
                    <a:lnTo>
                      <a:pt x="1904" y="2706"/>
                    </a:lnTo>
                    <a:lnTo>
                      <a:pt x="1909" y="2706"/>
                    </a:lnTo>
                    <a:lnTo>
                      <a:pt x="1909" y="2721"/>
                    </a:lnTo>
                    <a:lnTo>
                      <a:pt x="1909" y="2692"/>
                    </a:lnTo>
                    <a:lnTo>
                      <a:pt x="1909" y="2721"/>
                    </a:lnTo>
                    <a:lnTo>
                      <a:pt x="1913" y="2721"/>
                    </a:lnTo>
                    <a:lnTo>
                      <a:pt x="1913" y="2721"/>
                    </a:lnTo>
                    <a:lnTo>
                      <a:pt x="1913" y="2375"/>
                    </a:lnTo>
                    <a:lnTo>
                      <a:pt x="1913" y="2716"/>
                    </a:lnTo>
                    <a:lnTo>
                      <a:pt x="1918" y="2716"/>
                    </a:lnTo>
                    <a:lnTo>
                      <a:pt x="1918" y="2721"/>
                    </a:lnTo>
                    <a:lnTo>
                      <a:pt x="1918" y="2697"/>
                    </a:lnTo>
                    <a:lnTo>
                      <a:pt x="1918" y="2716"/>
                    </a:lnTo>
                    <a:lnTo>
                      <a:pt x="1923" y="2716"/>
                    </a:lnTo>
                    <a:lnTo>
                      <a:pt x="1923" y="2721"/>
                    </a:lnTo>
                    <a:lnTo>
                      <a:pt x="1923" y="332"/>
                    </a:lnTo>
                    <a:lnTo>
                      <a:pt x="1923" y="2706"/>
                    </a:lnTo>
                    <a:lnTo>
                      <a:pt x="1928" y="2706"/>
                    </a:lnTo>
                    <a:lnTo>
                      <a:pt x="1928" y="2721"/>
                    </a:lnTo>
                    <a:lnTo>
                      <a:pt x="1928" y="2664"/>
                    </a:lnTo>
                    <a:lnTo>
                      <a:pt x="1928" y="2711"/>
                    </a:lnTo>
                    <a:lnTo>
                      <a:pt x="1932" y="2711"/>
                    </a:lnTo>
                    <a:lnTo>
                      <a:pt x="1932" y="2721"/>
                    </a:lnTo>
                    <a:lnTo>
                      <a:pt x="1932" y="2341"/>
                    </a:lnTo>
                    <a:lnTo>
                      <a:pt x="1932" y="2716"/>
                    </a:lnTo>
                    <a:lnTo>
                      <a:pt x="1937" y="2711"/>
                    </a:lnTo>
                    <a:lnTo>
                      <a:pt x="1937" y="2721"/>
                    </a:lnTo>
                    <a:lnTo>
                      <a:pt x="1937" y="2692"/>
                    </a:lnTo>
                    <a:lnTo>
                      <a:pt x="1937" y="2716"/>
                    </a:lnTo>
                    <a:lnTo>
                      <a:pt x="1942" y="2716"/>
                    </a:lnTo>
                    <a:lnTo>
                      <a:pt x="1942" y="2721"/>
                    </a:lnTo>
                    <a:lnTo>
                      <a:pt x="1942" y="1152"/>
                    </a:lnTo>
                    <a:lnTo>
                      <a:pt x="1942" y="2716"/>
                    </a:lnTo>
                    <a:lnTo>
                      <a:pt x="1947" y="2716"/>
                    </a:lnTo>
                    <a:lnTo>
                      <a:pt x="1947" y="2721"/>
                    </a:lnTo>
                    <a:lnTo>
                      <a:pt x="1947" y="2090"/>
                    </a:lnTo>
                    <a:lnTo>
                      <a:pt x="1947" y="2716"/>
                    </a:lnTo>
                    <a:lnTo>
                      <a:pt x="1951" y="2716"/>
                    </a:lnTo>
                    <a:lnTo>
                      <a:pt x="1951" y="2721"/>
                    </a:lnTo>
                    <a:lnTo>
                      <a:pt x="1951" y="2469"/>
                    </a:lnTo>
                    <a:lnTo>
                      <a:pt x="1951" y="2697"/>
                    </a:lnTo>
                    <a:lnTo>
                      <a:pt x="1956" y="2702"/>
                    </a:lnTo>
                    <a:lnTo>
                      <a:pt x="1956" y="2721"/>
                    </a:lnTo>
                    <a:lnTo>
                      <a:pt x="1956" y="2507"/>
                    </a:lnTo>
                    <a:lnTo>
                      <a:pt x="1956" y="2711"/>
                    </a:lnTo>
                    <a:lnTo>
                      <a:pt x="1961" y="2706"/>
                    </a:lnTo>
                    <a:lnTo>
                      <a:pt x="1961" y="2721"/>
                    </a:lnTo>
                    <a:lnTo>
                      <a:pt x="1961" y="2209"/>
                    </a:lnTo>
                    <a:lnTo>
                      <a:pt x="1961" y="2645"/>
                    </a:lnTo>
                    <a:lnTo>
                      <a:pt x="1966" y="2650"/>
                    </a:lnTo>
                    <a:lnTo>
                      <a:pt x="1966" y="2721"/>
                    </a:lnTo>
                    <a:lnTo>
                      <a:pt x="1966" y="1697"/>
                    </a:lnTo>
                    <a:lnTo>
                      <a:pt x="1966" y="2711"/>
                    </a:lnTo>
                    <a:lnTo>
                      <a:pt x="1970" y="2711"/>
                    </a:lnTo>
                    <a:lnTo>
                      <a:pt x="1970" y="2721"/>
                    </a:lnTo>
                    <a:lnTo>
                      <a:pt x="1970" y="2702"/>
                    </a:lnTo>
                    <a:lnTo>
                      <a:pt x="1970" y="2711"/>
                    </a:lnTo>
                    <a:lnTo>
                      <a:pt x="1975" y="2711"/>
                    </a:lnTo>
                    <a:lnTo>
                      <a:pt x="1975" y="2721"/>
                    </a:lnTo>
                    <a:lnTo>
                      <a:pt x="1975" y="2536"/>
                    </a:lnTo>
                    <a:lnTo>
                      <a:pt x="1975" y="2716"/>
                    </a:lnTo>
                    <a:lnTo>
                      <a:pt x="1980" y="2716"/>
                    </a:lnTo>
                    <a:lnTo>
                      <a:pt x="1980" y="2721"/>
                    </a:lnTo>
                    <a:lnTo>
                      <a:pt x="1980" y="2702"/>
                    </a:lnTo>
                    <a:lnTo>
                      <a:pt x="1980" y="2711"/>
                    </a:lnTo>
                    <a:lnTo>
                      <a:pt x="1984" y="2711"/>
                    </a:lnTo>
                    <a:lnTo>
                      <a:pt x="1984" y="2721"/>
                    </a:lnTo>
                    <a:lnTo>
                      <a:pt x="1984" y="1697"/>
                    </a:lnTo>
                    <a:lnTo>
                      <a:pt x="1984" y="2716"/>
                    </a:lnTo>
                    <a:lnTo>
                      <a:pt x="1989" y="2716"/>
                    </a:lnTo>
                    <a:lnTo>
                      <a:pt x="1989" y="2721"/>
                    </a:lnTo>
                    <a:lnTo>
                      <a:pt x="1989" y="2697"/>
                    </a:lnTo>
                    <a:lnTo>
                      <a:pt x="1989" y="2716"/>
                    </a:lnTo>
                    <a:lnTo>
                      <a:pt x="1994" y="2716"/>
                    </a:lnTo>
                    <a:lnTo>
                      <a:pt x="1994" y="2721"/>
                    </a:lnTo>
                    <a:lnTo>
                      <a:pt x="1994" y="2550"/>
                    </a:lnTo>
                    <a:lnTo>
                      <a:pt x="1994" y="2711"/>
                    </a:lnTo>
                    <a:lnTo>
                      <a:pt x="1999" y="2711"/>
                    </a:lnTo>
                    <a:lnTo>
                      <a:pt x="1999" y="2721"/>
                    </a:lnTo>
                    <a:lnTo>
                      <a:pt x="1999" y="2697"/>
                    </a:lnTo>
                    <a:lnTo>
                      <a:pt x="1999" y="2716"/>
                    </a:lnTo>
                    <a:lnTo>
                      <a:pt x="2003" y="2716"/>
                    </a:lnTo>
                    <a:lnTo>
                      <a:pt x="2003" y="2721"/>
                    </a:lnTo>
                    <a:lnTo>
                      <a:pt x="2003" y="1507"/>
                    </a:lnTo>
                    <a:lnTo>
                      <a:pt x="2003" y="2716"/>
                    </a:lnTo>
                    <a:lnTo>
                      <a:pt x="2008" y="2716"/>
                    </a:lnTo>
                    <a:lnTo>
                      <a:pt x="2008" y="2721"/>
                    </a:lnTo>
                    <a:lnTo>
                      <a:pt x="2008" y="2702"/>
                    </a:lnTo>
                    <a:lnTo>
                      <a:pt x="2008" y="2716"/>
                    </a:lnTo>
                    <a:lnTo>
                      <a:pt x="2013" y="2716"/>
                    </a:lnTo>
                    <a:lnTo>
                      <a:pt x="2013" y="2721"/>
                    </a:lnTo>
                    <a:lnTo>
                      <a:pt x="2013" y="2583"/>
                    </a:lnTo>
                    <a:lnTo>
                      <a:pt x="2013" y="2711"/>
                    </a:lnTo>
                    <a:lnTo>
                      <a:pt x="2018" y="2711"/>
                    </a:lnTo>
                    <a:lnTo>
                      <a:pt x="2018" y="2721"/>
                    </a:lnTo>
                    <a:lnTo>
                      <a:pt x="2018" y="2702"/>
                    </a:lnTo>
                    <a:lnTo>
                      <a:pt x="2018" y="2716"/>
                    </a:lnTo>
                    <a:lnTo>
                      <a:pt x="2022" y="2716"/>
                    </a:lnTo>
                    <a:lnTo>
                      <a:pt x="2022" y="2721"/>
                    </a:lnTo>
                    <a:lnTo>
                      <a:pt x="2022" y="1342"/>
                    </a:lnTo>
                    <a:lnTo>
                      <a:pt x="2022" y="2716"/>
                    </a:lnTo>
                    <a:lnTo>
                      <a:pt x="2027" y="2721"/>
                    </a:lnTo>
                    <a:lnTo>
                      <a:pt x="2027" y="2721"/>
                    </a:lnTo>
                    <a:lnTo>
                      <a:pt x="2027" y="2697"/>
                    </a:lnTo>
                    <a:lnTo>
                      <a:pt x="2027" y="2721"/>
                    </a:lnTo>
                    <a:lnTo>
                      <a:pt x="2032" y="2716"/>
                    </a:lnTo>
                    <a:lnTo>
                      <a:pt x="2032" y="2721"/>
                    </a:lnTo>
                    <a:lnTo>
                      <a:pt x="2032" y="2436"/>
                    </a:lnTo>
                    <a:lnTo>
                      <a:pt x="2032" y="2716"/>
                    </a:lnTo>
                    <a:lnTo>
                      <a:pt x="2037" y="2716"/>
                    </a:lnTo>
                    <a:lnTo>
                      <a:pt x="2037" y="2721"/>
                    </a:lnTo>
                    <a:lnTo>
                      <a:pt x="2037" y="2697"/>
                    </a:lnTo>
                    <a:lnTo>
                      <a:pt x="2037" y="2711"/>
                    </a:lnTo>
                    <a:lnTo>
                      <a:pt x="2041" y="2711"/>
                    </a:lnTo>
                    <a:lnTo>
                      <a:pt x="2041" y="2721"/>
                    </a:lnTo>
                    <a:lnTo>
                      <a:pt x="2041" y="593"/>
                    </a:lnTo>
                    <a:lnTo>
                      <a:pt x="2041" y="2716"/>
                    </a:lnTo>
                    <a:lnTo>
                      <a:pt x="2046" y="2711"/>
                    </a:lnTo>
                    <a:lnTo>
                      <a:pt x="2046" y="2721"/>
                    </a:lnTo>
                    <a:lnTo>
                      <a:pt x="2046" y="2702"/>
                    </a:lnTo>
                    <a:lnTo>
                      <a:pt x="2046" y="2716"/>
                    </a:lnTo>
                    <a:lnTo>
                      <a:pt x="2051" y="2716"/>
                    </a:lnTo>
                    <a:lnTo>
                      <a:pt x="2051" y="2721"/>
                    </a:lnTo>
                    <a:lnTo>
                      <a:pt x="2051" y="2356"/>
                    </a:lnTo>
                    <a:lnTo>
                      <a:pt x="2051" y="2711"/>
                    </a:lnTo>
                    <a:lnTo>
                      <a:pt x="2056" y="2711"/>
                    </a:lnTo>
                    <a:lnTo>
                      <a:pt x="2056" y="2721"/>
                    </a:lnTo>
                    <a:lnTo>
                      <a:pt x="2056" y="2702"/>
                    </a:lnTo>
                    <a:lnTo>
                      <a:pt x="2056" y="2716"/>
                    </a:lnTo>
                    <a:lnTo>
                      <a:pt x="2060" y="2716"/>
                    </a:lnTo>
                    <a:lnTo>
                      <a:pt x="2060" y="2721"/>
                    </a:lnTo>
                    <a:lnTo>
                      <a:pt x="2060" y="844"/>
                    </a:lnTo>
                    <a:lnTo>
                      <a:pt x="2060" y="2711"/>
                    </a:lnTo>
                    <a:lnTo>
                      <a:pt x="2065" y="2711"/>
                    </a:lnTo>
                    <a:lnTo>
                      <a:pt x="2065" y="2721"/>
                    </a:lnTo>
                    <a:lnTo>
                      <a:pt x="2065" y="2631"/>
                    </a:lnTo>
                    <a:lnTo>
                      <a:pt x="2065" y="2716"/>
                    </a:lnTo>
                    <a:lnTo>
                      <a:pt x="2070" y="2716"/>
                    </a:lnTo>
                    <a:lnTo>
                      <a:pt x="2070" y="2721"/>
                    </a:lnTo>
                    <a:lnTo>
                      <a:pt x="2070" y="2389"/>
                    </a:lnTo>
                    <a:lnTo>
                      <a:pt x="2070" y="2711"/>
                    </a:lnTo>
                    <a:lnTo>
                      <a:pt x="2074" y="2711"/>
                    </a:lnTo>
                    <a:lnTo>
                      <a:pt x="2074" y="2721"/>
                    </a:lnTo>
                    <a:lnTo>
                      <a:pt x="2074" y="2621"/>
                    </a:lnTo>
                    <a:lnTo>
                      <a:pt x="2074" y="2711"/>
                    </a:lnTo>
                    <a:lnTo>
                      <a:pt x="2079" y="2711"/>
                    </a:lnTo>
                    <a:lnTo>
                      <a:pt x="2079" y="2721"/>
                    </a:lnTo>
                    <a:lnTo>
                      <a:pt x="2079" y="958"/>
                    </a:lnTo>
                    <a:lnTo>
                      <a:pt x="2079" y="2711"/>
                    </a:lnTo>
                    <a:lnTo>
                      <a:pt x="2084" y="2706"/>
                    </a:lnTo>
                    <a:lnTo>
                      <a:pt x="2084" y="2721"/>
                    </a:lnTo>
                    <a:lnTo>
                      <a:pt x="2084" y="2237"/>
                    </a:lnTo>
                    <a:lnTo>
                      <a:pt x="2084" y="2711"/>
                    </a:lnTo>
                    <a:lnTo>
                      <a:pt x="2089" y="2711"/>
                    </a:lnTo>
                    <a:lnTo>
                      <a:pt x="2089" y="2721"/>
                    </a:lnTo>
                    <a:lnTo>
                      <a:pt x="2089" y="2469"/>
                    </a:lnTo>
                    <a:lnTo>
                      <a:pt x="2089" y="2706"/>
                    </a:lnTo>
                    <a:lnTo>
                      <a:pt x="2093" y="2706"/>
                    </a:lnTo>
                    <a:lnTo>
                      <a:pt x="2093" y="2721"/>
                    </a:lnTo>
                    <a:lnTo>
                      <a:pt x="2093" y="2564"/>
                    </a:lnTo>
                    <a:lnTo>
                      <a:pt x="2093" y="2721"/>
                    </a:lnTo>
                    <a:lnTo>
                      <a:pt x="2098" y="2721"/>
                    </a:lnTo>
                    <a:lnTo>
                      <a:pt x="2098" y="2721"/>
                    </a:lnTo>
                    <a:lnTo>
                      <a:pt x="2098" y="2010"/>
                    </a:lnTo>
                    <a:lnTo>
                      <a:pt x="2098" y="2332"/>
                    </a:lnTo>
                    <a:lnTo>
                      <a:pt x="2103" y="2460"/>
                    </a:lnTo>
                    <a:lnTo>
                      <a:pt x="2103" y="2721"/>
                    </a:lnTo>
                    <a:lnTo>
                      <a:pt x="2103" y="1887"/>
                    </a:lnTo>
                    <a:lnTo>
                      <a:pt x="2103" y="2716"/>
                    </a:lnTo>
                    <a:lnTo>
                      <a:pt x="2108" y="2716"/>
                    </a:lnTo>
                    <a:lnTo>
                      <a:pt x="2108" y="2721"/>
                    </a:lnTo>
                    <a:lnTo>
                      <a:pt x="2108" y="2697"/>
                    </a:lnTo>
                    <a:lnTo>
                      <a:pt x="2108" y="2716"/>
                    </a:lnTo>
                    <a:lnTo>
                      <a:pt x="2112" y="2716"/>
                    </a:lnTo>
                    <a:lnTo>
                      <a:pt x="2112" y="2721"/>
                    </a:lnTo>
                    <a:lnTo>
                      <a:pt x="2112" y="2564"/>
                    </a:lnTo>
                    <a:lnTo>
                      <a:pt x="2112" y="2716"/>
                    </a:lnTo>
                    <a:lnTo>
                      <a:pt x="2117" y="2716"/>
                    </a:lnTo>
                    <a:lnTo>
                      <a:pt x="2117" y="2721"/>
                    </a:lnTo>
                    <a:lnTo>
                      <a:pt x="2117" y="2697"/>
                    </a:lnTo>
                    <a:lnTo>
                      <a:pt x="2117" y="2716"/>
                    </a:lnTo>
                    <a:lnTo>
                      <a:pt x="2122" y="2716"/>
                    </a:lnTo>
                    <a:lnTo>
                      <a:pt x="2122" y="2721"/>
                    </a:lnTo>
                    <a:lnTo>
                      <a:pt x="2122" y="1773"/>
                    </a:lnTo>
                    <a:lnTo>
                      <a:pt x="2122" y="2716"/>
                    </a:lnTo>
                    <a:lnTo>
                      <a:pt x="2127" y="2721"/>
                    </a:lnTo>
                    <a:lnTo>
                      <a:pt x="2127" y="2721"/>
                    </a:lnTo>
                    <a:lnTo>
                      <a:pt x="2127" y="2692"/>
                    </a:lnTo>
                    <a:lnTo>
                      <a:pt x="2127" y="2716"/>
                    </a:lnTo>
                    <a:lnTo>
                      <a:pt x="2131" y="2716"/>
                    </a:lnTo>
                    <a:lnTo>
                      <a:pt x="2131" y="2721"/>
                    </a:lnTo>
                    <a:lnTo>
                      <a:pt x="2131" y="2531"/>
                    </a:lnTo>
                    <a:lnTo>
                      <a:pt x="2131" y="2716"/>
                    </a:lnTo>
                    <a:lnTo>
                      <a:pt x="2136" y="2716"/>
                    </a:lnTo>
                    <a:lnTo>
                      <a:pt x="2136" y="2721"/>
                    </a:lnTo>
                    <a:lnTo>
                      <a:pt x="2136" y="2697"/>
                    </a:lnTo>
                    <a:lnTo>
                      <a:pt x="2136" y="2716"/>
                    </a:lnTo>
                    <a:lnTo>
                      <a:pt x="2141" y="2716"/>
                    </a:lnTo>
                    <a:lnTo>
                      <a:pt x="2141" y="2721"/>
                    </a:lnTo>
                    <a:lnTo>
                      <a:pt x="2141" y="1522"/>
                    </a:lnTo>
                    <a:lnTo>
                      <a:pt x="2141" y="2711"/>
                    </a:lnTo>
                    <a:lnTo>
                      <a:pt x="2145" y="2711"/>
                    </a:lnTo>
                    <a:lnTo>
                      <a:pt x="2145" y="2721"/>
                    </a:lnTo>
                    <a:lnTo>
                      <a:pt x="2145" y="2702"/>
                    </a:lnTo>
                    <a:lnTo>
                      <a:pt x="2145" y="2711"/>
                    </a:lnTo>
                    <a:lnTo>
                      <a:pt x="2150" y="2711"/>
                    </a:lnTo>
                    <a:lnTo>
                      <a:pt x="2150" y="2721"/>
                    </a:lnTo>
                    <a:lnTo>
                      <a:pt x="2150" y="2507"/>
                    </a:lnTo>
                    <a:lnTo>
                      <a:pt x="2150" y="2711"/>
                    </a:lnTo>
                    <a:lnTo>
                      <a:pt x="2155" y="2711"/>
                    </a:lnTo>
                    <a:lnTo>
                      <a:pt x="2155" y="2721"/>
                    </a:lnTo>
                    <a:lnTo>
                      <a:pt x="2155" y="2702"/>
                    </a:lnTo>
                    <a:lnTo>
                      <a:pt x="2155" y="2721"/>
                    </a:lnTo>
                    <a:lnTo>
                      <a:pt x="2160" y="2721"/>
                    </a:lnTo>
                    <a:lnTo>
                      <a:pt x="2160" y="2721"/>
                    </a:lnTo>
                    <a:lnTo>
                      <a:pt x="2160" y="1237"/>
                    </a:lnTo>
                    <a:lnTo>
                      <a:pt x="2160" y="2716"/>
                    </a:lnTo>
                    <a:lnTo>
                      <a:pt x="2164" y="2711"/>
                    </a:lnTo>
                    <a:lnTo>
                      <a:pt x="2164" y="2721"/>
                    </a:lnTo>
                    <a:lnTo>
                      <a:pt x="2164" y="2697"/>
                    </a:lnTo>
                    <a:lnTo>
                      <a:pt x="2164" y="2721"/>
                    </a:lnTo>
                    <a:lnTo>
                      <a:pt x="2169" y="2721"/>
                    </a:lnTo>
                    <a:lnTo>
                      <a:pt x="2169" y="2721"/>
                    </a:lnTo>
                    <a:lnTo>
                      <a:pt x="2169" y="2441"/>
                    </a:lnTo>
                    <a:lnTo>
                      <a:pt x="2169" y="2716"/>
                    </a:lnTo>
                    <a:lnTo>
                      <a:pt x="2174" y="2716"/>
                    </a:lnTo>
                    <a:lnTo>
                      <a:pt x="2174" y="2721"/>
                    </a:lnTo>
                    <a:lnTo>
                      <a:pt x="2174" y="2692"/>
                    </a:lnTo>
                    <a:lnTo>
                      <a:pt x="2174" y="2711"/>
                    </a:lnTo>
                    <a:lnTo>
                      <a:pt x="2179" y="2711"/>
                    </a:lnTo>
                    <a:lnTo>
                      <a:pt x="2179" y="2721"/>
                    </a:lnTo>
                    <a:lnTo>
                      <a:pt x="2179" y="1152"/>
                    </a:lnTo>
                    <a:lnTo>
                      <a:pt x="2179" y="2716"/>
                    </a:lnTo>
                    <a:lnTo>
                      <a:pt x="2183" y="2716"/>
                    </a:lnTo>
                    <a:lnTo>
                      <a:pt x="2183" y="2721"/>
                    </a:lnTo>
                    <a:lnTo>
                      <a:pt x="2183" y="2697"/>
                    </a:lnTo>
                    <a:lnTo>
                      <a:pt x="2183" y="2716"/>
                    </a:lnTo>
                    <a:lnTo>
                      <a:pt x="2188" y="2716"/>
                    </a:lnTo>
                    <a:lnTo>
                      <a:pt x="2188" y="2721"/>
                    </a:lnTo>
                    <a:lnTo>
                      <a:pt x="2188" y="2422"/>
                    </a:lnTo>
                    <a:lnTo>
                      <a:pt x="2188" y="2716"/>
                    </a:lnTo>
                    <a:lnTo>
                      <a:pt x="2193" y="2721"/>
                    </a:lnTo>
                    <a:lnTo>
                      <a:pt x="2193" y="2721"/>
                    </a:lnTo>
                    <a:lnTo>
                      <a:pt x="2193" y="2697"/>
                    </a:lnTo>
                    <a:lnTo>
                      <a:pt x="2193" y="2716"/>
                    </a:lnTo>
                    <a:lnTo>
                      <a:pt x="2198" y="2716"/>
                    </a:lnTo>
                    <a:lnTo>
                      <a:pt x="2198" y="2721"/>
                    </a:lnTo>
                    <a:lnTo>
                      <a:pt x="2198" y="773"/>
                    </a:lnTo>
                    <a:lnTo>
                      <a:pt x="2198" y="2716"/>
                    </a:lnTo>
                    <a:lnTo>
                      <a:pt x="2202" y="2716"/>
                    </a:lnTo>
                    <a:lnTo>
                      <a:pt x="2202" y="2721"/>
                    </a:lnTo>
                    <a:lnTo>
                      <a:pt x="2202" y="2664"/>
                    </a:lnTo>
                    <a:lnTo>
                      <a:pt x="2202" y="2711"/>
                    </a:lnTo>
                    <a:lnTo>
                      <a:pt x="2207" y="2711"/>
                    </a:lnTo>
                    <a:lnTo>
                      <a:pt x="2207" y="2721"/>
                    </a:lnTo>
                    <a:lnTo>
                      <a:pt x="2207" y="2422"/>
                    </a:lnTo>
                    <a:lnTo>
                      <a:pt x="2207" y="2716"/>
                    </a:lnTo>
                    <a:lnTo>
                      <a:pt x="2212" y="2721"/>
                    </a:lnTo>
                    <a:lnTo>
                      <a:pt x="2212" y="2721"/>
                    </a:lnTo>
                    <a:lnTo>
                      <a:pt x="2212" y="2659"/>
                    </a:lnTo>
                    <a:lnTo>
                      <a:pt x="2212" y="2716"/>
                    </a:lnTo>
                    <a:lnTo>
                      <a:pt x="2217" y="2716"/>
                    </a:lnTo>
                    <a:lnTo>
                      <a:pt x="2217" y="2721"/>
                    </a:lnTo>
                    <a:lnTo>
                      <a:pt x="2217" y="1304"/>
                    </a:lnTo>
                    <a:lnTo>
                      <a:pt x="2217" y="2711"/>
                    </a:lnTo>
                    <a:lnTo>
                      <a:pt x="2221" y="2706"/>
                    </a:lnTo>
                    <a:lnTo>
                      <a:pt x="2221" y="2721"/>
                    </a:lnTo>
                    <a:lnTo>
                      <a:pt x="2221" y="1981"/>
                    </a:lnTo>
                    <a:lnTo>
                      <a:pt x="2221" y="2716"/>
                    </a:lnTo>
                    <a:lnTo>
                      <a:pt x="2226" y="2716"/>
                    </a:lnTo>
                    <a:lnTo>
                      <a:pt x="2226" y="2721"/>
                    </a:lnTo>
                    <a:lnTo>
                      <a:pt x="2226" y="2564"/>
                    </a:lnTo>
                    <a:lnTo>
                      <a:pt x="2226" y="2683"/>
                    </a:lnTo>
                    <a:lnTo>
                      <a:pt x="2231" y="2692"/>
                    </a:lnTo>
                    <a:lnTo>
                      <a:pt x="2231" y="2721"/>
                    </a:lnTo>
                    <a:lnTo>
                      <a:pt x="2231" y="2474"/>
                    </a:lnTo>
                    <a:lnTo>
                      <a:pt x="2231" y="2716"/>
                    </a:lnTo>
                    <a:lnTo>
                      <a:pt x="2235" y="2716"/>
                    </a:lnTo>
                    <a:lnTo>
                      <a:pt x="2235" y="2721"/>
                    </a:lnTo>
                    <a:lnTo>
                      <a:pt x="2235" y="2299"/>
                    </a:lnTo>
                    <a:lnTo>
                      <a:pt x="2235" y="2650"/>
                    </a:lnTo>
                    <a:lnTo>
                      <a:pt x="2240" y="2664"/>
                    </a:lnTo>
                    <a:lnTo>
                      <a:pt x="2240" y="2721"/>
                    </a:lnTo>
                    <a:lnTo>
                      <a:pt x="2240" y="1721"/>
                    </a:lnTo>
                    <a:lnTo>
                      <a:pt x="2240" y="2711"/>
                    </a:lnTo>
                    <a:lnTo>
                      <a:pt x="2245" y="2711"/>
                    </a:lnTo>
                    <a:lnTo>
                      <a:pt x="2245" y="2721"/>
                    </a:lnTo>
                    <a:lnTo>
                      <a:pt x="2245" y="2697"/>
                    </a:lnTo>
                    <a:lnTo>
                      <a:pt x="2245" y="2716"/>
                    </a:lnTo>
                    <a:lnTo>
                      <a:pt x="2250" y="2721"/>
                    </a:lnTo>
                    <a:lnTo>
                      <a:pt x="2250" y="2721"/>
                    </a:lnTo>
                    <a:lnTo>
                      <a:pt x="2250" y="2559"/>
                    </a:lnTo>
                    <a:lnTo>
                      <a:pt x="2250" y="2711"/>
                    </a:lnTo>
                    <a:lnTo>
                      <a:pt x="2254" y="2711"/>
                    </a:lnTo>
                    <a:lnTo>
                      <a:pt x="2254" y="2721"/>
                    </a:lnTo>
                    <a:lnTo>
                      <a:pt x="2254" y="2697"/>
                    </a:lnTo>
                    <a:lnTo>
                      <a:pt x="2254" y="2716"/>
                    </a:lnTo>
                    <a:lnTo>
                      <a:pt x="2259" y="2716"/>
                    </a:lnTo>
                    <a:lnTo>
                      <a:pt x="2259" y="2721"/>
                    </a:lnTo>
                    <a:lnTo>
                      <a:pt x="2259" y="1877"/>
                    </a:lnTo>
                    <a:lnTo>
                      <a:pt x="2259" y="2716"/>
                    </a:lnTo>
                    <a:lnTo>
                      <a:pt x="2264" y="2716"/>
                    </a:lnTo>
                    <a:lnTo>
                      <a:pt x="2264" y="2721"/>
                    </a:lnTo>
                    <a:lnTo>
                      <a:pt x="2264" y="2692"/>
                    </a:lnTo>
                    <a:lnTo>
                      <a:pt x="2264" y="2711"/>
                    </a:lnTo>
                    <a:lnTo>
                      <a:pt x="2269" y="2711"/>
                    </a:lnTo>
                    <a:lnTo>
                      <a:pt x="2269" y="2721"/>
                    </a:lnTo>
                    <a:lnTo>
                      <a:pt x="2269" y="2555"/>
                    </a:lnTo>
                    <a:lnTo>
                      <a:pt x="2269" y="2716"/>
                    </a:lnTo>
                    <a:lnTo>
                      <a:pt x="2273" y="2721"/>
                    </a:lnTo>
                    <a:lnTo>
                      <a:pt x="2273" y="2721"/>
                    </a:lnTo>
                    <a:lnTo>
                      <a:pt x="2273" y="2697"/>
                    </a:lnTo>
                    <a:lnTo>
                      <a:pt x="2273" y="2711"/>
                    </a:lnTo>
                    <a:lnTo>
                      <a:pt x="2278" y="2711"/>
                    </a:lnTo>
                    <a:lnTo>
                      <a:pt x="2278" y="2721"/>
                    </a:lnTo>
                    <a:lnTo>
                      <a:pt x="2278" y="1564"/>
                    </a:lnTo>
                    <a:lnTo>
                      <a:pt x="2278" y="2716"/>
                    </a:lnTo>
                    <a:lnTo>
                      <a:pt x="2283" y="2716"/>
                    </a:lnTo>
                    <a:lnTo>
                      <a:pt x="2283" y="2721"/>
                    </a:lnTo>
                    <a:lnTo>
                      <a:pt x="2283" y="2697"/>
                    </a:lnTo>
                    <a:lnTo>
                      <a:pt x="2283" y="2711"/>
                    </a:lnTo>
                    <a:lnTo>
                      <a:pt x="2288" y="2716"/>
                    </a:lnTo>
                    <a:lnTo>
                      <a:pt x="2288" y="2721"/>
                    </a:lnTo>
                    <a:lnTo>
                      <a:pt x="2288" y="2498"/>
                    </a:lnTo>
                    <a:lnTo>
                      <a:pt x="2288" y="2716"/>
                    </a:lnTo>
                    <a:lnTo>
                      <a:pt x="2292" y="2716"/>
                    </a:lnTo>
                    <a:lnTo>
                      <a:pt x="2292" y="2721"/>
                    </a:lnTo>
                    <a:lnTo>
                      <a:pt x="2292" y="2697"/>
                    </a:lnTo>
                    <a:lnTo>
                      <a:pt x="2292" y="2716"/>
                    </a:lnTo>
                    <a:lnTo>
                      <a:pt x="2297" y="2716"/>
                    </a:lnTo>
                    <a:lnTo>
                      <a:pt x="2297" y="2721"/>
                    </a:lnTo>
                    <a:lnTo>
                      <a:pt x="2297" y="1408"/>
                    </a:lnTo>
                    <a:lnTo>
                      <a:pt x="2297" y="2716"/>
                    </a:lnTo>
                    <a:lnTo>
                      <a:pt x="2302" y="2716"/>
                    </a:lnTo>
                    <a:lnTo>
                      <a:pt x="2302" y="2721"/>
                    </a:lnTo>
                    <a:lnTo>
                      <a:pt x="2302" y="2692"/>
                    </a:lnTo>
                    <a:lnTo>
                      <a:pt x="2302" y="2711"/>
                    </a:lnTo>
                    <a:lnTo>
                      <a:pt x="2307" y="2711"/>
                    </a:lnTo>
                    <a:lnTo>
                      <a:pt x="2307" y="2721"/>
                    </a:lnTo>
                    <a:lnTo>
                      <a:pt x="2307" y="2503"/>
                    </a:lnTo>
                    <a:lnTo>
                      <a:pt x="2307" y="2716"/>
                    </a:lnTo>
                    <a:lnTo>
                      <a:pt x="2311" y="2716"/>
                    </a:lnTo>
                    <a:lnTo>
                      <a:pt x="2311" y="2721"/>
                    </a:lnTo>
                    <a:lnTo>
                      <a:pt x="2311" y="2692"/>
                    </a:lnTo>
                    <a:lnTo>
                      <a:pt x="2311" y="2716"/>
                    </a:lnTo>
                    <a:lnTo>
                      <a:pt x="2316" y="2716"/>
                    </a:lnTo>
                    <a:lnTo>
                      <a:pt x="2316" y="2721"/>
                    </a:lnTo>
                    <a:lnTo>
                      <a:pt x="2316" y="1138"/>
                    </a:lnTo>
                    <a:lnTo>
                      <a:pt x="2316" y="2711"/>
                    </a:lnTo>
                    <a:lnTo>
                      <a:pt x="2321" y="2711"/>
                    </a:lnTo>
                    <a:lnTo>
                      <a:pt x="2321" y="2721"/>
                    </a:lnTo>
                    <a:lnTo>
                      <a:pt x="2321" y="2697"/>
                    </a:lnTo>
                    <a:lnTo>
                      <a:pt x="2321" y="2711"/>
                    </a:lnTo>
                    <a:lnTo>
                      <a:pt x="2325" y="2711"/>
                    </a:lnTo>
                    <a:lnTo>
                      <a:pt x="2325" y="2721"/>
                    </a:lnTo>
                    <a:lnTo>
                      <a:pt x="2325" y="2450"/>
                    </a:lnTo>
                    <a:lnTo>
                      <a:pt x="2325" y="2692"/>
                    </a:lnTo>
                    <a:lnTo>
                      <a:pt x="2330" y="2687"/>
                    </a:lnTo>
                    <a:lnTo>
                      <a:pt x="2330" y="2721"/>
                    </a:lnTo>
                    <a:lnTo>
                      <a:pt x="2330" y="2687"/>
                    </a:lnTo>
                    <a:lnTo>
                      <a:pt x="2330" y="2716"/>
                    </a:lnTo>
                    <a:lnTo>
                      <a:pt x="2335" y="2716"/>
                    </a:lnTo>
                    <a:lnTo>
                      <a:pt x="2335" y="2721"/>
                    </a:lnTo>
                    <a:lnTo>
                      <a:pt x="2335" y="1128"/>
                    </a:lnTo>
                    <a:lnTo>
                      <a:pt x="2335" y="2716"/>
                    </a:lnTo>
                    <a:lnTo>
                      <a:pt x="2340" y="2716"/>
                    </a:lnTo>
                    <a:lnTo>
                      <a:pt x="2340" y="2721"/>
                    </a:lnTo>
                    <a:lnTo>
                      <a:pt x="2340" y="2555"/>
                    </a:lnTo>
                    <a:lnTo>
                      <a:pt x="2340" y="2721"/>
                    </a:lnTo>
                    <a:lnTo>
                      <a:pt x="2344" y="2721"/>
                    </a:lnTo>
                    <a:lnTo>
                      <a:pt x="2344" y="2721"/>
                    </a:lnTo>
                    <a:lnTo>
                      <a:pt x="2344" y="2446"/>
                    </a:lnTo>
                    <a:lnTo>
                      <a:pt x="2344" y="2711"/>
                    </a:lnTo>
                    <a:lnTo>
                      <a:pt x="2349" y="2711"/>
                    </a:lnTo>
                    <a:lnTo>
                      <a:pt x="2349" y="2721"/>
                    </a:lnTo>
                    <a:lnTo>
                      <a:pt x="2349" y="2602"/>
                    </a:lnTo>
                    <a:lnTo>
                      <a:pt x="2349" y="2716"/>
                    </a:lnTo>
                    <a:lnTo>
                      <a:pt x="2354" y="2716"/>
                    </a:lnTo>
                    <a:lnTo>
                      <a:pt x="2354" y="2721"/>
                    </a:lnTo>
                    <a:lnTo>
                      <a:pt x="2354" y="1422"/>
                    </a:lnTo>
                    <a:lnTo>
                      <a:pt x="2354" y="2711"/>
                    </a:lnTo>
                    <a:lnTo>
                      <a:pt x="2359" y="2716"/>
                    </a:lnTo>
                    <a:lnTo>
                      <a:pt x="2359" y="2721"/>
                    </a:lnTo>
                    <a:lnTo>
                      <a:pt x="2359" y="2218"/>
                    </a:lnTo>
                    <a:lnTo>
                      <a:pt x="2359" y="2716"/>
                    </a:lnTo>
                    <a:lnTo>
                      <a:pt x="2363" y="2721"/>
                    </a:lnTo>
                    <a:lnTo>
                      <a:pt x="2363" y="2721"/>
                    </a:lnTo>
                    <a:lnTo>
                      <a:pt x="2363" y="2488"/>
                    </a:lnTo>
                    <a:lnTo>
                      <a:pt x="2363" y="2702"/>
                    </a:lnTo>
                    <a:lnTo>
                      <a:pt x="2368" y="2702"/>
                    </a:lnTo>
                    <a:lnTo>
                      <a:pt x="2368" y="2721"/>
                    </a:lnTo>
                    <a:lnTo>
                      <a:pt x="2368" y="2531"/>
                    </a:lnTo>
                    <a:lnTo>
                      <a:pt x="2368" y="2716"/>
                    </a:lnTo>
                    <a:lnTo>
                      <a:pt x="2373" y="2711"/>
                    </a:lnTo>
                    <a:lnTo>
                      <a:pt x="2373" y="2721"/>
                    </a:lnTo>
                    <a:lnTo>
                      <a:pt x="2373" y="2294"/>
                    </a:lnTo>
                    <a:lnTo>
                      <a:pt x="2373" y="2488"/>
                    </a:lnTo>
                    <a:lnTo>
                      <a:pt x="2378" y="2569"/>
                    </a:lnTo>
                    <a:lnTo>
                      <a:pt x="2378" y="2721"/>
                    </a:lnTo>
                    <a:lnTo>
                      <a:pt x="2378" y="1887"/>
                    </a:lnTo>
                    <a:lnTo>
                      <a:pt x="2378" y="2716"/>
                    </a:lnTo>
                    <a:lnTo>
                      <a:pt x="2382" y="2716"/>
                    </a:lnTo>
                    <a:lnTo>
                      <a:pt x="2382" y="2721"/>
                    </a:lnTo>
                    <a:lnTo>
                      <a:pt x="2382" y="2697"/>
                    </a:lnTo>
                    <a:lnTo>
                      <a:pt x="2382" y="2716"/>
                    </a:lnTo>
                    <a:lnTo>
                      <a:pt x="2387" y="2716"/>
                    </a:lnTo>
                    <a:lnTo>
                      <a:pt x="2387" y="2721"/>
                    </a:lnTo>
                    <a:lnTo>
                      <a:pt x="2387" y="2564"/>
                    </a:lnTo>
                    <a:lnTo>
                      <a:pt x="2387" y="2716"/>
                    </a:lnTo>
                    <a:lnTo>
                      <a:pt x="2392" y="2716"/>
                    </a:lnTo>
                    <a:lnTo>
                      <a:pt x="2392" y="2721"/>
                    </a:lnTo>
                    <a:lnTo>
                      <a:pt x="2392" y="2702"/>
                    </a:lnTo>
                    <a:lnTo>
                      <a:pt x="2392" y="2716"/>
                    </a:lnTo>
                    <a:lnTo>
                      <a:pt x="2396" y="2711"/>
                    </a:lnTo>
                    <a:lnTo>
                      <a:pt x="2396" y="2721"/>
                    </a:lnTo>
                    <a:lnTo>
                      <a:pt x="2396" y="1830"/>
                    </a:lnTo>
                    <a:lnTo>
                      <a:pt x="2396" y="2711"/>
                    </a:lnTo>
                    <a:lnTo>
                      <a:pt x="2401" y="2711"/>
                    </a:lnTo>
                    <a:lnTo>
                      <a:pt x="2401" y="2721"/>
                    </a:lnTo>
                    <a:lnTo>
                      <a:pt x="2401" y="2702"/>
                    </a:lnTo>
                    <a:lnTo>
                      <a:pt x="2401" y="2716"/>
                    </a:lnTo>
                    <a:lnTo>
                      <a:pt x="2406" y="2721"/>
                    </a:lnTo>
                    <a:lnTo>
                      <a:pt x="2406" y="2721"/>
                    </a:lnTo>
                    <a:lnTo>
                      <a:pt x="2406" y="2564"/>
                    </a:lnTo>
                    <a:lnTo>
                      <a:pt x="2406" y="2716"/>
                    </a:lnTo>
                    <a:lnTo>
                      <a:pt x="2411" y="2716"/>
                    </a:lnTo>
                    <a:lnTo>
                      <a:pt x="2411" y="2721"/>
                    </a:lnTo>
                    <a:lnTo>
                      <a:pt x="2411" y="2692"/>
                    </a:lnTo>
                    <a:lnTo>
                      <a:pt x="2411" y="2716"/>
                    </a:lnTo>
                    <a:lnTo>
                      <a:pt x="2415" y="2716"/>
                    </a:lnTo>
                    <a:lnTo>
                      <a:pt x="2415" y="2721"/>
                    </a:lnTo>
                    <a:lnTo>
                      <a:pt x="2415" y="1787"/>
                    </a:lnTo>
                    <a:lnTo>
                      <a:pt x="2415" y="2706"/>
                    </a:lnTo>
                    <a:lnTo>
                      <a:pt x="2420" y="2702"/>
                    </a:lnTo>
                    <a:lnTo>
                      <a:pt x="2420" y="2721"/>
                    </a:lnTo>
                    <a:lnTo>
                      <a:pt x="2420" y="2697"/>
                    </a:lnTo>
                    <a:lnTo>
                      <a:pt x="2420" y="2716"/>
                    </a:lnTo>
                    <a:lnTo>
                      <a:pt x="2425" y="2716"/>
                    </a:lnTo>
                    <a:lnTo>
                      <a:pt x="2425" y="2721"/>
                    </a:lnTo>
                    <a:lnTo>
                      <a:pt x="2425" y="2541"/>
                    </a:lnTo>
                    <a:lnTo>
                      <a:pt x="2425" y="2716"/>
                    </a:lnTo>
                    <a:lnTo>
                      <a:pt x="2430" y="2711"/>
                    </a:lnTo>
                    <a:lnTo>
                      <a:pt x="2430" y="2721"/>
                    </a:lnTo>
                    <a:lnTo>
                      <a:pt x="2430" y="2692"/>
                    </a:lnTo>
                    <a:lnTo>
                      <a:pt x="2430" y="2716"/>
                    </a:lnTo>
                    <a:lnTo>
                      <a:pt x="2434" y="2716"/>
                    </a:lnTo>
                    <a:lnTo>
                      <a:pt x="2434" y="2721"/>
                    </a:lnTo>
                    <a:lnTo>
                      <a:pt x="2434" y="1403"/>
                    </a:lnTo>
                    <a:lnTo>
                      <a:pt x="2434" y="2716"/>
                    </a:lnTo>
                    <a:lnTo>
                      <a:pt x="2439" y="2716"/>
                    </a:lnTo>
                    <a:lnTo>
                      <a:pt x="2439" y="2721"/>
                    </a:lnTo>
                    <a:lnTo>
                      <a:pt x="2439" y="2692"/>
                    </a:lnTo>
                    <a:lnTo>
                      <a:pt x="2439" y="2711"/>
                    </a:lnTo>
                    <a:lnTo>
                      <a:pt x="2444" y="2711"/>
                    </a:lnTo>
                    <a:lnTo>
                      <a:pt x="2444" y="2721"/>
                    </a:lnTo>
                    <a:lnTo>
                      <a:pt x="2444" y="2469"/>
                    </a:lnTo>
                    <a:lnTo>
                      <a:pt x="2444" y="2711"/>
                    </a:lnTo>
                    <a:lnTo>
                      <a:pt x="2449" y="2711"/>
                    </a:lnTo>
                    <a:lnTo>
                      <a:pt x="2449" y="2721"/>
                    </a:lnTo>
                    <a:lnTo>
                      <a:pt x="2449" y="2687"/>
                    </a:lnTo>
                    <a:lnTo>
                      <a:pt x="2449" y="2711"/>
                    </a:lnTo>
                    <a:lnTo>
                      <a:pt x="2453" y="2706"/>
                    </a:lnTo>
                    <a:lnTo>
                      <a:pt x="2453" y="2721"/>
                    </a:lnTo>
                    <a:lnTo>
                      <a:pt x="2453" y="1327"/>
                    </a:lnTo>
                    <a:lnTo>
                      <a:pt x="2453" y="2711"/>
                    </a:lnTo>
                    <a:lnTo>
                      <a:pt x="2458" y="2711"/>
                    </a:lnTo>
                    <a:lnTo>
                      <a:pt x="2458" y="2721"/>
                    </a:lnTo>
                    <a:lnTo>
                      <a:pt x="2458" y="2697"/>
                    </a:lnTo>
                    <a:lnTo>
                      <a:pt x="2458" y="2716"/>
                    </a:lnTo>
                    <a:lnTo>
                      <a:pt x="2463" y="2716"/>
                    </a:lnTo>
                    <a:lnTo>
                      <a:pt x="2463" y="2721"/>
                    </a:lnTo>
                    <a:lnTo>
                      <a:pt x="2463" y="2474"/>
                    </a:lnTo>
                    <a:lnTo>
                      <a:pt x="2463" y="2711"/>
                    </a:lnTo>
                    <a:lnTo>
                      <a:pt x="2468" y="2711"/>
                    </a:lnTo>
                    <a:lnTo>
                      <a:pt x="2468" y="2721"/>
                    </a:lnTo>
                    <a:lnTo>
                      <a:pt x="2468" y="2683"/>
                    </a:lnTo>
                    <a:lnTo>
                      <a:pt x="2468" y="2716"/>
                    </a:lnTo>
                    <a:lnTo>
                      <a:pt x="2472" y="2716"/>
                    </a:lnTo>
                    <a:lnTo>
                      <a:pt x="2472" y="2721"/>
                    </a:lnTo>
                    <a:lnTo>
                      <a:pt x="2472" y="1441"/>
                    </a:lnTo>
                    <a:lnTo>
                      <a:pt x="2472" y="2716"/>
                    </a:lnTo>
                    <a:lnTo>
                      <a:pt x="2477" y="2716"/>
                    </a:lnTo>
                    <a:lnTo>
                      <a:pt x="2477" y="2721"/>
                    </a:lnTo>
                    <a:lnTo>
                      <a:pt x="2477" y="2626"/>
                    </a:lnTo>
                    <a:lnTo>
                      <a:pt x="2477" y="2721"/>
                    </a:lnTo>
                    <a:lnTo>
                      <a:pt x="2482" y="2716"/>
                    </a:lnTo>
                    <a:lnTo>
                      <a:pt x="2482" y="2721"/>
                    </a:lnTo>
                    <a:lnTo>
                      <a:pt x="2482" y="2484"/>
                    </a:lnTo>
                    <a:lnTo>
                      <a:pt x="2482" y="2716"/>
                    </a:lnTo>
                    <a:lnTo>
                      <a:pt x="2486" y="2711"/>
                    </a:lnTo>
                    <a:lnTo>
                      <a:pt x="2486" y="2721"/>
                    </a:lnTo>
                    <a:lnTo>
                      <a:pt x="2486" y="2650"/>
                    </a:lnTo>
                    <a:lnTo>
                      <a:pt x="2486" y="2716"/>
                    </a:lnTo>
                    <a:lnTo>
                      <a:pt x="2491" y="2716"/>
                    </a:lnTo>
                    <a:lnTo>
                      <a:pt x="2491" y="2721"/>
                    </a:lnTo>
                    <a:lnTo>
                      <a:pt x="2491" y="1484"/>
                    </a:lnTo>
                    <a:lnTo>
                      <a:pt x="2491" y="2702"/>
                    </a:lnTo>
                    <a:lnTo>
                      <a:pt x="2496" y="2706"/>
                    </a:lnTo>
                    <a:lnTo>
                      <a:pt x="2496" y="2721"/>
                    </a:lnTo>
                    <a:lnTo>
                      <a:pt x="2496" y="2029"/>
                    </a:lnTo>
                    <a:lnTo>
                      <a:pt x="2496" y="2711"/>
                    </a:lnTo>
                    <a:lnTo>
                      <a:pt x="2501" y="2711"/>
                    </a:lnTo>
                    <a:lnTo>
                      <a:pt x="2501" y="2721"/>
                    </a:lnTo>
                    <a:lnTo>
                      <a:pt x="2501" y="2626"/>
                    </a:lnTo>
                    <a:lnTo>
                      <a:pt x="2501" y="2692"/>
                    </a:lnTo>
                    <a:lnTo>
                      <a:pt x="2505" y="2687"/>
                    </a:lnTo>
                    <a:lnTo>
                      <a:pt x="2505" y="2721"/>
                    </a:lnTo>
                    <a:lnTo>
                      <a:pt x="2505" y="2517"/>
                    </a:lnTo>
                    <a:lnTo>
                      <a:pt x="2505" y="2711"/>
                    </a:lnTo>
                    <a:lnTo>
                      <a:pt x="2510" y="2711"/>
                    </a:lnTo>
                    <a:lnTo>
                      <a:pt x="2510" y="2721"/>
                    </a:lnTo>
                    <a:lnTo>
                      <a:pt x="2510" y="2427"/>
                    </a:lnTo>
                    <a:lnTo>
                      <a:pt x="2510" y="2683"/>
                    </a:lnTo>
                    <a:lnTo>
                      <a:pt x="2515" y="2692"/>
                    </a:lnTo>
                    <a:lnTo>
                      <a:pt x="2515" y="2721"/>
                    </a:lnTo>
                    <a:lnTo>
                      <a:pt x="2515" y="2019"/>
                    </a:lnTo>
                    <a:lnTo>
                      <a:pt x="2515" y="2716"/>
                    </a:lnTo>
                    <a:lnTo>
                      <a:pt x="2520" y="2716"/>
                    </a:lnTo>
                    <a:lnTo>
                      <a:pt x="2520" y="2721"/>
                    </a:lnTo>
                    <a:lnTo>
                      <a:pt x="2520" y="2687"/>
                    </a:lnTo>
                    <a:lnTo>
                      <a:pt x="2520" y="2706"/>
                    </a:lnTo>
                    <a:lnTo>
                      <a:pt x="2524" y="2706"/>
                    </a:lnTo>
                    <a:lnTo>
                      <a:pt x="2524" y="2721"/>
                    </a:lnTo>
                    <a:lnTo>
                      <a:pt x="2524" y="2588"/>
                    </a:lnTo>
                    <a:lnTo>
                      <a:pt x="2524" y="2716"/>
                    </a:lnTo>
                    <a:lnTo>
                      <a:pt x="2529" y="2716"/>
                    </a:lnTo>
                    <a:lnTo>
                      <a:pt x="2529" y="2721"/>
                    </a:lnTo>
                    <a:lnTo>
                      <a:pt x="2529" y="2697"/>
                    </a:lnTo>
                    <a:lnTo>
                      <a:pt x="2529" y="2716"/>
                    </a:lnTo>
                    <a:lnTo>
                      <a:pt x="2534" y="2716"/>
                    </a:lnTo>
                    <a:lnTo>
                      <a:pt x="2534" y="2721"/>
                    </a:lnTo>
                    <a:lnTo>
                      <a:pt x="2534" y="2033"/>
                    </a:lnTo>
                    <a:lnTo>
                      <a:pt x="2534" y="2716"/>
                    </a:lnTo>
                    <a:lnTo>
                      <a:pt x="2539" y="2716"/>
                    </a:lnTo>
                    <a:lnTo>
                      <a:pt x="2539" y="2721"/>
                    </a:lnTo>
                    <a:lnTo>
                      <a:pt x="2539" y="2697"/>
                    </a:lnTo>
                    <a:lnTo>
                      <a:pt x="2539" y="2711"/>
                    </a:lnTo>
                    <a:lnTo>
                      <a:pt x="2543" y="2711"/>
                    </a:lnTo>
                    <a:lnTo>
                      <a:pt x="2543" y="2721"/>
                    </a:lnTo>
                    <a:lnTo>
                      <a:pt x="2543" y="2550"/>
                    </a:lnTo>
                    <a:lnTo>
                      <a:pt x="2543" y="2716"/>
                    </a:lnTo>
                    <a:lnTo>
                      <a:pt x="2548" y="2716"/>
                    </a:lnTo>
                    <a:lnTo>
                      <a:pt x="2548" y="2721"/>
                    </a:lnTo>
                    <a:lnTo>
                      <a:pt x="2548" y="2697"/>
                    </a:lnTo>
                    <a:lnTo>
                      <a:pt x="2548" y="2711"/>
                    </a:lnTo>
                    <a:lnTo>
                      <a:pt x="2553" y="2716"/>
                    </a:lnTo>
                    <a:lnTo>
                      <a:pt x="2553" y="2721"/>
                    </a:lnTo>
                    <a:lnTo>
                      <a:pt x="2553" y="1740"/>
                    </a:lnTo>
                    <a:lnTo>
                      <a:pt x="2553" y="2706"/>
                    </a:lnTo>
                    <a:lnTo>
                      <a:pt x="2557" y="2706"/>
                    </a:lnTo>
                    <a:lnTo>
                      <a:pt x="2557" y="2721"/>
                    </a:lnTo>
                    <a:lnTo>
                      <a:pt x="2557" y="2702"/>
                    </a:lnTo>
                    <a:lnTo>
                      <a:pt x="2557" y="2716"/>
                    </a:lnTo>
                    <a:lnTo>
                      <a:pt x="2562" y="2716"/>
                    </a:lnTo>
                    <a:lnTo>
                      <a:pt x="2562" y="2721"/>
                    </a:lnTo>
                    <a:lnTo>
                      <a:pt x="2562" y="2488"/>
                    </a:lnTo>
                    <a:lnTo>
                      <a:pt x="2562" y="2711"/>
                    </a:lnTo>
                    <a:lnTo>
                      <a:pt x="2567" y="2711"/>
                    </a:lnTo>
                    <a:lnTo>
                      <a:pt x="2567" y="2721"/>
                    </a:lnTo>
                    <a:lnTo>
                      <a:pt x="2567" y="2692"/>
                    </a:lnTo>
                    <a:lnTo>
                      <a:pt x="2567" y="2711"/>
                    </a:lnTo>
                    <a:lnTo>
                      <a:pt x="2572" y="2716"/>
                    </a:lnTo>
                    <a:lnTo>
                      <a:pt x="2572" y="2721"/>
                    </a:lnTo>
                    <a:lnTo>
                      <a:pt x="2572" y="1673"/>
                    </a:lnTo>
                    <a:lnTo>
                      <a:pt x="2572" y="2716"/>
                    </a:lnTo>
                    <a:lnTo>
                      <a:pt x="2576" y="2716"/>
                    </a:lnTo>
                    <a:lnTo>
                      <a:pt x="2576" y="2721"/>
                    </a:lnTo>
                    <a:lnTo>
                      <a:pt x="2576" y="2697"/>
                    </a:lnTo>
                    <a:lnTo>
                      <a:pt x="2576" y="2716"/>
                    </a:lnTo>
                    <a:lnTo>
                      <a:pt x="2581" y="2721"/>
                    </a:lnTo>
                    <a:lnTo>
                      <a:pt x="2581" y="2721"/>
                    </a:lnTo>
                    <a:lnTo>
                      <a:pt x="2581" y="2498"/>
                    </a:lnTo>
                    <a:lnTo>
                      <a:pt x="2581" y="2716"/>
                    </a:lnTo>
                    <a:lnTo>
                      <a:pt x="2586" y="2716"/>
                    </a:lnTo>
                    <a:lnTo>
                      <a:pt x="2586" y="2721"/>
                    </a:lnTo>
                    <a:lnTo>
                      <a:pt x="2586" y="2692"/>
                    </a:lnTo>
                    <a:lnTo>
                      <a:pt x="2586" y="2716"/>
                    </a:lnTo>
                    <a:lnTo>
                      <a:pt x="2591" y="2716"/>
                    </a:lnTo>
                    <a:lnTo>
                      <a:pt x="2591" y="2721"/>
                    </a:lnTo>
                    <a:lnTo>
                      <a:pt x="2591" y="1607"/>
                    </a:lnTo>
                    <a:lnTo>
                      <a:pt x="2591" y="2716"/>
                    </a:lnTo>
                    <a:lnTo>
                      <a:pt x="2595" y="2721"/>
                    </a:lnTo>
                    <a:lnTo>
                      <a:pt x="2595" y="2721"/>
                    </a:lnTo>
                    <a:lnTo>
                      <a:pt x="2595" y="2697"/>
                    </a:lnTo>
                    <a:lnTo>
                      <a:pt x="2595" y="2716"/>
                    </a:lnTo>
                    <a:lnTo>
                      <a:pt x="2600" y="2716"/>
                    </a:lnTo>
                    <a:lnTo>
                      <a:pt x="2600" y="2721"/>
                    </a:lnTo>
                    <a:lnTo>
                      <a:pt x="2600" y="2512"/>
                    </a:lnTo>
                    <a:lnTo>
                      <a:pt x="2600" y="2683"/>
                    </a:lnTo>
                    <a:lnTo>
                      <a:pt x="2605" y="2683"/>
                    </a:lnTo>
                    <a:lnTo>
                      <a:pt x="2605" y="2721"/>
                    </a:lnTo>
                    <a:lnTo>
                      <a:pt x="2605" y="2683"/>
                    </a:lnTo>
                    <a:lnTo>
                      <a:pt x="2605" y="2721"/>
                    </a:lnTo>
                    <a:lnTo>
                      <a:pt x="2610" y="2716"/>
                    </a:lnTo>
                    <a:lnTo>
                      <a:pt x="2610" y="2721"/>
                    </a:lnTo>
                    <a:lnTo>
                      <a:pt x="2610" y="1488"/>
                    </a:lnTo>
                    <a:lnTo>
                      <a:pt x="2610" y="2716"/>
                    </a:lnTo>
                    <a:lnTo>
                      <a:pt x="2614" y="2716"/>
                    </a:lnTo>
                    <a:lnTo>
                      <a:pt x="2614" y="2721"/>
                    </a:lnTo>
                    <a:lnTo>
                      <a:pt x="2614" y="2474"/>
                    </a:lnTo>
                    <a:lnTo>
                      <a:pt x="2614" y="2716"/>
                    </a:lnTo>
                    <a:lnTo>
                      <a:pt x="2619" y="2716"/>
                    </a:lnTo>
                    <a:lnTo>
                      <a:pt x="2619" y="2721"/>
                    </a:lnTo>
                    <a:lnTo>
                      <a:pt x="2619" y="2479"/>
                    </a:lnTo>
                    <a:lnTo>
                      <a:pt x="2619" y="2716"/>
                    </a:lnTo>
                    <a:lnTo>
                      <a:pt x="2624" y="2716"/>
                    </a:lnTo>
                    <a:lnTo>
                      <a:pt x="2624" y="2721"/>
                    </a:lnTo>
                    <a:lnTo>
                      <a:pt x="2624" y="2597"/>
                    </a:lnTo>
                    <a:lnTo>
                      <a:pt x="2624" y="2711"/>
                    </a:lnTo>
                    <a:lnTo>
                      <a:pt x="2629" y="2711"/>
                    </a:lnTo>
                    <a:lnTo>
                      <a:pt x="2629" y="2721"/>
                    </a:lnTo>
                    <a:lnTo>
                      <a:pt x="2629" y="1882"/>
                    </a:lnTo>
                    <a:lnTo>
                      <a:pt x="2629" y="2706"/>
                    </a:lnTo>
                    <a:lnTo>
                      <a:pt x="2633" y="2683"/>
                    </a:lnTo>
                    <a:lnTo>
                      <a:pt x="2633" y="2721"/>
                    </a:lnTo>
                    <a:lnTo>
                      <a:pt x="2633" y="2237"/>
                    </a:lnTo>
                    <a:lnTo>
                      <a:pt x="2633" y="2716"/>
                    </a:lnTo>
                    <a:lnTo>
                      <a:pt x="2638" y="2716"/>
                    </a:lnTo>
                    <a:lnTo>
                      <a:pt x="2638" y="2721"/>
                    </a:lnTo>
                    <a:lnTo>
                      <a:pt x="2638" y="2569"/>
                    </a:lnTo>
                    <a:lnTo>
                      <a:pt x="2638" y="2702"/>
                    </a:lnTo>
                    <a:lnTo>
                      <a:pt x="2643" y="2697"/>
                    </a:lnTo>
                    <a:lnTo>
                      <a:pt x="2643" y="2721"/>
                    </a:lnTo>
                    <a:lnTo>
                      <a:pt x="2643" y="2541"/>
                    </a:lnTo>
                    <a:lnTo>
                      <a:pt x="2643" y="2721"/>
                    </a:lnTo>
                    <a:lnTo>
                      <a:pt x="2647" y="2716"/>
                    </a:lnTo>
                    <a:lnTo>
                      <a:pt x="2647" y="2721"/>
                    </a:lnTo>
                    <a:lnTo>
                      <a:pt x="2647" y="2493"/>
                    </a:lnTo>
                    <a:lnTo>
                      <a:pt x="2647" y="2640"/>
                    </a:lnTo>
                    <a:lnTo>
                      <a:pt x="2652" y="2673"/>
                    </a:lnTo>
                    <a:lnTo>
                      <a:pt x="2652" y="2721"/>
                    </a:lnTo>
                    <a:lnTo>
                      <a:pt x="2652" y="2052"/>
                    </a:lnTo>
                    <a:lnTo>
                      <a:pt x="2652" y="2711"/>
                    </a:lnTo>
                    <a:lnTo>
                      <a:pt x="2657" y="2711"/>
                    </a:lnTo>
                    <a:lnTo>
                      <a:pt x="2657" y="2721"/>
                    </a:lnTo>
                    <a:lnTo>
                      <a:pt x="2657" y="2692"/>
                    </a:lnTo>
                    <a:lnTo>
                      <a:pt x="2657" y="2716"/>
                    </a:lnTo>
                    <a:lnTo>
                      <a:pt x="2662" y="2716"/>
                    </a:lnTo>
                    <a:lnTo>
                      <a:pt x="2662" y="2721"/>
                    </a:lnTo>
                    <a:lnTo>
                      <a:pt x="2662" y="2602"/>
                    </a:lnTo>
                    <a:lnTo>
                      <a:pt x="2662" y="2716"/>
                    </a:lnTo>
                    <a:lnTo>
                      <a:pt x="2666" y="2711"/>
                    </a:lnTo>
                    <a:lnTo>
                      <a:pt x="2666" y="2721"/>
                    </a:lnTo>
                    <a:lnTo>
                      <a:pt x="2666" y="2692"/>
                    </a:lnTo>
                    <a:lnTo>
                      <a:pt x="2666" y="2711"/>
                    </a:lnTo>
                    <a:lnTo>
                      <a:pt x="2671" y="2706"/>
                    </a:lnTo>
                    <a:lnTo>
                      <a:pt x="2671" y="2721"/>
                    </a:lnTo>
                    <a:lnTo>
                      <a:pt x="2671" y="2000"/>
                    </a:lnTo>
                    <a:lnTo>
                      <a:pt x="2671" y="2711"/>
                    </a:lnTo>
                    <a:lnTo>
                      <a:pt x="2676" y="2711"/>
                    </a:lnTo>
                    <a:lnTo>
                      <a:pt x="2676" y="2721"/>
                    </a:lnTo>
                    <a:lnTo>
                      <a:pt x="2676" y="2697"/>
                    </a:lnTo>
                    <a:lnTo>
                      <a:pt x="2676" y="2716"/>
                    </a:lnTo>
                    <a:lnTo>
                      <a:pt x="2681" y="2716"/>
                    </a:lnTo>
                    <a:lnTo>
                      <a:pt x="2681" y="2721"/>
                    </a:lnTo>
                    <a:lnTo>
                      <a:pt x="2681" y="2559"/>
                    </a:lnTo>
                    <a:lnTo>
                      <a:pt x="2681" y="2716"/>
                    </a:lnTo>
                    <a:lnTo>
                      <a:pt x="2685" y="2711"/>
                    </a:lnTo>
                    <a:lnTo>
                      <a:pt x="2685" y="2721"/>
                    </a:lnTo>
                    <a:lnTo>
                      <a:pt x="2685" y="2702"/>
                    </a:lnTo>
                    <a:lnTo>
                      <a:pt x="2685" y="2711"/>
                    </a:lnTo>
                    <a:lnTo>
                      <a:pt x="2690" y="2711"/>
                    </a:lnTo>
                    <a:lnTo>
                      <a:pt x="2690" y="2721"/>
                    </a:lnTo>
                    <a:lnTo>
                      <a:pt x="2690" y="1849"/>
                    </a:lnTo>
                    <a:lnTo>
                      <a:pt x="2690" y="2711"/>
                    </a:lnTo>
                    <a:lnTo>
                      <a:pt x="2695" y="2706"/>
                    </a:lnTo>
                    <a:lnTo>
                      <a:pt x="2695" y="2721"/>
                    </a:lnTo>
                    <a:lnTo>
                      <a:pt x="2695" y="2697"/>
                    </a:lnTo>
                    <a:lnTo>
                      <a:pt x="2695" y="2716"/>
                    </a:lnTo>
                    <a:lnTo>
                      <a:pt x="2700" y="2716"/>
                    </a:lnTo>
                    <a:lnTo>
                      <a:pt x="2700" y="2721"/>
                    </a:lnTo>
                    <a:lnTo>
                      <a:pt x="2700" y="2531"/>
                    </a:lnTo>
                    <a:lnTo>
                      <a:pt x="2700" y="2711"/>
                    </a:lnTo>
                    <a:lnTo>
                      <a:pt x="2704" y="2711"/>
                    </a:lnTo>
                    <a:lnTo>
                      <a:pt x="2704" y="2721"/>
                    </a:lnTo>
                    <a:lnTo>
                      <a:pt x="2704" y="2697"/>
                    </a:lnTo>
                    <a:lnTo>
                      <a:pt x="2704" y="2721"/>
                    </a:lnTo>
                    <a:lnTo>
                      <a:pt x="2709" y="2716"/>
                    </a:lnTo>
                    <a:lnTo>
                      <a:pt x="2709" y="2721"/>
                    </a:lnTo>
                    <a:lnTo>
                      <a:pt x="2709" y="1735"/>
                    </a:lnTo>
                    <a:lnTo>
                      <a:pt x="2709" y="2711"/>
                    </a:lnTo>
                    <a:lnTo>
                      <a:pt x="2714" y="2711"/>
                    </a:lnTo>
                    <a:lnTo>
                      <a:pt x="2714" y="2721"/>
                    </a:lnTo>
                    <a:lnTo>
                      <a:pt x="2714" y="2687"/>
                    </a:lnTo>
                    <a:lnTo>
                      <a:pt x="2714" y="2716"/>
                    </a:lnTo>
                    <a:lnTo>
                      <a:pt x="2719" y="2716"/>
                    </a:lnTo>
                    <a:lnTo>
                      <a:pt x="2719" y="2721"/>
                    </a:lnTo>
                    <a:lnTo>
                      <a:pt x="2719" y="2526"/>
                    </a:lnTo>
                    <a:lnTo>
                      <a:pt x="2719" y="2711"/>
                    </a:lnTo>
                    <a:lnTo>
                      <a:pt x="2723" y="2711"/>
                    </a:lnTo>
                    <a:lnTo>
                      <a:pt x="2723" y="2721"/>
                    </a:lnTo>
                    <a:lnTo>
                      <a:pt x="2723" y="2702"/>
                    </a:lnTo>
                    <a:lnTo>
                      <a:pt x="2723" y="2711"/>
                    </a:lnTo>
                    <a:lnTo>
                      <a:pt x="2728" y="2711"/>
                    </a:lnTo>
                    <a:lnTo>
                      <a:pt x="2728" y="2721"/>
                    </a:lnTo>
                    <a:lnTo>
                      <a:pt x="2728" y="1673"/>
                    </a:lnTo>
                    <a:lnTo>
                      <a:pt x="2728" y="2711"/>
                    </a:lnTo>
                    <a:lnTo>
                      <a:pt x="2733" y="2711"/>
                    </a:lnTo>
                    <a:lnTo>
                      <a:pt x="2733" y="2721"/>
                    </a:lnTo>
                    <a:lnTo>
                      <a:pt x="2733" y="2692"/>
                    </a:lnTo>
                    <a:lnTo>
                      <a:pt x="2733" y="2721"/>
                    </a:lnTo>
                    <a:lnTo>
                      <a:pt x="2737" y="2721"/>
                    </a:lnTo>
                    <a:lnTo>
                      <a:pt x="2737" y="2721"/>
                    </a:lnTo>
                    <a:lnTo>
                      <a:pt x="2737" y="2474"/>
                    </a:lnTo>
                    <a:lnTo>
                      <a:pt x="2737" y="2702"/>
                    </a:lnTo>
                    <a:lnTo>
                      <a:pt x="2742" y="2702"/>
                    </a:lnTo>
                    <a:lnTo>
                      <a:pt x="2742" y="2721"/>
                    </a:lnTo>
                    <a:lnTo>
                      <a:pt x="2742" y="2692"/>
                    </a:lnTo>
                    <a:lnTo>
                      <a:pt x="2742" y="2706"/>
                    </a:lnTo>
                    <a:lnTo>
                      <a:pt x="2747" y="2706"/>
                    </a:lnTo>
                    <a:lnTo>
                      <a:pt x="2747" y="2721"/>
                    </a:lnTo>
                    <a:lnTo>
                      <a:pt x="2747" y="1839"/>
                    </a:lnTo>
                    <a:lnTo>
                      <a:pt x="2747" y="2711"/>
                    </a:lnTo>
                    <a:lnTo>
                      <a:pt x="2752" y="2711"/>
                    </a:lnTo>
                    <a:lnTo>
                      <a:pt x="2752" y="2721"/>
                    </a:lnTo>
                    <a:lnTo>
                      <a:pt x="2752" y="2574"/>
                    </a:lnTo>
                    <a:lnTo>
                      <a:pt x="2752" y="2716"/>
                    </a:lnTo>
                    <a:lnTo>
                      <a:pt x="2756" y="2711"/>
                    </a:lnTo>
                    <a:lnTo>
                      <a:pt x="2756" y="2721"/>
                    </a:lnTo>
                    <a:lnTo>
                      <a:pt x="2756" y="2517"/>
                    </a:lnTo>
                    <a:lnTo>
                      <a:pt x="2756" y="2706"/>
                    </a:lnTo>
                    <a:lnTo>
                      <a:pt x="2761" y="2702"/>
                    </a:lnTo>
                    <a:lnTo>
                      <a:pt x="2761" y="2721"/>
                    </a:lnTo>
                    <a:lnTo>
                      <a:pt x="2761" y="2621"/>
                    </a:lnTo>
                    <a:lnTo>
                      <a:pt x="2761" y="2702"/>
                    </a:lnTo>
                    <a:lnTo>
                      <a:pt x="2766" y="2706"/>
                    </a:lnTo>
                    <a:lnTo>
                      <a:pt x="2766" y="2721"/>
                    </a:lnTo>
                    <a:lnTo>
                      <a:pt x="2766" y="1825"/>
                    </a:lnTo>
                    <a:lnTo>
                      <a:pt x="2766" y="2711"/>
                    </a:lnTo>
                    <a:lnTo>
                      <a:pt x="2771" y="2706"/>
                    </a:lnTo>
                    <a:lnTo>
                      <a:pt x="2771" y="2721"/>
                    </a:lnTo>
                    <a:lnTo>
                      <a:pt x="2771" y="2133"/>
                    </a:lnTo>
                    <a:lnTo>
                      <a:pt x="2771" y="2716"/>
                    </a:lnTo>
                    <a:lnTo>
                      <a:pt x="2775" y="2716"/>
                    </a:lnTo>
                    <a:lnTo>
                      <a:pt x="2775" y="2721"/>
                    </a:lnTo>
                    <a:lnTo>
                      <a:pt x="2775" y="2654"/>
                    </a:lnTo>
                    <a:lnTo>
                      <a:pt x="2775" y="2702"/>
                    </a:lnTo>
                    <a:lnTo>
                      <a:pt x="2780" y="2702"/>
                    </a:lnTo>
                    <a:lnTo>
                      <a:pt x="2780" y="2721"/>
                    </a:lnTo>
                    <a:lnTo>
                      <a:pt x="2780" y="2559"/>
                    </a:lnTo>
                    <a:lnTo>
                      <a:pt x="2780" y="2711"/>
                    </a:lnTo>
                    <a:lnTo>
                      <a:pt x="2785" y="2711"/>
                    </a:lnTo>
                    <a:lnTo>
                      <a:pt x="2785" y="2721"/>
                    </a:lnTo>
                    <a:lnTo>
                      <a:pt x="2785" y="2541"/>
                    </a:lnTo>
                    <a:lnTo>
                      <a:pt x="2785" y="2687"/>
                    </a:lnTo>
                    <a:lnTo>
                      <a:pt x="2790" y="2692"/>
                    </a:lnTo>
                    <a:lnTo>
                      <a:pt x="2790" y="2721"/>
                    </a:lnTo>
                    <a:lnTo>
                      <a:pt x="2790" y="2090"/>
                    </a:lnTo>
                    <a:lnTo>
                      <a:pt x="2790" y="2711"/>
                    </a:lnTo>
                    <a:lnTo>
                      <a:pt x="2794" y="2711"/>
                    </a:lnTo>
                    <a:lnTo>
                      <a:pt x="2794" y="2721"/>
                    </a:lnTo>
                    <a:lnTo>
                      <a:pt x="2794" y="2692"/>
                    </a:lnTo>
                    <a:lnTo>
                      <a:pt x="2794" y="2706"/>
                    </a:lnTo>
                    <a:lnTo>
                      <a:pt x="2799" y="2706"/>
                    </a:lnTo>
                    <a:lnTo>
                      <a:pt x="2799" y="2721"/>
                    </a:lnTo>
                    <a:lnTo>
                      <a:pt x="2799" y="2616"/>
                    </a:lnTo>
                    <a:lnTo>
                      <a:pt x="2799" y="2711"/>
                    </a:lnTo>
                    <a:lnTo>
                      <a:pt x="2804" y="2711"/>
                    </a:lnTo>
                    <a:lnTo>
                      <a:pt x="2804" y="2721"/>
                    </a:lnTo>
                    <a:lnTo>
                      <a:pt x="2804" y="2697"/>
                    </a:lnTo>
                    <a:lnTo>
                      <a:pt x="2804" y="2706"/>
                    </a:lnTo>
                    <a:lnTo>
                      <a:pt x="2808" y="2706"/>
                    </a:lnTo>
                    <a:lnTo>
                      <a:pt x="2808" y="2721"/>
                    </a:lnTo>
                    <a:lnTo>
                      <a:pt x="2808" y="2157"/>
                    </a:lnTo>
                    <a:lnTo>
                      <a:pt x="2808" y="2711"/>
                    </a:lnTo>
                    <a:lnTo>
                      <a:pt x="2813" y="2711"/>
                    </a:lnTo>
                    <a:lnTo>
                      <a:pt x="2813" y="2721"/>
                    </a:lnTo>
                    <a:lnTo>
                      <a:pt x="2813" y="2702"/>
                    </a:lnTo>
                    <a:lnTo>
                      <a:pt x="2813" y="2711"/>
                    </a:lnTo>
                    <a:lnTo>
                      <a:pt x="2818" y="2711"/>
                    </a:lnTo>
                    <a:lnTo>
                      <a:pt x="2818" y="2721"/>
                    </a:lnTo>
                    <a:lnTo>
                      <a:pt x="2818" y="2578"/>
                    </a:lnTo>
                    <a:lnTo>
                      <a:pt x="2818" y="2702"/>
                    </a:lnTo>
                    <a:lnTo>
                      <a:pt x="2823" y="2702"/>
                    </a:lnTo>
                    <a:lnTo>
                      <a:pt x="2823" y="2721"/>
                    </a:lnTo>
                    <a:lnTo>
                      <a:pt x="2823" y="2692"/>
                    </a:lnTo>
                    <a:lnTo>
                      <a:pt x="2823" y="2711"/>
                    </a:lnTo>
                    <a:lnTo>
                      <a:pt x="2827" y="2716"/>
                    </a:lnTo>
                    <a:lnTo>
                      <a:pt x="2827" y="2721"/>
                    </a:lnTo>
                    <a:lnTo>
                      <a:pt x="2827" y="2038"/>
                    </a:lnTo>
                    <a:lnTo>
                      <a:pt x="2827" y="2716"/>
                    </a:lnTo>
                    <a:lnTo>
                      <a:pt x="2832" y="2716"/>
                    </a:lnTo>
                    <a:lnTo>
                      <a:pt x="2832" y="2721"/>
                    </a:lnTo>
                    <a:lnTo>
                      <a:pt x="2832" y="2697"/>
                    </a:lnTo>
                    <a:lnTo>
                      <a:pt x="2832" y="2706"/>
                    </a:lnTo>
                    <a:lnTo>
                      <a:pt x="2837" y="2706"/>
                    </a:lnTo>
                    <a:lnTo>
                      <a:pt x="2837" y="2721"/>
                    </a:lnTo>
                    <a:lnTo>
                      <a:pt x="2837" y="2559"/>
                    </a:lnTo>
                    <a:lnTo>
                      <a:pt x="2837" y="2721"/>
                    </a:lnTo>
                    <a:lnTo>
                      <a:pt x="2842" y="2721"/>
                    </a:lnTo>
                    <a:lnTo>
                      <a:pt x="2842" y="2721"/>
                    </a:lnTo>
                    <a:lnTo>
                      <a:pt x="2842" y="2692"/>
                    </a:lnTo>
                    <a:lnTo>
                      <a:pt x="2842" y="2716"/>
                    </a:lnTo>
                    <a:lnTo>
                      <a:pt x="2846" y="2716"/>
                    </a:lnTo>
                    <a:lnTo>
                      <a:pt x="2846" y="2721"/>
                    </a:lnTo>
                    <a:lnTo>
                      <a:pt x="2846" y="1830"/>
                    </a:lnTo>
                    <a:lnTo>
                      <a:pt x="2846" y="2706"/>
                    </a:lnTo>
                    <a:lnTo>
                      <a:pt x="2851" y="2706"/>
                    </a:lnTo>
                    <a:lnTo>
                      <a:pt x="2851" y="2721"/>
                    </a:lnTo>
                    <a:lnTo>
                      <a:pt x="2851" y="2697"/>
                    </a:lnTo>
                    <a:lnTo>
                      <a:pt x="2851" y="2711"/>
                    </a:lnTo>
                    <a:lnTo>
                      <a:pt x="2856" y="2711"/>
                    </a:lnTo>
                    <a:lnTo>
                      <a:pt x="2856" y="2721"/>
                    </a:lnTo>
                    <a:lnTo>
                      <a:pt x="2856" y="2555"/>
                    </a:lnTo>
                    <a:lnTo>
                      <a:pt x="2856" y="2706"/>
                    </a:lnTo>
                    <a:lnTo>
                      <a:pt x="2861" y="2706"/>
                    </a:lnTo>
                    <a:lnTo>
                      <a:pt x="2861" y="2721"/>
                    </a:lnTo>
                    <a:lnTo>
                      <a:pt x="2861" y="2697"/>
                    </a:lnTo>
                    <a:lnTo>
                      <a:pt x="2861" y="2716"/>
                    </a:lnTo>
                    <a:lnTo>
                      <a:pt x="2865" y="2721"/>
                    </a:lnTo>
                    <a:lnTo>
                      <a:pt x="2865" y="2721"/>
                    </a:lnTo>
                    <a:lnTo>
                      <a:pt x="2865" y="1915"/>
                    </a:lnTo>
                    <a:lnTo>
                      <a:pt x="2865" y="2697"/>
                    </a:lnTo>
                    <a:lnTo>
                      <a:pt x="2870" y="2706"/>
                    </a:lnTo>
                    <a:lnTo>
                      <a:pt x="2870" y="2721"/>
                    </a:lnTo>
                    <a:lnTo>
                      <a:pt x="2870" y="2697"/>
                    </a:lnTo>
                    <a:lnTo>
                      <a:pt x="2870" y="2716"/>
                    </a:lnTo>
                    <a:lnTo>
                      <a:pt x="2875" y="2711"/>
                    </a:lnTo>
                    <a:lnTo>
                      <a:pt x="2875" y="2721"/>
                    </a:lnTo>
                    <a:lnTo>
                      <a:pt x="2875" y="2559"/>
                    </a:lnTo>
                    <a:lnTo>
                      <a:pt x="2875" y="2678"/>
                    </a:lnTo>
                    <a:lnTo>
                      <a:pt x="2880" y="2683"/>
                    </a:lnTo>
                    <a:lnTo>
                      <a:pt x="2880" y="2721"/>
                    </a:lnTo>
                    <a:lnTo>
                      <a:pt x="2880" y="2683"/>
                    </a:lnTo>
                    <a:lnTo>
                      <a:pt x="2880" y="2716"/>
                    </a:lnTo>
                    <a:lnTo>
                      <a:pt x="2884" y="2711"/>
                    </a:lnTo>
                    <a:lnTo>
                      <a:pt x="2884" y="2721"/>
                    </a:lnTo>
                    <a:lnTo>
                      <a:pt x="2884" y="1972"/>
                    </a:lnTo>
                    <a:lnTo>
                      <a:pt x="2884" y="2706"/>
                    </a:lnTo>
                    <a:lnTo>
                      <a:pt x="2889" y="2711"/>
                    </a:lnTo>
                    <a:lnTo>
                      <a:pt x="2889" y="2721"/>
                    </a:lnTo>
                    <a:lnTo>
                      <a:pt x="2889" y="2493"/>
                    </a:lnTo>
                    <a:lnTo>
                      <a:pt x="2889" y="2716"/>
                    </a:lnTo>
                    <a:lnTo>
                      <a:pt x="2894" y="2716"/>
                    </a:lnTo>
                    <a:lnTo>
                      <a:pt x="2894" y="2721"/>
                    </a:lnTo>
                    <a:lnTo>
                      <a:pt x="2894" y="2564"/>
                    </a:lnTo>
                    <a:lnTo>
                      <a:pt x="2894" y="2711"/>
                    </a:lnTo>
                    <a:lnTo>
                      <a:pt x="2898" y="2711"/>
                    </a:lnTo>
                    <a:lnTo>
                      <a:pt x="2898" y="2721"/>
                    </a:lnTo>
                    <a:lnTo>
                      <a:pt x="2898" y="2631"/>
                    </a:lnTo>
                    <a:lnTo>
                      <a:pt x="2898" y="2716"/>
                    </a:lnTo>
                    <a:lnTo>
                      <a:pt x="2903" y="2711"/>
                    </a:lnTo>
                    <a:lnTo>
                      <a:pt x="2903" y="2721"/>
                    </a:lnTo>
                    <a:lnTo>
                      <a:pt x="2903" y="2067"/>
                    </a:lnTo>
                    <a:lnTo>
                      <a:pt x="2903" y="2687"/>
                    </a:lnTo>
                    <a:lnTo>
                      <a:pt x="2908" y="2659"/>
                    </a:lnTo>
                    <a:lnTo>
                      <a:pt x="2908" y="2721"/>
                    </a:lnTo>
                    <a:lnTo>
                      <a:pt x="2908" y="2323"/>
                    </a:lnTo>
                    <a:lnTo>
                      <a:pt x="2908" y="2711"/>
                    </a:lnTo>
                    <a:lnTo>
                      <a:pt x="2913" y="2716"/>
                    </a:lnTo>
                    <a:lnTo>
                      <a:pt x="2913" y="2721"/>
                    </a:lnTo>
                    <a:lnTo>
                      <a:pt x="2913" y="2635"/>
                    </a:lnTo>
                    <a:lnTo>
                      <a:pt x="2913" y="2706"/>
                    </a:lnTo>
                    <a:lnTo>
                      <a:pt x="2917" y="2702"/>
                    </a:lnTo>
                    <a:lnTo>
                      <a:pt x="2917" y="2721"/>
                    </a:lnTo>
                    <a:lnTo>
                      <a:pt x="2917" y="2597"/>
                    </a:lnTo>
                    <a:lnTo>
                      <a:pt x="2917" y="2716"/>
                    </a:lnTo>
                    <a:lnTo>
                      <a:pt x="2922" y="2716"/>
                    </a:lnTo>
                    <a:lnTo>
                      <a:pt x="2922" y="2721"/>
                    </a:lnTo>
                    <a:lnTo>
                      <a:pt x="2922" y="2631"/>
                    </a:lnTo>
                    <a:lnTo>
                      <a:pt x="2922" y="2654"/>
                    </a:lnTo>
                    <a:lnTo>
                      <a:pt x="2927" y="2664"/>
                    </a:lnTo>
                    <a:lnTo>
                      <a:pt x="2927" y="2721"/>
                    </a:lnTo>
                    <a:lnTo>
                      <a:pt x="2927" y="2242"/>
                    </a:lnTo>
                    <a:lnTo>
                      <a:pt x="2927" y="2711"/>
                    </a:lnTo>
                    <a:lnTo>
                      <a:pt x="2932" y="2711"/>
                    </a:lnTo>
                    <a:lnTo>
                      <a:pt x="2932" y="2721"/>
                    </a:lnTo>
                    <a:lnTo>
                      <a:pt x="2932" y="2697"/>
                    </a:lnTo>
                    <a:lnTo>
                      <a:pt x="2932" y="2716"/>
                    </a:lnTo>
                    <a:lnTo>
                      <a:pt x="2936" y="2716"/>
                    </a:lnTo>
                    <a:lnTo>
                      <a:pt x="2936" y="2721"/>
                    </a:lnTo>
                    <a:lnTo>
                      <a:pt x="2936" y="2640"/>
                    </a:lnTo>
                    <a:lnTo>
                      <a:pt x="2936" y="2706"/>
                    </a:lnTo>
                    <a:lnTo>
                      <a:pt x="2941" y="2711"/>
                    </a:lnTo>
                    <a:lnTo>
                      <a:pt x="2941" y="2721"/>
                    </a:lnTo>
                    <a:lnTo>
                      <a:pt x="2941" y="2692"/>
                    </a:lnTo>
                    <a:lnTo>
                      <a:pt x="2941" y="2716"/>
                    </a:lnTo>
                    <a:lnTo>
                      <a:pt x="2946" y="2716"/>
                    </a:lnTo>
                    <a:lnTo>
                      <a:pt x="2946" y="2721"/>
                    </a:lnTo>
                    <a:lnTo>
                      <a:pt x="2946" y="2266"/>
                    </a:lnTo>
                    <a:lnTo>
                      <a:pt x="2946" y="2711"/>
                    </a:lnTo>
                    <a:lnTo>
                      <a:pt x="2951" y="2711"/>
                    </a:lnTo>
                    <a:lnTo>
                      <a:pt x="2951" y="2721"/>
                    </a:lnTo>
                    <a:lnTo>
                      <a:pt x="2951" y="2697"/>
                    </a:lnTo>
                    <a:lnTo>
                      <a:pt x="2951" y="2716"/>
                    </a:lnTo>
                    <a:lnTo>
                      <a:pt x="2955" y="2716"/>
                    </a:lnTo>
                    <a:lnTo>
                      <a:pt x="2955" y="2721"/>
                    </a:lnTo>
                    <a:lnTo>
                      <a:pt x="2955" y="2607"/>
                    </a:lnTo>
                    <a:lnTo>
                      <a:pt x="2955" y="2716"/>
                    </a:lnTo>
                    <a:lnTo>
                      <a:pt x="2960" y="2716"/>
                    </a:lnTo>
                    <a:lnTo>
                      <a:pt x="2960" y="2721"/>
                    </a:lnTo>
                    <a:lnTo>
                      <a:pt x="2960" y="2702"/>
                    </a:lnTo>
                    <a:lnTo>
                      <a:pt x="2960" y="2716"/>
                    </a:lnTo>
                    <a:lnTo>
                      <a:pt x="2965" y="2716"/>
                    </a:lnTo>
                    <a:lnTo>
                      <a:pt x="2965" y="2721"/>
                    </a:lnTo>
                    <a:lnTo>
                      <a:pt x="2965" y="2086"/>
                    </a:lnTo>
                    <a:lnTo>
                      <a:pt x="2965" y="2716"/>
                    </a:lnTo>
                    <a:lnTo>
                      <a:pt x="2969" y="2716"/>
                    </a:lnTo>
                    <a:lnTo>
                      <a:pt x="2969" y="2721"/>
                    </a:lnTo>
                    <a:lnTo>
                      <a:pt x="2969" y="2697"/>
                    </a:lnTo>
                    <a:lnTo>
                      <a:pt x="2969" y="2706"/>
                    </a:lnTo>
                    <a:lnTo>
                      <a:pt x="2974" y="2702"/>
                    </a:lnTo>
                    <a:lnTo>
                      <a:pt x="2974" y="2721"/>
                    </a:lnTo>
                    <a:lnTo>
                      <a:pt x="2974" y="2597"/>
                    </a:lnTo>
                    <a:lnTo>
                      <a:pt x="2974" y="2716"/>
                    </a:lnTo>
                    <a:lnTo>
                      <a:pt x="2979" y="2716"/>
                    </a:lnTo>
                    <a:lnTo>
                      <a:pt x="2979" y="2721"/>
                    </a:lnTo>
                    <a:lnTo>
                      <a:pt x="2979" y="2692"/>
                    </a:lnTo>
                    <a:lnTo>
                      <a:pt x="2979" y="2711"/>
                    </a:lnTo>
                    <a:lnTo>
                      <a:pt x="2984" y="2711"/>
                    </a:lnTo>
                    <a:lnTo>
                      <a:pt x="2984" y="2721"/>
                    </a:lnTo>
                    <a:lnTo>
                      <a:pt x="2984" y="2081"/>
                    </a:lnTo>
                    <a:lnTo>
                      <a:pt x="2984" y="2721"/>
                    </a:lnTo>
                    <a:lnTo>
                      <a:pt x="2988" y="2716"/>
                    </a:lnTo>
                    <a:lnTo>
                      <a:pt x="2988" y="2721"/>
                    </a:lnTo>
                    <a:lnTo>
                      <a:pt x="2988" y="2697"/>
                    </a:lnTo>
                    <a:lnTo>
                      <a:pt x="2988" y="2711"/>
                    </a:lnTo>
                    <a:lnTo>
                      <a:pt x="2993" y="2711"/>
                    </a:lnTo>
                    <a:lnTo>
                      <a:pt x="2993" y="2721"/>
                    </a:lnTo>
                    <a:lnTo>
                      <a:pt x="2993" y="2588"/>
                    </a:lnTo>
                    <a:lnTo>
                      <a:pt x="2993" y="2711"/>
                    </a:lnTo>
                    <a:lnTo>
                      <a:pt x="2998" y="2711"/>
                    </a:lnTo>
                    <a:lnTo>
                      <a:pt x="2998" y="2721"/>
                    </a:lnTo>
                    <a:lnTo>
                      <a:pt x="2998" y="2697"/>
                    </a:lnTo>
                    <a:lnTo>
                      <a:pt x="2998" y="2711"/>
                    </a:lnTo>
                    <a:lnTo>
                      <a:pt x="3003" y="2716"/>
                    </a:lnTo>
                    <a:lnTo>
                      <a:pt x="3003" y="2721"/>
                    </a:lnTo>
                    <a:lnTo>
                      <a:pt x="3003" y="2095"/>
                    </a:lnTo>
                    <a:lnTo>
                      <a:pt x="3003" y="2716"/>
                    </a:lnTo>
                    <a:lnTo>
                      <a:pt x="3007" y="2716"/>
                    </a:lnTo>
                    <a:lnTo>
                      <a:pt x="3007" y="2721"/>
                    </a:lnTo>
                    <a:lnTo>
                      <a:pt x="3007" y="2697"/>
                    </a:lnTo>
                    <a:lnTo>
                      <a:pt x="3007" y="2711"/>
                    </a:lnTo>
                    <a:lnTo>
                      <a:pt x="3012" y="2711"/>
                    </a:lnTo>
                    <a:lnTo>
                      <a:pt x="3012" y="2721"/>
                    </a:lnTo>
                    <a:lnTo>
                      <a:pt x="3012" y="2569"/>
                    </a:lnTo>
                    <a:lnTo>
                      <a:pt x="3012" y="2716"/>
                    </a:lnTo>
                    <a:lnTo>
                      <a:pt x="3017" y="2716"/>
                    </a:lnTo>
                    <a:lnTo>
                      <a:pt x="3017" y="2721"/>
                    </a:lnTo>
                    <a:lnTo>
                      <a:pt x="3017" y="2683"/>
                    </a:lnTo>
                    <a:lnTo>
                      <a:pt x="3017" y="2716"/>
                    </a:lnTo>
                    <a:lnTo>
                      <a:pt x="3022" y="2716"/>
                    </a:lnTo>
                    <a:lnTo>
                      <a:pt x="3022" y="2721"/>
                    </a:lnTo>
                    <a:lnTo>
                      <a:pt x="3022" y="2109"/>
                    </a:lnTo>
                    <a:lnTo>
                      <a:pt x="3022" y="2711"/>
                    </a:lnTo>
                    <a:lnTo>
                      <a:pt x="3026" y="2711"/>
                    </a:lnTo>
                    <a:lnTo>
                      <a:pt x="3026" y="2721"/>
                    </a:lnTo>
                    <a:lnTo>
                      <a:pt x="3026" y="2569"/>
                    </a:lnTo>
                    <a:lnTo>
                      <a:pt x="3026" y="2716"/>
                    </a:lnTo>
                    <a:lnTo>
                      <a:pt x="3031" y="2716"/>
                    </a:lnTo>
                    <a:lnTo>
                      <a:pt x="3031" y="2721"/>
                    </a:lnTo>
                    <a:lnTo>
                      <a:pt x="3031" y="2583"/>
                    </a:lnTo>
                    <a:lnTo>
                      <a:pt x="3031" y="2711"/>
                    </a:lnTo>
                    <a:lnTo>
                      <a:pt x="3036" y="2706"/>
                    </a:lnTo>
                    <a:lnTo>
                      <a:pt x="3036" y="2721"/>
                    </a:lnTo>
                    <a:lnTo>
                      <a:pt x="3036" y="2626"/>
                    </a:lnTo>
                    <a:lnTo>
                      <a:pt x="3036" y="2706"/>
                    </a:lnTo>
                    <a:lnTo>
                      <a:pt x="3041" y="2706"/>
                    </a:lnTo>
                    <a:lnTo>
                      <a:pt x="3041" y="2721"/>
                    </a:lnTo>
                    <a:lnTo>
                      <a:pt x="3041" y="2199"/>
                    </a:lnTo>
                    <a:lnTo>
                      <a:pt x="3041" y="2706"/>
                    </a:lnTo>
                    <a:lnTo>
                      <a:pt x="3045" y="2706"/>
                    </a:lnTo>
                    <a:lnTo>
                      <a:pt x="3045" y="2721"/>
                    </a:lnTo>
                    <a:lnTo>
                      <a:pt x="3045" y="2237"/>
                    </a:lnTo>
                    <a:lnTo>
                      <a:pt x="3045" y="2711"/>
                    </a:lnTo>
                    <a:lnTo>
                      <a:pt x="3050" y="2711"/>
                    </a:lnTo>
                    <a:lnTo>
                      <a:pt x="3050" y="2721"/>
                    </a:lnTo>
                    <a:lnTo>
                      <a:pt x="3050" y="2678"/>
                    </a:lnTo>
                    <a:lnTo>
                      <a:pt x="3050" y="2716"/>
                    </a:lnTo>
                    <a:lnTo>
                      <a:pt x="3055" y="2711"/>
                    </a:lnTo>
                    <a:lnTo>
                      <a:pt x="3055" y="2721"/>
                    </a:lnTo>
                    <a:lnTo>
                      <a:pt x="3055" y="2626"/>
                    </a:lnTo>
                    <a:lnTo>
                      <a:pt x="3055" y="2706"/>
                    </a:lnTo>
                    <a:lnTo>
                      <a:pt x="3059" y="2702"/>
                    </a:lnTo>
                    <a:lnTo>
                      <a:pt x="3059" y="2721"/>
                    </a:lnTo>
                    <a:lnTo>
                      <a:pt x="3059" y="2616"/>
                    </a:lnTo>
                    <a:lnTo>
                      <a:pt x="3059" y="2702"/>
                    </a:lnTo>
                    <a:lnTo>
                      <a:pt x="3064" y="2706"/>
                    </a:lnTo>
                    <a:lnTo>
                      <a:pt x="3064" y="2721"/>
                    </a:lnTo>
                    <a:lnTo>
                      <a:pt x="3064" y="2304"/>
                    </a:lnTo>
                    <a:lnTo>
                      <a:pt x="3064" y="2721"/>
                    </a:lnTo>
                    <a:lnTo>
                      <a:pt x="3069" y="2721"/>
                    </a:lnTo>
                    <a:lnTo>
                      <a:pt x="3069" y="2721"/>
                    </a:lnTo>
                    <a:lnTo>
                      <a:pt x="3069" y="2702"/>
                    </a:lnTo>
                    <a:lnTo>
                      <a:pt x="3069" y="2716"/>
                    </a:lnTo>
                    <a:lnTo>
                      <a:pt x="3074" y="2721"/>
                    </a:lnTo>
                    <a:lnTo>
                      <a:pt x="3074" y="2721"/>
                    </a:lnTo>
                    <a:lnTo>
                      <a:pt x="3074" y="2626"/>
                    </a:lnTo>
                    <a:lnTo>
                      <a:pt x="3074" y="2711"/>
                    </a:lnTo>
                    <a:lnTo>
                      <a:pt x="3078" y="2711"/>
                    </a:lnTo>
                    <a:lnTo>
                      <a:pt x="3078" y="2721"/>
                    </a:lnTo>
                    <a:lnTo>
                      <a:pt x="3078" y="2692"/>
                    </a:lnTo>
                    <a:lnTo>
                      <a:pt x="3078" y="2711"/>
                    </a:lnTo>
                    <a:lnTo>
                      <a:pt x="3083" y="2711"/>
                    </a:lnTo>
                    <a:lnTo>
                      <a:pt x="3083" y="2721"/>
                    </a:lnTo>
                    <a:lnTo>
                      <a:pt x="3083" y="2313"/>
                    </a:lnTo>
                    <a:lnTo>
                      <a:pt x="3083" y="2706"/>
                    </a:lnTo>
                    <a:lnTo>
                      <a:pt x="3088" y="2702"/>
                    </a:lnTo>
                    <a:lnTo>
                      <a:pt x="3088" y="2721"/>
                    </a:lnTo>
                    <a:lnTo>
                      <a:pt x="3088" y="2702"/>
                    </a:lnTo>
                    <a:lnTo>
                      <a:pt x="3088" y="2716"/>
                    </a:lnTo>
                    <a:lnTo>
                      <a:pt x="3093" y="2711"/>
                    </a:lnTo>
                    <a:lnTo>
                      <a:pt x="3093" y="2721"/>
                    </a:lnTo>
                    <a:lnTo>
                      <a:pt x="3093" y="2631"/>
                    </a:lnTo>
                    <a:lnTo>
                      <a:pt x="3093" y="2702"/>
                    </a:lnTo>
                    <a:lnTo>
                      <a:pt x="3097" y="2702"/>
                    </a:lnTo>
                    <a:lnTo>
                      <a:pt x="3097" y="2721"/>
                    </a:lnTo>
                    <a:lnTo>
                      <a:pt x="3097" y="2692"/>
                    </a:lnTo>
                    <a:lnTo>
                      <a:pt x="3097" y="2711"/>
                    </a:lnTo>
                    <a:lnTo>
                      <a:pt x="3102" y="2706"/>
                    </a:lnTo>
                    <a:lnTo>
                      <a:pt x="3102" y="2721"/>
                    </a:lnTo>
                    <a:lnTo>
                      <a:pt x="3102" y="2228"/>
                    </a:lnTo>
                    <a:lnTo>
                      <a:pt x="3102" y="2716"/>
                    </a:lnTo>
                    <a:lnTo>
                      <a:pt x="3107" y="2716"/>
                    </a:lnTo>
                    <a:lnTo>
                      <a:pt x="3107" y="2721"/>
                    </a:lnTo>
                    <a:lnTo>
                      <a:pt x="3107" y="2702"/>
                    </a:lnTo>
                    <a:lnTo>
                      <a:pt x="3107" y="2716"/>
                    </a:lnTo>
                    <a:lnTo>
                      <a:pt x="3112" y="2716"/>
                    </a:lnTo>
                    <a:lnTo>
                      <a:pt x="3112" y="2721"/>
                    </a:lnTo>
                    <a:lnTo>
                      <a:pt x="3112" y="2602"/>
                    </a:lnTo>
                    <a:lnTo>
                      <a:pt x="3112" y="2721"/>
                    </a:lnTo>
                    <a:lnTo>
                      <a:pt x="3116" y="2721"/>
                    </a:lnTo>
                    <a:lnTo>
                      <a:pt x="3116" y="2721"/>
                    </a:lnTo>
                    <a:lnTo>
                      <a:pt x="3116" y="2702"/>
                    </a:lnTo>
                    <a:lnTo>
                      <a:pt x="3116" y="2716"/>
                    </a:lnTo>
                    <a:lnTo>
                      <a:pt x="3121" y="2711"/>
                    </a:lnTo>
                    <a:lnTo>
                      <a:pt x="3121" y="2721"/>
                    </a:lnTo>
                    <a:lnTo>
                      <a:pt x="3121" y="2171"/>
                    </a:lnTo>
                    <a:lnTo>
                      <a:pt x="3121" y="2716"/>
                    </a:lnTo>
                    <a:lnTo>
                      <a:pt x="3126" y="2716"/>
                    </a:lnTo>
                    <a:lnTo>
                      <a:pt x="3126" y="2721"/>
                    </a:lnTo>
                    <a:lnTo>
                      <a:pt x="3126" y="2687"/>
                    </a:lnTo>
                    <a:lnTo>
                      <a:pt x="3126" y="2711"/>
                    </a:lnTo>
                    <a:lnTo>
                      <a:pt x="3131" y="2711"/>
                    </a:lnTo>
                    <a:lnTo>
                      <a:pt x="3131" y="2721"/>
                    </a:lnTo>
                    <a:lnTo>
                      <a:pt x="3131" y="2597"/>
                    </a:lnTo>
                    <a:lnTo>
                      <a:pt x="3131" y="2711"/>
                    </a:lnTo>
                    <a:lnTo>
                      <a:pt x="3135" y="2706"/>
                    </a:lnTo>
                    <a:lnTo>
                      <a:pt x="3135" y="2721"/>
                    </a:lnTo>
                    <a:lnTo>
                      <a:pt x="3135" y="2697"/>
                    </a:lnTo>
                    <a:lnTo>
                      <a:pt x="3135" y="2716"/>
                    </a:lnTo>
                    <a:lnTo>
                      <a:pt x="3140" y="2716"/>
                    </a:lnTo>
                    <a:lnTo>
                      <a:pt x="3140" y="2721"/>
                    </a:lnTo>
                    <a:lnTo>
                      <a:pt x="3140" y="2123"/>
                    </a:lnTo>
                    <a:lnTo>
                      <a:pt x="3140" y="2706"/>
                    </a:lnTo>
                    <a:lnTo>
                      <a:pt x="3145" y="2716"/>
                    </a:lnTo>
                    <a:lnTo>
                      <a:pt x="3145" y="2721"/>
                    </a:lnTo>
                    <a:lnTo>
                      <a:pt x="3145" y="2697"/>
                    </a:lnTo>
                    <a:lnTo>
                      <a:pt x="3145" y="2711"/>
                    </a:lnTo>
                    <a:lnTo>
                      <a:pt x="3149" y="2711"/>
                    </a:lnTo>
                    <a:lnTo>
                      <a:pt x="3149" y="2721"/>
                    </a:lnTo>
                    <a:lnTo>
                      <a:pt x="3149" y="2607"/>
                    </a:lnTo>
                    <a:lnTo>
                      <a:pt x="3149" y="2687"/>
                    </a:lnTo>
                    <a:lnTo>
                      <a:pt x="3154" y="2692"/>
                    </a:lnTo>
                    <a:lnTo>
                      <a:pt x="3154" y="2721"/>
                    </a:lnTo>
                    <a:lnTo>
                      <a:pt x="3154" y="2692"/>
                    </a:lnTo>
                    <a:lnTo>
                      <a:pt x="3154" y="2716"/>
                    </a:lnTo>
                    <a:lnTo>
                      <a:pt x="3159" y="2716"/>
                    </a:lnTo>
                    <a:lnTo>
                      <a:pt x="3159" y="2721"/>
                    </a:lnTo>
                    <a:lnTo>
                      <a:pt x="3159" y="2223"/>
                    </a:lnTo>
                    <a:lnTo>
                      <a:pt x="3159" y="2716"/>
                    </a:lnTo>
                    <a:lnTo>
                      <a:pt x="3164" y="2716"/>
                    </a:lnTo>
                    <a:lnTo>
                      <a:pt x="3164" y="2721"/>
                    </a:lnTo>
                    <a:lnTo>
                      <a:pt x="3164" y="2526"/>
                    </a:lnTo>
                    <a:lnTo>
                      <a:pt x="3164" y="2711"/>
                    </a:lnTo>
                    <a:lnTo>
                      <a:pt x="3168" y="2706"/>
                    </a:lnTo>
                    <a:lnTo>
                      <a:pt x="3168" y="2721"/>
                    </a:lnTo>
                    <a:lnTo>
                      <a:pt x="3168" y="2612"/>
                    </a:lnTo>
                    <a:lnTo>
                      <a:pt x="3168" y="2716"/>
                    </a:lnTo>
                    <a:lnTo>
                      <a:pt x="3173" y="2716"/>
                    </a:lnTo>
                    <a:lnTo>
                      <a:pt x="3173" y="2721"/>
                    </a:lnTo>
                    <a:lnTo>
                      <a:pt x="3173" y="2650"/>
                    </a:lnTo>
                    <a:lnTo>
                      <a:pt x="3173" y="2706"/>
                    </a:lnTo>
                    <a:lnTo>
                      <a:pt x="3178" y="2706"/>
                    </a:lnTo>
                    <a:lnTo>
                      <a:pt x="3178" y="2721"/>
                    </a:lnTo>
                    <a:lnTo>
                      <a:pt x="3178" y="2247"/>
                    </a:lnTo>
                    <a:lnTo>
                      <a:pt x="3178" y="2640"/>
                    </a:lnTo>
                    <a:lnTo>
                      <a:pt x="3183" y="2607"/>
                    </a:lnTo>
                    <a:lnTo>
                      <a:pt x="3183" y="2721"/>
                    </a:lnTo>
                    <a:lnTo>
                      <a:pt x="3183" y="2394"/>
                    </a:lnTo>
                    <a:lnTo>
                      <a:pt x="3183" y="2716"/>
                    </a:lnTo>
                    <a:lnTo>
                      <a:pt x="3187" y="2716"/>
                    </a:lnTo>
                    <a:lnTo>
                      <a:pt x="3187" y="2721"/>
                    </a:lnTo>
                    <a:lnTo>
                      <a:pt x="3187" y="2668"/>
                    </a:lnTo>
                    <a:lnTo>
                      <a:pt x="3187" y="2711"/>
                    </a:lnTo>
                    <a:lnTo>
                      <a:pt x="3192" y="2706"/>
                    </a:lnTo>
                    <a:lnTo>
                      <a:pt x="3192" y="2721"/>
                    </a:lnTo>
                    <a:lnTo>
                      <a:pt x="3192" y="2607"/>
                    </a:lnTo>
                    <a:lnTo>
                      <a:pt x="3192" y="2716"/>
                    </a:lnTo>
                    <a:lnTo>
                      <a:pt x="3197" y="2716"/>
                    </a:lnTo>
                    <a:lnTo>
                      <a:pt x="3197" y="2721"/>
                    </a:lnTo>
                    <a:lnTo>
                      <a:pt x="3197" y="2692"/>
                    </a:lnTo>
                    <a:lnTo>
                      <a:pt x="3197" y="2702"/>
                    </a:lnTo>
                    <a:lnTo>
                      <a:pt x="3202" y="2697"/>
                    </a:lnTo>
                    <a:lnTo>
                      <a:pt x="3202" y="2721"/>
                    </a:lnTo>
                    <a:lnTo>
                      <a:pt x="3202" y="2394"/>
                    </a:lnTo>
                    <a:lnTo>
                      <a:pt x="3202" y="2706"/>
                    </a:lnTo>
                    <a:lnTo>
                      <a:pt x="3206" y="2711"/>
                    </a:lnTo>
                    <a:lnTo>
                      <a:pt x="3206" y="2721"/>
                    </a:lnTo>
                    <a:lnTo>
                      <a:pt x="3206" y="2697"/>
                    </a:lnTo>
                    <a:lnTo>
                      <a:pt x="3206" y="2716"/>
                    </a:lnTo>
                    <a:lnTo>
                      <a:pt x="3211" y="2716"/>
                    </a:lnTo>
                    <a:lnTo>
                      <a:pt x="3211" y="2721"/>
                    </a:lnTo>
                    <a:lnTo>
                      <a:pt x="3211" y="2635"/>
                    </a:lnTo>
                    <a:lnTo>
                      <a:pt x="3211" y="2716"/>
                    </a:lnTo>
                    <a:lnTo>
                      <a:pt x="3216" y="2716"/>
                    </a:lnTo>
                    <a:lnTo>
                      <a:pt x="3216" y="2721"/>
                    </a:lnTo>
                    <a:lnTo>
                      <a:pt x="3216" y="2702"/>
                    </a:lnTo>
                    <a:lnTo>
                      <a:pt x="3216" y="2711"/>
                    </a:lnTo>
                    <a:lnTo>
                      <a:pt x="3220" y="2711"/>
                    </a:lnTo>
                    <a:lnTo>
                      <a:pt x="3220" y="2721"/>
                    </a:lnTo>
                    <a:lnTo>
                      <a:pt x="3220" y="2337"/>
                    </a:lnTo>
                    <a:lnTo>
                      <a:pt x="3220" y="2716"/>
                    </a:lnTo>
                    <a:lnTo>
                      <a:pt x="3225" y="2716"/>
                    </a:lnTo>
                    <a:lnTo>
                      <a:pt x="3225" y="2721"/>
                    </a:lnTo>
                    <a:lnTo>
                      <a:pt x="3225" y="2697"/>
                    </a:lnTo>
                    <a:lnTo>
                      <a:pt x="3225" y="2716"/>
                    </a:lnTo>
                    <a:lnTo>
                      <a:pt x="3230" y="2716"/>
                    </a:lnTo>
                    <a:lnTo>
                      <a:pt x="3230" y="2721"/>
                    </a:lnTo>
                    <a:lnTo>
                      <a:pt x="3230" y="2626"/>
                    </a:lnTo>
                    <a:lnTo>
                      <a:pt x="3230" y="2711"/>
                    </a:lnTo>
                    <a:lnTo>
                      <a:pt x="3235" y="2711"/>
                    </a:lnTo>
                    <a:lnTo>
                      <a:pt x="3235" y="2721"/>
                    </a:lnTo>
                    <a:lnTo>
                      <a:pt x="3235" y="2697"/>
                    </a:lnTo>
                    <a:lnTo>
                      <a:pt x="3235" y="2716"/>
                    </a:lnTo>
                    <a:lnTo>
                      <a:pt x="3239" y="2716"/>
                    </a:lnTo>
                    <a:lnTo>
                      <a:pt x="3239" y="2721"/>
                    </a:lnTo>
                    <a:lnTo>
                      <a:pt x="3239" y="2261"/>
                    </a:lnTo>
                    <a:lnTo>
                      <a:pt x="3239" y="2716"/>
                    </a:lnTo>
                    <a:lnTo>
                      <a:pt x="3244" y="2716"/>
                    </a:lnTo>
                    <a:lnTo>
                      <a:pt x="3244" y="2721"/>
                    </a:lnTo>
                    <a:lnTo>
                      <a:pt x="3244" y="2697"/>
                    </a:lnTo>
                    <a:lnTo>
                      <a:pt x="3244" y="2721"/>
                    </a:lnTo>
                    <a:lnTo>
                      <a:pt x="3249" y="2721"/>
                    </a:lnTo>
                    <a:lnTo>
                      <a:pt x="3249" y="2721"/>
                    </a:lnTo>
                    <a:lnTo>
                      <a:pt x="3249" y="2593"/>
                    </a:lnTo>
                    <a:lnTo>
                      <a:pt x="3249" y="2716"/>
                    </a:lnTo>
                    <a:lnTo>
                      <a:pt x="3254" y="2716"/>
                    </a:lnTo>
                    <a:lnTo>
                      <a:pt x="3254" y="2721"/>
                    </a:lnTo>
                    <a:lnTo>
                      <a:pt x="3254" y="2687"/>
                    </a:lnTo>
                    <a:lnTo>
                      <a:pt x="3254" y="2711"/>
                    </a:lnTo>
                    <a:lnTo>
                      <a:pt x="3258" y="2711"/>
                    </a:lnTo>
                    <a:lnTo>
                      <a:pt x="3258" y="2721"/>
                    </a:lnTo>
                    <a:lnTo>
                      <a:pt x="3258" y="2228"/>
                    </a:lnTo>
                    <a:lnTo>
                      <a:pt x="3258" y="2716"/>
                    </a:lnTo>
                    <a:lnTo>
                      <a:pt x="3263" y="2716"/>
                    </a:lnTo>
                    <a:lnTo>
                      <a:pt x="3263" y="2721"/>
                    </a:lnTo>
                    <a:lnTo>
                      <a:pt x="3263" y="2702"/>
                    </a:lnTo>
                    <a:lnTo>
                      <a:pt x="3263" y="2721"/>
                    </a:lnTo>
                    <a:lnTo>
                      <a:pt x="3268" y="2716"/>
                    </a:lnTo>
                    <a:lnTo>
                      <a:pt x="3268" y="2721"/>
                    </a:lnTo>
                    <a:lnTo>
                      <a:pt x="3268" y="2626"/>
                    </a:lnTo>
                    <a:lnTo>
                      <a:pt x="3268" y="2711"/>
                    </a:lnTo>
                    <a:lnTo>
                      <a:pt x="3273" y="2716"/>
                    </a:lnTo>
                    <a:lnTo>
                      <a:pt x="3273" y="2721"/>
                    </a:lnTo>
                    <a:lnTo>
                      <a:pt x="3273" y="2697"/>
                    </a:lnTo>
                    <a:lnTo>
                      <a:pt x="3273" y="2716"/>
                    </a:lnTo>
                    <a:lnTo>
                      <a:pt x="3277" y="2716"/>
                    </a:lnTo>
                    <a:lnTo>
                      <a:pt x="3277" y="2721"/>
                    </a:lnTo>
                    <a:lnTo>
                      <a:pt x="3277" y="2289"/>
                    </a:lnTo>
                    <a:lnTo>
                      <a:pt x="3277" y="2716"/>
                    </a:lnTo>
                    <a:lnTo>
                      <a:pt x="3282" y="2716"/>
                    </a:lnTo>
                    <a:lnTo>
                      <a:pt x="3282" y="2721"/>
                    </a:lnTo>
                    <a:lnTo>
                      <a:pt x="3282" y="2683"/>
                    </a:lnTo>
                    <a:lnTo>
                      <a:pt x="3282" y="2711"/>
                    </a:lnTo>
                    <a:lnTo>
                      <a:pt x="3287" y="2711"/>
                    </a:lnTo>
                    <a:lnTo>
                      <a:pt x="3287" y="2721"/>
                    </a:lnTo>
                    <a:lnTo>
                      <a:pt x="3287" y="2631"/>
                    </a:lnTo>
                    <a:lnTo>
                      <a:pt x="3287" y="2711"/>
                    </a:lnTo>
                    <a:lnTo>
                      <a:pt x="3292" y="2716"/>
                    </a:lnTo>
                    <a:lnTo>
                      <a:pt x="3292" y="2721"/>
                    </a:lnTo>
                    <a:lnTo>
                      <a:pt x="3292" y="2683"/>
                    </a:lnTo>
                    <a:lnTo>
                      <a:pt x="3292" y="2706"/>
                    </a:lnTo>
                    <a:lnTo>
                      <a:pt x="3296" y="2706"/>
                    </a:lnTo>
                    <a:lnTo>
                      <a:pt x="3296" y="2721"/>
                    </a:lnTo>
                    <a:lnTo>
                      <a:pt x="3296" y="2275"/>
                    </a:lnTo>
                    <a:lnTo>
                      <a:pt x="3296" y="2716"/>
                    </a:lnTo>
                    <a:lnTo>
                      <a:pt x="3301" y="2716"/>
                    </a:lnTo>
                    <a:lnTo>
                      <a:pt x="3301" y="2721"/>
                    </a:lnTo>
                    <a:lnTo>
                      <a:pt x="3301" y="2574"/>
                    </a:lnTo>
                    <a:lnTo>
                      <a:pt x="3301" y="2706"/>
                    </a:lnTo>
                    <a:lnTo>
                      <a:pt x="3306" y="2706"/>
                    </a:lnTo>
                    <a:lnTo>
                      <a:pt x="3306" y="2721"/>
                    </a:lnTo>
                    <a:lnTo>
                      <a:pt x="3306" y="2626"/>
                    </a:lnTo>
                    <a:lnTo>
                      <a:pt x="3306" y="2702"/>
                    </a:lnTo>
                    <a:lnTo>
                      <a:pt x="3310" y="2702"/>
                    </a:lnTo>
                    <a:lnTo>
                      <a:pt x="3310" y="2721"/>
                    </a:lnTo>
                    <a:lnTo>
                      <a:pt x="3310" y="2659"/>
                    </a:lnTo>
                    <a:lnTo>
                      <a:pt x="3310" y="2711"/>
                    </a:lnTo>
                    <a:lnTo>
                      <a:pt x="3315" y="2711"/>
                    </a:lnTo>
                    <a:lnTo>
                      <a:pt x="3315" y="2721"/>
                    </a:lnTo>
                    <a:lnTo>
                      <a:pt x="3315" y="2436"/>
                    </a:lnTo>
                    <a:lnTo>
                      <a:pt x="3315" y="2702"/>
                    </a:lnTo>
                    <a:lnTo>
                      <a:pt x="3320" y="2697"/>
                    </a:lnTo>
                    <a:lnTo>
                      <a:pt x="3320" y="2721"/>
                    </a:lnTo>
                    <a:lnTo>
                      <a:pt x="3320" y="2346"/>
                    </a:lnTo>
                    <a:lnTo>
                      <a:pt x="3320" y="2711"/>
                    </a:lnTo>
                    <a:lnTo>
                      <a:pt x="3325" y="2711"/>
                    </a:lnTo>
                    <a:lnTo>
                      <a:pt x="3325" y="2721"/>
                    </a:lnTo>
                    <a:lnTo>
                      <a:pt x="3325" y="2687"/>
                    </a:lnTo>
                    <a:lnTo>
                      <a:pt x="3325" y="2697"/>
                    </a:lnTo>
                    <a:lnTo>
                      <a:pt x="3329" y="2697"/>
                    </a:lnTo>
                    <a:lnTo>
                      <a:pt x="3329" y="2721"/>
                    </a:lnTo>
                    <a:lnTo>
                      <a:pt x="3329" y="2645"/>
                    </a:lnTo>
                    <a:lnTo>
                      <a:pt x="3329" y="2716"/>
                    </a:lnTo>
                    <a:lnTo>
                      <a:pt x="3334" y="2716"/>
                    </a:lnTo>
                    <a:lnTo>
                      <a:pt x="3334" y="2721"/>
                    </a:lnTo>
                    <a:lnTo>
                      <a:pt x="3334" y="2664"/>
                    </a:lnTo>
                    <a:lnTo>
                      <a:pt x="3334" y="2702"/>
                    </a:lnTo>
                    <a:lnTo>
                      <a:pt x="3339" y="2706"/>
                    </a:lnTo>
                    <a:lnTo>
                      <a:pt x="3339" y="2721"/>
                    </a:lnTo>
                    <a:lnTo>
                      <a:pt x="3339" y="2450"/>
                    </a:lnTo>
                    <a:lnTo>
                      <a:pt x="3339" y="2716"/>
                    </a:lnTo>
                    <a:lnTo>
                      <a:pt x="3344" y="2716"/>
                    </a:lnTo>
                    <a:lnTo>
                      <a:pt x="3344" y="2721"/>
                    </a:lnTo>
                    <a:lnTo>
                      <a:pt x="3344" y="2697"/>
                    </a:lnTo>
                    <a:lnTo>
                      <a:pt x="3344" y="2711"/>
                    </a:lnTo>
                    <a:lnTo>
                      <a:pt x="3348" y="2716"/>
                    </a:lnTo>
                    <a:lnTo>
                      <a:pt x="3348" y="2721"/>
                    </a:lnTo>
                    <a:lnTo>
                      <a:pt x="3348" y="2654"/>
                    </a:lnTo>
                    <a:lnTo>
                      <a:pt x="3348" y="2711"/>
                    </a:lnTo>
                    <a:lnTo>
                      <a:pt x="3353" y="2711"/>
                    </a:lnTo>
                    <a:lnTo>
                      <a:pt x="3353" y="2721"/>
                    </a:lnTo>
                    <a:lnTo>
                      <a:pt x="3353" y="2702"/>
                    </a:lnTo>
                    <a:lnTo>
                      <a:pt x="3353" y="2721"/>
                    </a:lnTo>
                    <a:lnTo>
                      <a:pt x="3358" y="2721"/>
                    </a:lnTo>
                    <a:lnTo>
                      <a:pt x="3358" y="2721"/>
                    </a:lnTo>
                    <a:lnTo>
                      <a:pt x="3358" y="2398"/>
                    </a:lnTo>
                    <a:lnTo>
                      <a:pt x="3358" y="2711"/>
                    </a:lnTo>
                    <a:lnTo>
                      <a:pt x="3363" y="2716"/>
                    </a:lnTo>
                    <a:lnTo>
                      <a:pt x="3363" y="2721"/>
                    </a:lnTo>
                    <a:lnTo>
                      <a:pt x="3363" y="2697"/>
                    </a:lnTo>
                    <a:lnTo>
                      <a:pt x="3363" y="2711"/>
                    </a:lnTo>
                    <a:lnTo>
                      <a:pt x="3367" y="2711"/>
                    </a:lnTo>
                    <a:lnTo>
                      <a:pt x="3367" y="2721"/>
                    </a:lnTo>
                    <a:lnTo>
                      <a:pt x="3367" y="2650"/>
                    </a:lnTo>
                    <a:lnTo>
                      <a:pt x="3367" y="2716"/>
                    </a:lnTo>
                    <a:lnTo>
                      <a:pt x="3372" y="2716"/>
                    </a:lnTo>
                    <a:lnTo>
                      <a:pt x="3372" y="2721"/>
                    </a:lnTo>
                    <a:lnTo>
                      <a:pt x="3372" y="2702"/>
                    </a:lnTo>
                    <a:lnTo>
                      <a:pt x="3372" y="2716"/>
                    </a:lnTo>
                    <a:lnTo>
                      <a:pt x="3377" y="2716"/>
                    </a:lnTo>
                    <a:lnTo>
                      <a:pt x="3377" y="2721"/>
                    </a:lnTo>
                    <a:lnTo>
                      <a:pt x="3377" y="2341"/>
                    </a:lnTo>
                    <a:lnTo>
                      <a:pt x="3377" y="2716"/>
                    </a:lnTo>
                    <a:lnTo>
                      <a:pt x="3381" y="2716"/>
                    </a:lnTo>
                    <a:lnTo>
                      <a:pt x="3381" y="2721"/>
                    </a:lnTo>
                    <a:lnTo>
                      <a:pt x="3381" y="2697"/>
                    </a:lnTo>
                    <a:lnTo>
                      <a:pt x="3381" y="2716"/>
                    </a:lnTo>
                    <a:lnTo>
                      <a:pt x="3386" y="2716"/>
                    </a:lnTo>
                    <a:lnTo>
                      <a:pt x="3386" y="2721"/>
                    </a:lnTo>
                    <a:lnTo>
                      <a:pt x="3386" y="2626"/>
                    </a:lnTo>
                    <a:lnTo>
                      <a:pt x="3386" y="2716"/>
                    </a:lnTo>
                    <a:lnTo>
                      <a:pt x="3391" y="2716"/>
                    </a:lnTo>
                    <a:lnTo>
                      <a:pt x="3391" y="2721"/>
                    </a:lnTo>
                    <a:lnTo>
                      <a:pt x="3391" y="2697"/>
                    </a:lnTo>
                    <a:lnTo>
                      <a:pt x="3391" y="2711"/>
                    </a:lnTo>
                    <a:lnTo>
                      <a:pt x="3396" y="2706"/>
                    </a:lnTo>
                    <a:lnTo>
                      <a:pt x="3396" y="2721"/>
                    </a:lnTo>
                    <a:lnTo>
                      <a:pt x="3396" y="2370"/>
                    </a:lnTo>
                    <a:lnTo>
                      <a:pt x="3396" y="2716"/>
                    </a:lnTo>
                    <a:lnTo>
                      <a:pt x="3400" y="2716"/>
                    </a:lnTo>
                    <a:lnTo>
                      <a:pt x="3400" y="2721"/>
                    </a:lnTo>
                    <a:lnTo>
                      <a:pt x="3400" y="2702"/>
                    </a:lnTo>
                    <a:lnTo>
                      <a:pt x="3400" y="2706"/>
                    </a:lnTo>
                    <a:lnTo>
                      <a:pt x="3405" y="2706"/>
                    </a:lnTo>
                    <a:lnTo>
                      <a:pt x="3405" y="2721"/>
                    </a:lnTo>
                    <a:lnTo>
                      <a:pt x="3405" y="2626"/>
                    </a:lnTo>
                    <a:lnTo>
                      <a:pt x="3405" y="2716"/>
                    </a:lnTo>
                    <a:lnTo>
                      <a:pt x="3410" y="2716"/>
                    </a:lnTo>
                    <a:lnTo>
                      <a:pt x="3410" y="2721"/>
                    </a:lnTo>
                    <a:lnTo>
                      <a:pt x="3410" y="2697"/>
                    </a:lnTo>
                    <a:lnTo>
                      <a:pt x="3410" y="2711"/>
                    </a:lnTo>
                    <a:lnTo>
                      <a:pt x="3415" y="2711"/>
                    </a:lnTo>
                    <a:lnTo>
                      <a:pt x="3415" y="2721"/>
                    </a:lnTo>
                    <a:lnTo>
                      <a:pt x="3415" y="2308"/>
                    </a:lnTo>
                    <a:lnTo>
                      <a:pt x="3415" y="2673"/>
                    </a:lnTo>
                    <a:lnTo>
                      <a:pt x="3419" y="2692"/>
                    </a:lnTo>
                    <a:lnTo>
                      <a:pt x="3419" y="2721"/>
                    </a:lnTo>
                    <a:lnTo>
                      <a:pt x="3419" y="2692"/>
                    </a:lnTo>
                    <a:lnTo>
                      <a:pt x="3419" y="2711"/>
                    </a:lnTo>
                    <a:lnTo>
                      <a:pt x="3424" y="2711"/>
                    </a:lnTo>
                    <a:lnTo>
                      <a:pt x="3424" y="2721"/>
                    </a:lnTo>
                    <a:lnTo>
                      <a:pt x="3424" y="2616"/>
                    </a:lnTo>
                    <a:lnTo>
                      <a:pt x="3424" y="2673"/>
                    </a:lnTo>
                    <a:lnTo>
                      <a:pt x="3429" y="2678"/>
                    </a:lnTo>
                    <a:lnTo>
                      <a:pt x="3429" y="2721"/>
                    </a:lnTo>
                    <a:lnTo>
                      <a:pt x="3429" y="2678"/>
                    </a:lnTo>
                    <a:lnTo>
                      <a:pt x="3429" y="2716"/>
                    </a:lnTo>
                    <a:lnTo>
                      <a:pt x="3434" y="2716"/>
                    </a:lnTo>
                    <a:lnTo>
                      <a:pt x="3434" y="2721"/>
                    </a:lnTo>
                    <a:lnTo>
                      <a:pt x="3434" y="2408"/>
                    </a:lnTo>
                    <a:lnTo>
                      <a:pt x="3434" y="2716"/>
                    </a:lnTo>
                    <a:lnTo>
                      <a:pt x="3438" y="2721"/>
                    </a:lnTo>
                    <a:lnTo>
                      <a:pt x="3438" y="2721"/>
                    </a:lnTo>
                    <a:lnTo>
                      <a:pt x="3438" y="2555"/>
                    </a:lnTo>
                    <a:lnTo>
                      <a:pt x="3438" y="2711"/>
                    </a:lnTo>
                    <a:lnTo>
                      <a:pt x="3443" y="2711"/>
                    </a:lnTo>
                    <a:lnTo>
                      <a:pt x="3443" y="2721"/>
                    </a:lnTo>
                    <a:lnTo>
                      <a:pt x="3443" y="2640"/>
                    </a:lnTo>
                    <a:lnTo>
                      <a:pt x="3443" y="2711"/>
                    </a:lnTo>
                    <a:lnTo>
                      <a:pt x="3448" y="2706"/>
                    </a:lnTo>
                    <a:lnTo>
                      <a:pt x="3448" y="2721"/>
                    </a:lnTo>
                    <a:lnTo>
                      <a:pt x="3448" y="2673"/>
                    </a:lnTo>
                    <a:lnTo>
                      <a:pt x="3448" y="2721"/>
                    </a:lnTo>
                    <a:lnTo>
                      <a:pt x="3453" y="2721"/>
                    </a:lnTo>
                    <a:lnTo>
                      <a:pt x="3453" y="2721"/>
                    </a:lnTo>
                    <a:lnTo>
                      <a:pt x="3453" y="2427"/>
                    </a:lnTo>
                    <a:lnTo>
                      <a:pt x="3453" y="2640"/>
                    </a:lnTo>
                    <a:lnTo>
                      <a:pt x="3457" y="2612"/>
                    </a:lnTo>
                    <a:lnTo>
                      <a:pt x="3457" y="2721"/>
                    </a:lnTo>
                    <a:lnTo>
                      <a:pt x="3457" y="2488"/>
                    </a:lnTo>
                    <a:lnTo>
                      <a:pt x="3457" y="2706"/>
                    </a:lnTo>
                    <a:lnTo>
                      <a:pt x="3462" y="2706"/>
                    </a:lnTo>
                    <a:lnTo>
                      <a:pt x="3462" y="2721"/>
                    </a:lnTo>
                    <a:lnTo>
                      <a:pt x="3462" y="2687"/>
                    </a:lnTo>
                    <a:lnTo>
                      <a:pt x="3462" y="2711"/>
                    </a:lnTo>
                    <a:lnTo>
                      <a:pt x="3467" y="2716"/>
                    </a:lnTo>
                    <a:lnTo>
                      <a:pt x="3467" y="2721"/>
                    </a:lnTo>
                    <a:lnTo>
                      <a:pt x="3467" y="2664"/>
                    </a:lnTo>
                    <a:lnTo>
                      <a:pt x="3467" y="2706"/>
                    </a:lnTo>
                    <a:lnTo>
                      <a:pt x="3471" y="2706"/>
                    </a:lnTo>
                    <a:lnTo>
                      <a:pt x="3471" y="2721"/>
                    </a:lnTo>
                    <a:lnTo>
                      <a:pt x="3471" y="2702"/>
                    </a:lnTo>
                    <a:lnTo>
                      <a:pt x="3471" y="2711"/>
                    </a:lnTo>
                    <a:lnTo>
                      <a:pt x="3476" y="2711"/>
                    </a:lnTo>
                    <a:lnTo>
                      <a:pt x="3476" y="2721"/>
                    </a:lnTo>
                    <a:lnTo>
                      <a:pt x="3476" y="2498"/>
                    </a:lnTo>
                    <a:lnTo>
                      <a:pt x="3476" y="2706"/>
                    </a:lnTo>
                    <a:lnTo>
                      <a:pt x="3481" y="2706"/>
                    </a:lnTo>
                    <a:lnTo>
                      <a:pt x="3481" y="2721"/>
                    </a:lnTo>
                    <a:lnTo>
                      <a:pt x="3481" y="2697"/>
                    </a:lnTo>
                    <a:lnTo>
                      <a:pt x="3481" y="2716"/>
                    </a:lnTo>
                    <a:lnTo>
                      <a:pt x="3486" y="2711"/>
                    </a:lnTo>
                    <a:lnTo>
                      <a:pt x="3486" y="2721"/>
                    </a:lnTo>
                    <a:lnTo>
                      <a:pt x="3486" y="2664"/>
                    </a:lnTo>
                    <a:lnTo>
                      <a:pt x="3486" y="2711"/>
                    </a:lnTo>
                    <a:lnTo>
                      <a:pt x="3490" y="2711"/>
                    </a:lnTo>
                    <a:lnTo>
                      <a:pt x="3490" y="2721"/>
                    </a:lnTo>
                    <a:lnTo>
                      <a:pt x="3490" y="2702"/>
                    </a:lnTo>
                    <a:lnTo>
                      <a:pt x="3490" y="2716"/>
                    </a:lnTo>
                    <a:lnTo>
                      <a:pt x="3495" y="2716"/>
                    </a:lnTo>
                    <a:lnTo>
                      <a:pt x="3495" y="2721"/>
                    </a:lnTo>
                    <a:lnTo>
                      <a:pt x="3495" y="2474"/>
                    </a:lnTo>
                    <a:lnTo>
                      <a:pt x="3495" y="2721"/>
                    </a:lnTo>
                    <a:lnTo>
                      <a:pt x="3500" y="2721"/>
                    </a:lnTo>
                    <a:lnTo>
                      <a:pt x="3500" y="2721"/>
                    </a:lnTo>
                    <a:lnTo>
                      <a:pt x="3500" y="2702"/>
                    </a:lnTo>
                    <a:lnTo>
                      <a:pt x="3500" y="2716"/>
                    </a:lnTo>
                    <a:lnTo>
                      <a:pt x="3505" y="2716"/>
                    </a:lnTo>
                    <a:lnTo>
                      <a:pt x="3505" y="2721"/>
                    </a:lnTo>
                    <a:lnTo>
                      <a:pt x="3505" y="2654"/>
                    </a:lnTo>
                    <a:lnTo>
                      <a:pt x="3505" y="2716"/>
                    </a:lnTo>
                    <a:lnTo>
                      <a:pt x="3509" y="2716"/>
                    </a:lnTo>
                    <a:lnTo>
                      <a:pt x="3509" y="2721"/>
                    </a:lnTo>
                    <a:lnTo>
                      <a:pt x="3509" y="2702"/>
                    </a:lnTo>
                    <a:lnTo>
                      <a:pt x="3509" y="2716"/>
                    </a:lnTo>
                    <a:lnTo>
                      <a:pt x="3514" y="2716"/>
                    </a:lnTo>
                    <a:lnTo>
                      <a:pt x="3514" y="2721"/>
                    </a:lnTo>
                    <a:lnTo>
                      <a:pt x="3514" y="2455"/>
                    </a:lnTo>
                    <a:lnTo>
                      <a:pt x="3514" y="2716"/>
                    </a:lnTo>
                    <a:lnTo>
                      <a:pt x="3519" y="2716"/>
                    </a:lnTo>
                    <a:lnTo>
                      <a:pt x="3519" y="2721"/>
                    </a:lnTo>
                    <a:lnTo>
                      <a:pt x="3519" y="2697"/>
                    </a:lnTo>
                    <a:lnTo>
                      <a:pt x="3519" y="2711"/>
                    </a:lnTo>
                    <a:lnTo>
                      <a:pt x="3524" y="2711"/>
                    </a:lnTo>
                    <a:lnTo>
                      <a:pt x="3524" y="2721"/>
                    </a:lnTo>
                    <a:lnTo>
                      <a:pt x="3524" y="2640"/>
                    </a:lnTo>
                    <a:lnTo>
                      <a:pt x="3524" y="2716"/>
                    </a:lnTo>
                    <a:lnTo>
                      <a:pt x="3528" y="2721"/>
                    </a:lnTo>
                    <a:lnTo>
                      <a:pt x="3528" y="2721"/>
                    </a:lnTo>
                    <a:lnTo>
                      <a:pt x="3528" y="2702"/>
                    </a:lnTo>
                    <a:lnTo>
                      <a:pt x="3528" y="2711"/>
                    </a:lnTo>
                    <a:lnTo>
                      <a:pt x="3533" y="2711"/>
                    </a:lnTo>
                    <a:lnTo>
                      <a:pt x="3533" y="2721"/>
                    </a:lnTo>
                    <a:lnTo>
                      <a:pt x="3533" y="2446"/>
                    </a:lnTo>
                    <a:lnTo>
                      <a:pt x="3533" y="2711"/>
                    </a:lnTo>
                    <a:lnTo>
                      <a:pt x="3538" y="2711"/>
                    </a:lnTo>
                    <a:lnTo>
                      <a:pt x="3538" y="2721"/>
                    </a:lnTo>
                    <a:lnTo>
                      <a:pt x="3538" y="2697"/>
                    </a:lnTo>
                    <a:lnTo>
                      <a:pt x="3538" y="2716"/>
                    </a:lnTo>
                    <a:lnTo>
                      <a:pt x="3543" y="2716"/>
                    </a:lnTo>
                    <a:lnTo>
                      <a:pt x="3543" y="2721"/>
                    </a:lnTo>
                    <a:lnTo>
                      <a:pt x="3543" y="2650"/>
                    </a:lnTo>
                    <a:lnTo>
                      <a:pt x="3543" y="2716"/>
                    </a:lnTo>
                    <a:lnTo>
                      <a:pt x="3547" y="2716"/>
                    </a:lnTo>
                    <a:lnTo>
                      <a:pt x="3547" y="2721"/>
                    </a:lnTo>
                    <a:lnTo>
                      <a:pt x="3547" y="2702"/>
                    </a:lnTo>
                    <a:lnTo>
                      <a:pt x="3547" y="2711"/>
                    </a:lnTo>
                    <a:lnTo>
                      <a:pt x="3552" y="2711"/>
                    </a:lnTo>
                    <a:lnTo>
                      <a:pt x="3552" y="2721"/>
                    </a:lnTo>
                    <a:lnTo>
                      <a:pt x="3552" y="2417"/>
                    </a:lnTo>
                    <a:lnTo>
                      <a:pt x="3552" y="2716"/>
                    </a:lnTo>
                    <a:lnTo>
                      <a:pt x="3557" y="2716"/>
                    </a:lnTo>
                    <a:lnTo>
                      <a:pt x="3557" y="2721"/>
                    </a:lnTo>
                    <a:lnTo>
                      <a:pt x="3557" y="2678"/>
                    </a:lnTo>
                    <a:lnTo>
                      <a:pt x="3557" y="2711"/>
                    </a:lnTo>
                    <a:lnTo>
                      <a:pt x="3561" y="2711"/>
                    </a:lnTo>
                    <a:lnTo>
                      <a:pt x="3561" y="2721"/>
                    </a:lnTo>
                    <a:lnTo>
                      <a:pt x="3561" y="2645"/>
                    </a:lnTo>
                    <a:lnTo>
                      <a:pt x="3561" y="2706"/>
                    </a:lnTo>
                    <a:lnTo>
                      <a:pt x="3566" y="2706"/>
                    </a:lnTo>
                    <a:lnTo>
                      <a:pt x="3566" y="2721"/>
                    </a:lnTo>
                    <a:lnTo>
                      <a:pt x="3566" y="2697"/>
                    </a:lnTo>
                    <a:lnTo>
                      <a:pt x="3566" y="2721"/>
                    </a:lnTo>
                    <a:lnTo>
                      <a:pt x="3571" y="2716"/>
                    </a:lnTo>
                    <a:lnTo>
                      <a:pt x="3571" y="2721"/>
                    </a:lnTo>
                    <a:lnTo>
                      <a:pt x="3571" y="2450"/>
                    </a:lnTo>
                    <a:lnTo>
                      <a:pt x="3571" y="2711"/>
                    </a:lnTo>
                    <a:lnTo>
                      <a:pt x="3576" y="2706"/>
                    </a:lnTo>
                    <a:lnTo>
                      <a:pt x="3576" y="2721"/>
                    </a:lnTo>
                    <a:lnTo>
                      <a:pt x="3576" y="2607"/>
                    </a:lnTo>
                    <a:lnTo>
                      <a:pt x="3576" y="2716"/>
                    </a:lnTo>
                    <a:lnTo>
                      <a:pt x="3580" y="2716"/>
                    </a:lnTo>
                    <a:lnTo>
                      <a:pt x="3580" y="2721"/>
                    </a:lnTo>
                    <a:lnTo>
                      <a:pt x="3580" y="2650"/>
                    </a:lnTo>
                    <a:lnTo>
                      <a:pt x="3580" y="2711"/>
                    </a:lnTo>
                    <a:lnTo>
                      <a:pt x="3585" y="2711"/>
                    </a:lnTo>
                    <a:lnTo>
                      <a:pt x="3585" y="2721"/>
                    </a:lnTo>
                    <a:lnTo>
                      <a:pt x="3585" y="2678"/>
                    </a:lnTo>
                    <a:lnTo>
                      <a:pt x="3585" y="2711"/>
                    </a:lnTo>
                    <a:lnTo>
                      <a:pt x="3590" y="2711"/>
                    </a:lnTo>
                    <a:lnTo>
                      <a:pt x="3590" y="2721"/>
                    </a:lnTo>
                    <a:lnTo>
                      <a:pt x="3590" y="2574"/>
                    </a:lnTo>
                    <a:lnTo>
                      <a:pt x="3590" y="2697"/>
                    </a:lnTo>
                    <a:lnTo>
                      <a:pt x="3595" y="2697"/>
                    </a:lnTo>
                    <a:lnTo>
                      <a:pt x="3595" y="2721"/>
                    </a:lnTo>
                    <a:lnTo>
                      <a:pt x="3595" y="2498"/>
                    </a:lnTo>
                    <a:lnTo>
                      <a:pt x="3595" y="2706"/>
                    </a:lnTo>
                    <a:lnTo>
                      <a:pt x="3599" y="2706"/>
                    </a:lnTo>
                    <a:lnTo>
                      <a:pt x="3599" y="2721"/>
                    </a:lnTo>
                    <a:lnTo>
                      <a:pt x="3599" y="2702"/>
                    </a:lnTo>
                    <a:lnTo>
                      <a:pt x="3599" y="2706"/>
                    </a:lnTo>
                    <a:lnTo>
                      <a:pt x="3604" y="2711"/>
                    </a:lnTo>
                    <a:lnTo>
                      <a:pt x="3604" y="2721"/>
                    </a:lnTo>
                    <a:lnTo>
                      <a:pt x="3604" y="2678"/>
                    </a:lnTo>
                    <a:lnTo>
                      <a:pt x="3604" y="2702"/>
                    </a:lnTo>
                    <a:lnTo>
                      <a:pt x="3609" y="2706"/>
                    </a:lnTo>
                    <a:lnTo>
                      <a:pt x="3609" y="2721"/>
                    </a:lnTo>
                    <a:lnTo>
                      <a:pt x="3609" y="2702"/>
                    </a:lnTo>
                    <a:lnTo>
                      <a:pt x="3609" y="2711"/>
                    </a:lnTo>
                    <a:lnTo>
                      <a:pt x="3614" y="2716"/>
                    </a:lnTo>
                    <a:lnTo>
                      <a:pt x="3614" y="2721"/>
                    </a:lnTo>
                    <a:lnTo>
                      <a:pt x="3614" y="2578"/>
                    </a:lnTo>
                    <a:lnTo>
                      <a:pt x="3614" y="2716"/>
                    </a:lnTo>
                    <a:lnTo>
                      <a:pt x="3618" y="2716"/>
                    </a:lnTo>
                    <a:lnTo>
                      <a:pt x="3618" y="2721"/>
                    </a:lnTo>
                    <a:lnTo>
                      <a:pt x="3618" y="2692"/>
                    </a:lnTo>
                    <a:lnTo>
                      <a:pt x="3618" y="2711"/>
                    </a:lnTo>
                    <a:lnTo>
                      <a:pt x="3623" y="2711"/>
                    </a:lnTo>
                    <a:lnTo>
                      <a:pt x="3623" y="2721"/>
                    </a:lnTo>
                    <a:lnTo>
                      <a:pt x="3623" y="2659"/>
                    </a:lnTo>
                    <a:lnTo>
                      <a:pt x="3623" y="2706"/>
                    </a:lnTo>
                    <a:lnTo>
                      <a:pt x="3628" y="2711"/>
                    </a:lnTo>
                    <a:lnTo>
                      <a:pt x="3628" y="2721"/>
                    </a:lnTo>
                    <a:lnTo>
                      <a:pt x="3628" y="2702"/>
                    </a:lnTo>
                    <a:lnTo>
                      <a:pt x="3628" y="2716"/>
                    </a:lnTo>
                    <a:lnTo>
                      <a:pt x="3632" y="2716"/>
                    </a:lnTo>
                    <a:lnTo>
                      <a:pt x="3632" y="2721"/>
                    </a:lnTo>
                    <a:lnTo>
                      <a:pt x="3632" y="2517"/>
                    </a:lnTo>
                    <a:lnTo>
                      <a:pt x="3632" y="2716"/>
                    </a:lnTo>
                    <a:lnTo>
                      <a:pt x="3637" y="2716"/>
                    </a:lnTo>
                    <a:lnTo>
                      <a:pt x="3637" y="2721"/>
                    </a:lnTo>
                    <a:lnTo>
                      <a:pt x="3637" y="2692"/>
                    </a:lnTo>
                    <a:lnTo>
                      <a:pt x="3637" y="2711"/>
                    </a:lnTo>
                    <a:lnTo>
                      <a:pt x="3642" y="2711"/>
                    </a:lnTo>
                    <a:lnTo>
                      <a:pt x="3642" y="2721"/>
                    </a:lnTo>
                    <a:lnTo>
                      <a:pt x="3642" y="2654"/>
                    </a:lnTo>
                    <a:lnTo>
                      <a:pt x="3642" y="2721"/>
                    </a:lnTo>
                    <a:lnTo>
                      <a:pt x="3647" y="2716"/>
                    </a:lnTo>
                    <a:lnTo>
                      <a:pt x="3647" y="2721"/>
                    </a:lnTo>
                    <a:lnTo>
                      <a:pt x="3647" y="2702"/>
                    </a:lnTo>
                    <a:lnTo>
                      <a:pt x="3647" y="2716"/>
                    </a:lnTo>
                    <a:lnTo>
                      <a:pt x="3651" y="2716"/>
                    </a:lnTo>
                    <a:lnTo>
                      <a:pt x="3651" y="2721"/>
                    </a:lnTo>
                    <a:lnTo>
                      <a:pt x="3651" y="2465"/>
                    </a:lnTo>
                    <a:lnTo>
                      <a:pt x="3651" y="2721"/>
                    </a:lnTo>
                    <a:lnTo>
                      <a:pt x="3656" y="2716"/>
                    </a:lnTo>
                    <a:lnTo>
                      <a:pt x="3656" y="2721"/>
                    </a:lnTo>
                    <a:lnTo>
                      <a:pt x="3656" y="2697"/>
                    </a:lnTo>
                    <a:lnTo>
                      <a:pt x="3656" y="2716"/>
                    </a:lnTo>
                    <a:lnTo>
                      <a:pt x="3661" y="2716"/>
                    </a:lnTo>
                    <a:lnTo>
                      <a:pt x="3661" y="2721"/>
                    </a:lnTo>
                    <a:lnTo>
                      <a:pt x="3661" y="2654"/>
                    </a:lnTo>
                    <a:lnTo>
                      <a:pt x="3661" y="2716"/>
                    </a:lnTo>
                    <a:lnTo>
                      <a:pt x="3666" y="2716"/>
                    </a:lnTo>
                    <a:lnTo>
                      <a:pt x="3666" y="2721"/>
                    </a:lnTo>
                    <a:lnTo>
                      <a:pt x="3666" y="2687"/>
                    </a:lnTo>
                    <a:lnTo>
                      <a:pt x="3666" y="2711"/>
                    </a:lnTo>
                    <a:lnTo>
                      <a:pt x="3670" y="2711"/>
                    </a:lnTo>
                    <a:lnTo>
                      <a:pt x="3670" y="2721"/>
                    </a:lnTo>
                    <a:lnTo>
                      <a:pt x="3670" y="2479"/>
                    </a:lnTo>
                    <a:lnTo>
                      <a:pt x="3670" y="2711"/>
                    </a:lnTo>
                    <a:lnTo>
                      <a:pt x="3675" y="2711"/>
                    </a:lnTo>
                    <a:lnTo>
                      <a:pt x="3675" y="2721"/>
                    </a:lnTo>
                    <a:lnTo>
                      <a:pt x="3675" y="2697"/>
                    </a:lnTo>
                    <a:lnTo>
                      <a:pt x="3675" y="2716"/>
                    </a:lnTo>
                    <a:lnTo>
                      <a:pt x="3680" y="2716"/>
                    </a:lnTo>
                    <a:lnTo>
                      <a:pt x="3680" y="2721"/>
                    </a:lnTo>
                    <a:lnTo>
                      <a:pt x="3680" y="2631"/>
                    </a:lnTo>
                    <a:lnTo>
                      <a:pt x="3680" y="2711"/>
                    </a:lnTo>
                    <a:lnTo>
                      <a:pt x="3685" y="2711"/>
                    </a:lnTo>
                    <a:lnTo>
                      <a:pt x="3685" y="2721"/>
                    </a:lnTo>
                    <a:lnTo>
                      <a:pt x="3685" y="2702"/>
                    </a:lnTo>
                    <a:lnTo>
                      <a:pt x="3685" y="2706"/>
                    </a:lnTo>
                    <a:lnTo>
                      <a:pt x="3689" y="2706"/>
                    </a:lnTo>
                    <a:lnTo>
                      <a:pt x="3689" y="2721"/>
                    </a:lnTo>
                    <a:lnTo>
                      <a:pt x="3689" y="2498"/>
                    </a:lnTo>
                    <a:lnTo>
                      <a:pt x="3689" y="2687"/>
                    </a:lnTo>
                    <a:lnTo>
                      <a:pt x="3694" y="2702"/>
                    </a:lnTo>
                    <a:lnTo>
                      <a:pt x="3694" y="2721"/>
                    </a:lnTo>
                    <a:lnTo>
                      <a:pt x="3694" y="2697"/>
                    </a:lnTo>
                    <a:lnTo>
                      <a:pt x="3694" y="2711"/>
                    </a:lnTo>
                    <a:lnTo>
                      <a:pt x="3699" y="2711"/>
                    </a:lnTo>
                    <a:lnTo>
                      <a:pt x="3699" y="2721"/>
                    </a:lnTo>
                    <a:lnTo>
                      <a:pt x="3699" y="2664"/>
                    </a:lnTo>
                    <a:lnTo>
                      <a:pt x="3699" y="2697"/>
                    </a:lnTo>
                    <a:lnTo>
                      <a:pt x="3704" y="2697"/>
                    </a:lnTo>
                    <a:lnTo>
                      <a:pt x="3704" y="2721"/>
                    </a:lnTo>
                    <a:lnTo>
                      <a:pt x="3704" y="2683"/>
                    </a:lnTo>
                    <a:lnTo>
                      <a:pt x="3704" y="2716"/>
                    </a:lnTo>
                    <a:lnTo>
                      <a:pt x="3708" y="2711"/>
                    </a:lnTo>
                    <a:lnTo>
                      <a:pt x="3708" y="2721"/>
                    </a:lnTo>
                    <a:lnTo>
                      <a:pt x="3708" y="2493"/>
                    </a:lnTo>
                    <a:lnTo>
                      <a:pt x="3708" y="2716"/>
                    </a:lnTo>
                    <a:lnTo>
                      <a:pt x="3713" y="2721"/>
                    </a:lnTo>
                    <a:lnTo>
                      <a:pt x="3713" y="2721"/>
                    </a:lnTo>
                    <a:lnTo>
                      <a:pt x="3713" y="2621"/>
                    </a:lnTo>
                    <a:lnTo>
                      <a:pt x="3713" y="2721"/>
                    </a:lnTo>
                    <a:lnTo>
                      <a:pt x="3718" y="2716"/>
                    </a:lnTo>
                    <a:lnTo>
                      <a:pt x="3718" y="2721"/>
                    </a:lnTo>
                    <a:lnTo>
                      <a:pt x="3718" y="2664"/>
                    </a:lnTo>
                    <a:lnTo>
                      <a:pt x="3718" y="2702"/>
                    </a:lnTo>
                    <a:lnTo>
                      <a:pt x="3722" y="2706"/>
                    </a:lnTo>
                    <a:lnTo>
                      <a:pt x="3722" y="2721"/>
                    </a:lnTo>
                    <a:lnTo>
                      <a:pt x="3722" y="2678"/>
                    </a:lnTo>
                    <a:lnTo>
                      <a:pt x="3722" y="2711"/>
                    </a:lnTo>
                    <a:lnTo>
                      <a:pt x="3727" y="2716"/>
                    </a:lnTo>
                    <a:lnTo>
                      <a:pt x="3727" y="2721"/>
                    </a:lnTo>
                    <a:lnTo>
                      <a:pt x="3727" y="2578"/>
                    </a:lnTo>
                    <a:lnTo>
                      <a:pt x="3727" y="2645"/>
                    </a:lnTo>
                    <a:lnTo>
                      <a:pt x="3732" y="2631"/>
                    </a:lnTo>
                    <a:lnTo>
                      <a:pt x="3732" y="2721"/>
                    </a:lnTo>
                    <a:lnTo>
                      <a:pt x="3732" y="2555"/>
                    </a:lnTo>
                    <a:lnTo>
                      <a:pt x="3732" y="2716"/>
                    </a:lnTo>
                    <a:lnTo>
                      <a:pt x="3737" y="2711"/>
                    </a:lnTo>
                    <a:lnTo>
                      <a:pt x="3737" y="2721"/>
                    </a:lnTo>
                    <a:lnTo>
                      <a:pt x="3737" y="2702"/>
                    </a:lnTo>
                    <a:lnTo>
                      <a:pt x="3737" y="2716"/>
                    </a:lnTo>
                    <a:lnTo>
                      <a:pt x="3741" y="2711"/>
                    </a:lnTo>
                    <a:lnTo>
                      <a:pt x="3741" y="2721"/>
                    </a:lnTo>
                    <a:lnTo>
                      <a:pt x="3741" y="2673"/>
                    </a:lnTo>
                    <a:lnTo>
                      <a:pt x="3741" y="2716"/>
                    </a:lnTo>
                    <a:lnTo>
                      <a:pt x="3746" y="2716"/>
                    </a:lnTo>
                    <a:lnTo>
                      <a:pt x="3746" y="2721"/>
                    </a:lnTo>
                    <a:lnTo>
                      <a:pt x="3746" y="2702"/>
                    </a:lnTo>
                    <a:lnTo>
                      <a:pt x="3746" y="2721"/>
                    </a:lnTo>
                    <a:lnTo>
                      <a:pt x="3751" y="2721"/>
                    </a:lnTo>
                    <a:lnTo>
                      <a:pt x="3751" y="2721"/>
                    </a:lnTo>
                    <a:lnTo>
                      <a:pt x="3751" y="2578"/>
                    </a:lnTo>
                    <a:lnTo>
                      <a:pt x="3751" y="2716"/>
                    </a:lnTo>
                    <a:lnTo>
                      <a:pt x="3756" y="2721"/>
                    </a:lnTo>
                    <a:lnTo>
                      <a:pt x="3756" y="2721"/>
                    </a:lnTo>
                    <a:lnTo>
                      <a:pt x="3756" y="2697"/>
                    </a:lnTo>
                    <a:lnTo>
                      <a:pt x="3756" y="2716"/>
                    </a:lnTo>
                    <a:lnTo>
                      <a:pt x="3760" y="2716"/>
                    </a:lnTo>
                    <a:lnTo>
                      <a:pt x="3760" y="2721"/>
                    </a:lnTo>
                    <a:lnTo>
                      <a:pt x="3760" y="2673"/>
                    </a:lnTo>
                    <a:lnTo>
                      <a:pt x="3760" y="2721"/>
                    </a:lnTo>
                    <a:lnTo>
                      <a:pt x="3765" y="2721"/>
                    </a:lnTo>
                    <a:lnTo>
                      <a:pt x="3765" y="2721"/>
                    </a:lnTo>
                    <a:lnTo>
                      <a:pt x="3765" y="2702"/>
                    </a:lnTo>
                    <a:lnTo>
                      <a:pt x="3765" y="2716"/>
                    </a:lnTo>
                    <a:lnTo>
                      <a:pt x="3770" y="2716"/>
                    </a:lnTo>
                    <a:lnTo>
                      <a:pt x="3770" y="2721"/>
                    </a:lnTo>
                    <a:lnTo>
                      <a:pt x="3770" y="2545"/>
                    </a:lnTo>
                    <a:lnTo>
                      <a:pt x="3770" y="2716"/>
                    </a:lnTo>
                    <a:lnTo>
                      <a:pt x="3775" y="2716"/>
                    </a:lnTo>
                    <a:lnTo>
                      <a:pt x="3775" y="2721"/>
                    </a:lnTo>
                    <a:lnTo>
                      <a:pt x="3775" y="2702"/>
                    </a:lnTo>
                    <a:lnTo>
                      <a:pt x="3775" y="2716"/>
                    </a:lnTo>
                    <a:lnTo>
                      <a:pt x="3779" y="2716"/>
                    </a:lnTo>
                    <a:lnTo>
                      <a:pt x="3779" y="2721"/>
                    </a:lnTo>
                    <a:lnTo>
                      <a:pt x="3779" y="2664"/>
                    </a:lnTo>
                    <a:lnTo>
                      <a:pt x="3779" y="2711"/>
                    </a:lnTo>
                    <a:lnTo>
                      <a:pt x="3784" y="2711"/>
                    </a:lnTo>
                    <a:lnTo>
                      <a:pt x="3784" y="2721"/>
                    </a:lnTo>
                    <a:lnTo>
                      <a:pt x="3784" y="2702"/>
                    </a:lnTo>
                    <a:lnTo>
                      <a:pt x="3784" y="2716"/>
                    </a:lnTo>
                    <a:lnTo>
                      <a:pt x="3789" y="2716"/>
                    </a:lnTo>
                    <a:lnTo>
                      <a:pt x="3789" y="2721"/>
                    </a:lnTo>
                    <a:lnTo>
                      <a:pt x="3789" y="2545"/>
                    </a:lnTo>
                    <a:lnTo>
                      <a:pt x="3789" y="2706"/>
                    </a:lnTo>
                    <a:lnTo>
                      <a:pt x="3793" y="2711"/>
                    </a:lnTo>
                    <a:lnTo>
                      <a:pt x="3793" y="2721"/>
                    </a:lnTo>
                    <a:lnTo>
                      <a:pt x="3793" y="2702"/>
                    </a:lnTo>
                    <a:lnTo>
                      <a:pt x="3793" y="2716"/>
                    </a:lnTo>
                    <a:lnTo>
                      <a:pt x="3798" y="2716"/>
                    </a:lnTo>
                    <a:lnTo>
                      <a:pt x="3798" y="2721"/>
                    </a:lnTo>
                    <a:lnTo>
                      <a:pt x="3798" y="2654"/>
                    </a:lnTo>
                    <a:lnTo>
                      <a:pt x="3798" y="2711"/>
                    </a:lnTo>
                    <a:lnTo>
                      <a:pt x="3803" y="2711"/>
                    </a:lnTo>
                    <a:lnTo>
                      <a:pt x="3803" y="2721"/>
                    </a:lnTo>
                    <a:lnTo>
                      <a:pt x="3803" y="2702"/>
                    </a:lnTo>
                    <a:lnTo>
                      <a:pt x="3803" y="2702"/>
                    </a:lnTo>
                    <a:lnTo>
                      <a:pt x="3808" y="2706"/>
                    </a:lnTo>
                    <a:lnTo>
                      <a:pt x="3808" y="2721"/>
                    </a:lnTo>
                    <a:lnTo>
                      <a:pt x="3808" y="2531"/>
                    </a:lnTo>
                    <a:lnTo>
                      <a:pt x="3808" y="2711"/>
                    </a:lnTo>
                    <a:lnTo>
                      <a:pt x="3812" y="2711"/>
                    </a:lnTo>
                    <a:lnTo>
                      <a:pt x="3812" y="2721"/>
                    </a:lnTo>
                    <a:lnTo>
                      <a:pt x="3812" y="2697"/>
                    </a:lnTo>
                    <a:lnTo>
                      <a:pt x="3812" y="2706"/>
                    </a:lnTo>
                    <a:lnTo>
                      <a:pt x="3817" y="2706"/>
                    </a:lnTo>
                    <a:lnTo>
                      <a:pt x="3817" y="2721"/>
                    </a:lnTo>
                    <a:lnTo>
                      <a:pt x="3817" y="2673"/>
                    </a:lnTo>
                    <a:lnTo>
                      <a:pt x="3817" y="2716"/>
                    </a:lnTo>
                    <a:lnTo>
                      <a:pt x="3822" y="2716"/>
                    </a:lnTo>
                    <a:lnTo>
                      <a:pt x="3822" y="2721"/>
                    </a:lnTo>
                    <a:lnTo>
                      <a:pt x="3822" y="2697"/>
                    </a:lnTo>
                    <a:lnTo>
                      <a:pt x="3822" y="2711"/>
                    </a:lnTo>
                    <a:lnTo>
                      <a:pt x="3827" y="2711"/>
                    </a:lnTo>
                    <a:lnTo>
                      <a:pt x="3827" y="2721"/>
                    </a:lnTo>
                    <a:lnTo>
                      <a:pt x="3827" y="2531"/>
                    </a:lnTo>
                    <a:lnTo>
                      <a:pt x="3827" y="2716"/>
                    </a:lnTo>
                    <a:lnTo>
                      <a:pt x="3831" y="2711"/>
                    </a:lnTo>
                    <a:lnTo>
                      <a:pt x="3831" y="2721"/>
                    </a:lnTo>
                    <a:lnTo>
                      <a:pt x="3831" y="2683"/>
                    </a:lnTo>
                    <a:lnTo>
                      <a:pt x="3831" y="2721"/>
                    </a:lnTo>
                    <a:lnTo>
                      <a:pt x="3836" y="2716"/>
                    </a:lnTo>
                    <a:lnTo>
                      <a:pt x="3836" y="2721"/>
                    </a:lnTo>
                    <a:lnTo>
                      <a:pt x="3836" y="2664"/>
                    </a:lnTo>
                    <a:lnTo>
                      <a:pt x="3836" y="2716"/>
                    </a:lnTo>
                    <a:lnTo>
                      <a:pt x="3841" y="2716"/>
                    </a:lnTo>
                    <a:lnTo>
                      <a:pt x="3841" y="2721"/>
                    </a:lnTo>
                    <a:lnTo>
                      <a:pt x="3841" y="2692"/>
                    </a:lnTo>
                    <a:lnTo>
                      <a:pt x="3841" y="2711"/>
                    </a:lnTo>
                    <a:lnTo>
                      <a:pt x="3846" y="2711"/>
                    </a:lnTo>
                    <a:lnTo>
                      <a:pt x="3846" y="2721"/>
                    </a:lnTo>
                    <a:lnTo>
                      <a:pt x="3846" y="2545"/>
                    </a:lnTo>
                    <a:lnTo>
                      <a:pt x="3846" y="2706"/>
                    </a:lnTo>
                    <a:lnTo>
                      <a:pt x="3850" y="2706"/>
                    </a:lnTo>
                    <a:lnTo>
                      <a:pt x="3850" y="2721"/>
                    </a:lnTo>
                    <a:lnTo>
                      <a:pt x="3850" y="2645"/>
                    </a:lnTo>
                    <a:lnTo>
                      <a:pt x="3850" y="2711"/>
                    </a:lnTo>
                    <a:lnTo>
                      <a:pt x="3855" y="2706"/>
                    </a:lnTo>
                    <a:lnTo>
                      <a:pt x="3855" y="2721"/>
                    </a:lnTo>
                    <a:lnTo>
                      <a:pt x="3855" y="2678"/>
                    </a:lnTo>
                    <a:lnTo>
                      <a:pt x="3855" y="2706"/>
                    </a:lnTo>
                    <a:lnTo>
                      <a:pt x="3860" y="2706"/>
                    </a:lnTo>
                    <a:lnTo>
                      <a:pt x="3860" y="2721"/>
                    </a:lnTo>
                    <a:lnTo>
                      <a:pt x="3860" y="2692"/>
                    </a:lnTo>
                    <a:lnTo>
                      <a:pt x="3860" y="2721"/>
                    </a:lnTo>
                    <a:lnTo>
                      <a:pt x="3865" y="2721"/>
                    </a:lnTo>
                    <a:lnTo>
                      <a:pt x="3865" y="2721"/>
                    </a:lnTo>
                    <a:lnTo>
                      <a:pt x="3865" y="2626"/>
                    </a:lnTo>
                    <a:lnTo>
                      <a:pt x="3865" y="2697"/>
                    </a:lnTo>
                    <a:lnTo>
                      <a:pt x="3869" y="2692"/>
                    </a:lnTo>
                    <a:lnTo>
                      <a:pt x="3869" y="2721"/>
                    </a:lnTo>
                    <a:lnTo>
                      <a:pt x="3869" y="2588"/>
                    </a:lnTo>
                    <a:lnTo>
                      <a:pt x="3869" y="2706"/>
                    </a:lnTo>
                    <a:lnTo>
                      <a:pt x="3874" y="2706"/>
                    </a:lnTo>
                    <a:lnTo>
                      <a:pt x="3874" y="2721"/>
                    </a:lnTo>
                    <a:lnTo>
                      <a:pt x="3874" y="2702"/>
                    </a:lnTo>
                    <a:lnTo>
                      <a:pt x="3874" y="2716"/>
                    </a:lnTo>
                    <a:lnTo>
                      <a:pt x="3879" y="2716"/>
                    </a:lnTo>
                    <a:lnTo>
                      <a:pt x="3879" y="2721"/>
                    </a:lnTo>
                    <a:lnTo>
                      <a:pt x="3879" y="2683"/>
                    </a:lnTo>
                    <a:lnTo>
                      <a:pt x="3879" y="2706"/>
                    </a:lnTo>
                    <a:lnTo>
                      <a:pt x="3883" y="2706"/>
                    </a:lnTo>
                    <a:lnTo>
                      <a:pt x="3883" y="2721"/>
                    </a:lnTo>
                    <a:lnTo>
                      <a:pt x="3883" y="2697"/>
                    </a:lnTo>
                    <a:lnTo>
                      <a:pt x="3883" y="2721"/>
                    </a:lnTo>
                    <a:lnTo>
                      <a:pt x="3888" y="2721"/>
                    </a:lnTo>
                    <a:lnTo>
                      <a:pt x="3888" y="2721"/>
                    </a:lnTo>
                    <a:lnTo>
                      <a:pt x="3888" y="2588"/>
                    </a:lnTo>
                    <a:lnTo>
                      <a:pt x="3888" y="2711"/>
                    </a:lnTo>
                    <a:lnTo>
                      <a:pt x="3893" y="2711"/>
                    </a:lnTo>
                    <a:lnTo>
                      <a:pt x="3893" y="2721"/>
                    </a:lnTo>
                    <a:lnTo>
                      <a:pt x="3893" y="2702"/>
                    </a:lnTo>
                    <a:lnTo>
                      <a:pt x="3893" y="2716"/>
                    </a:lnTo>
                    <a:lnTo>
                      <a:pt x="3898" y="2716"/>
                    </a:lnTo>
                    <a:lnTo>
                      <a:pt x="3898" y="2721"/>
                    </a:lnTo>
                    <a:lnTo>
                      <a:pt x="3898" y="2678"/>
                    </a:lnTo>
                    <a:lnTo>
                      <a:pt x="3898" y="2716"/>
                    </a:lnTo>
                    <a:lnTo>
                      <a:pt x="3902" y="2716"/>
                    </a:lnTo>
                    <a:lnTo>
                      <a:pt x="3902" y="2721"/>
                    </a:lnTo>
                    <a:lnTo>
                      <a:pt x="3902" y="2697"/>
                    </a:lnTo>
                    <a:lnTo>
                      <a:pt x="3902" y="2716"/>
                    </a:lnTo>
                    <a:lnTo>
                      <a:pt x="3907" y="2716"/>
                    </a:lnTo>
                    <a:lnTo>
                      <a:pt x="3907" y="2721"/>
                    </a:lnTo>
                    <a:lnTo>
                      <a:pt x="3907" y="2578"/>
                    </a:lnTo>
                    <a:lnTo>
                      <a:pt x="3907" y="2716"/>
                    </a:lnTo>
                    <a:lnTo>
                      <a:pt x="3912" y="2711"/>
                    </a:lnTo>
                    <a:lnTo>
                      <a:pt x="3912" y="2721"/>
                    </a:lnTo>
                    <a:lnTo>
                      <a:pt x="3912" y="2697"/>
                    </a:lnTo>
                    <a:lnTo>
                      <a:pt x="3912" y="2716"/>
                    </a:lnTo>
                    <a:lnTo>
                      <a:pt x="3917" y="2716"/>
                    </a:lnTo>
                    <a:lnTo>
                      <a:pt x="3917" y="2721"/>
                    </a:lnTo>
                    <a:lnTo>
                      <a:pt x="3917" y="2673"/>
                    </a:lnTo>
                    <a:lnTo>
                      <a:pt x="3917" y="2721"/>
                    </a:lnTo>
                    <a:lnTo>
                      <a:pt x="3921" y="2716"/>
                    </a:lnTo>
                    <a:lnTo>
                      <a:pt x="3921" y="2721"/>
                    </a:lnTo>
                    <a:lnTo>
                      <a:pt x="3921" y="2702"/>
                    </a:lnTo>
                    <a:lnTo>
                      <a:pt x="3921" y="2716"/>
                    </a:lnTo>
                    <a:lnTo>
                      <a:pt x="3926" y="2716"/>
                    </a:lnTo>
                    <a:lnTo>
                      <a:pt x="3926" y="2721"/>
                    </a:lnTo>
                    <a:lnTo>
                      <a:pt x="3926" y="2559"/>
                    </a:lnTo>
                    <a:lnTo>
                      <a:pt x="3926" y="2711"/>
                    </a:lnTo>
                    <a:lnTo>
                      <a:pt x="3931" y="2716"/>
                    </a:lnTo>
                    <a:lnTo>
                      <a:pt x="3931" y="2721"/>
                    </a:lnTo>
                    <a:lnTo>
                      <a:pt x="3931" y="2702"/>
                    </a:lnTo>
                    <a:lnTo>
                      <a:pt x="3931" y="2716"/>
                    </a:lnTo>
                    <a:lnTo>
                      <a:pt x="3936" y="2716"/>
                    </a:lnTo>
                    <a:lnTo>
                      <a:pt x="3936" y="2721"/>
                    </a:lnTo>
                    <a:lnTo>
                      <a:pt x="3936" y="2673"/>
                    </a:lnTo>
                    <a:lnTo>
                      <a:pt x="3936" y="2706"/>
                    </a:lnTo>
                    <a:lnTo>
                      <a:pt x="3940" y="2706"/>
                    </a:lnTo>
                    <a:lnTo>
                      <a:pt x="3940" y="2721"/>
                    </a:lnTo>
                    <a:lnTo>
                      <a:pt x="3940" y="2702"/>
                    </a:lnTo>
                    <a:lnTo>
                      <a:pt x="3940" y="2711"/>
                    </a:lnTo>
                    <a:lnTo>
                      <a:pt x="3945" y="2711"/>
                    </a:lnTo>
                    <a:lnTo>
                      <a:pt x="3945" y="2721"/>
                    </a:lnTo>
                    <a:lnTo>
                      <a:pt x="3945" y="2564"/>
                    </a:lnTo>
                    <a:lnTo>
                      <a:pt x="3945" y="2711"/>
                    </a:lnTo>
                    <a:lnTo>
                      <a:pt x="3950" y="2711"/>
                    </a:lnTo>
                    <a:lnTo>
                      <a:pt x="3950" y="2721"/>
                    </a:lnTo>
                    <a:lnTo>
                      <a:pt x="3950" y="2697"/>
                    </a:lnTo>
                    <a:lnTo>
                      <a:pt x="3950" y="2716"/>
                    </a:lnTo>
                    <a:lnTo>
                      <a:pt x="3955" y="2721"/>
                    </a:lnTo>
                    <a:lnTo>
                      <a:pt x="3955" y="2721"/>
                    </a:lnTo>
                    <a:lnTo>
                      <a:pt x="3955" y="2683"/>
                    </a:lnTo>
                    <a:lnTo>
                      <a:pt x="3955" y="2721"/>
                    </a:lnTo>
                    <a:lnTo>
                      <a:pt x="3959" y="2721"/>
                    </a:lnTo>
                    <a:lnTo>
                      <a:pt x="3959" y="2721"/>
                    </a:lnTo>
                    <a:lnTo>
                      <a:pt x="3959" y="2702"/>
                    </a:lnTo>
                    <a:lnTo>
                      <a:pt x="3959" y="2702"/>
                    </a:lnTo>
                    <a:lnTo>
                      <a:pt x="3964" y="2706"/>
                    </a:lnTo>
                    <a:lnTo>
                      <a:pt x="3964" y="2721"/>
                    </a:lnTo>
                    <a:lnTo>
                      <a:pt x="3964" y="2564"/>
                    </a:lnTo>
                    <a:lnTo>
                      <a:pt x="3964" y="2697"/>
                    </a:lnTo>
                    <a:lnTo>
                      <a:pt x="3969" y="2711"/>
                    </a:lnTo>
                    <a:lnTo>
                      <a:pt x="3969" y="2721"/>
                    </a:lnTo>
                    <a:lnTo>
                      <a:pt x="3969" y="2692"/>
                    </a:lnTo>
                    <a:lnTo>
                      <a:pt x="3969" y="2711"/>
                    </a:lnTo>
                    <a:lnTo>
                      <a:pt x="3973" y="2711"/>
                    </a:lnTo>
                    <a:lnTo>
                      <a:pt x="3973" y="2721"/>
                    </a:lnTo>
                    <a:lnTo>
                      <a:pt x="3973" y="2673"/>
                    </a:lnTo>
                    <a:lnTo>
                      <a:pt x="3973" y="2692"/>
                    </a:lnTo>
                    <a:lnTo>
                      <a:pt x="3978" y="2697"/>
                    </a:lnTo>
                    <a:lnTo>
                      <a:pt x="3978" y="2721"/>
                    </a:lnTo>
                    <a:lnTo>
                      <a:pt x="3978" y="2697"/>
                    </a:lnTo>
                    <a:lnTo>
                      <a:pt x="3978" y="2716"/>
                    </a:lnTo>
                    <a:lnTo>
                      <a:pt x="3983" y="2711"/>
                    </a:lnTo>
                    <a:lnTo>
                      <a:pt x="3983" y="2721"/>
                    </a:lnTo>
                    <a:lnTo>
                      <a:pt x="3983" y="2578"/>
                    </a:lnTo>
                    <a:lnTo>
                      <a:pt x="3983" y="2716"/>
                    </a:lnTo>
                    <a:lnTo>
                      <a:pt x="3988" y="2716"/>
                    </a:lnTo>
                    <a:lnTo>
                      <a:pt x="3988" y="2721"/>
                    </a:lnTo>
                    <a:lnTo>
                      <a:pt x="3988" y="2635"/>
                    </a:lnTo>
                    <a:lnTo>
                      <a:pt x="3988" y="2716"/>
                    </a:lnTo>
                    <a:lnTo>
                      <a:pt x="3992" y="2716"/>
                    </a:lnTo>
                    <a:lnTo>
                      <a:pt x="3992" y="2721"/>
                    </a:lnTo>
                    <a:lnTo>
                      <a:pt x="3992" y="2683"/>
                    </a:lnTo>
                    <a:lnTo>
                      <a:pt x="3992" y="2711"/>
                    </a:lnTo>
                    <a:lnTo>
                      <a:pt x="3997" y="2711"/>
                    </a:lnTo>
                    <a:lnTo>
                      <a:pt x="3997" y="2721"/>
                    </a:lnTo>
                    <a:lnTo>
                      <a:pt x="3997" y="2678"/>
                    </a:lnTo>
                    <a:lnTo>
                      <a:pt x="3997" y="2711"/>
                    </a:lnTo>
                    <a:lnTo>
                      <a:pt x="4002" y="2711"/>
                    </a:lnTo>
                    <a:lnTo>
                      <a:pt x="4002" y="2721"/>
                    </a:lnTo>
                    <a:lnTo>
                      <a:pt x="4002" y="2626"/>
                    </a:lnTo>
                    <a:lnTo>
                      <a:pt x="4002" y="2668"/>
                    </a:lnTo>
                    <a:lnTo>
                      <a:pt x="4007" y="2659"/>
                    </a:lnTo>
                    <a:lnTo>
                      <a:pt x="4007" y="2721"/>
                    </a:lnTo>
                    <a:lnTo>
                      <a:pt x="4007" y="2602"/>
                    </a:lnTo>
                    <a:lnTo>
                      <a:pt x="4007" y="2702"/>
                    </a:lnTo>
                    <a:lnTo>
                      <a:pt x="4011" y="2702"/>
                    </a:lnTo>
                    <a:lnTo>
                      <a:pt x="4011" y="2721"/>
                    </a:lnTo>
                    <a:lnTo>
                      <a:pt x="4011" y="2697"/>
                    </a:lnTo>
                    <a:lnTo>
                      <a:pt x="4011" y="2706"/>
                    </a:lnTo>
                    <a:lnTo>
                      <a:pt x="4016" y="2706"/>
                    </a:lnTo>
                    <a:lnTo>
                      <a:pt x="4016" y="2721"/>
                    </a:lnTo>
                    <a:lnTo>
                      <a:pt x="4016" y="2687"/>
                    </a:lnTo>
                    <a:lnTo>
                      <a:pt x="4016" y="2721"/>
                    </a:lnTo>
                    <a:lnTo>
                      <a:pt x="4021" y="2721"/>
                    </a:lnTo>
                    <a:lnTo>
                      <a:pt x="4021" y="2721"/>
                    </a:lnTo>
                    <a:lnTo>
                      <a:pt x="4021" y="2702"/>
                    </a:lnTo>
                    <a:lnTo>
                      <a:pt x="4021" y="2711"/>
                    </a:lnTo>
                    <a:lnTo>
                      <a:pt x="4026" y="2711"/>
                    </a:lnTo>
                    <a:lnTo>
                      <a:pt x="4026" y="2721"/>
                    </a:lnTo>
                    <a:lnTo>
                      <a:pt x="4026" y="2621"/>
                    </a:lnTo>
                    <a:lnTo>
                      <a:pt x="4026" y="2711"/>
                    </a:lnTo>
                    <a:lnTo>
                      <a:pt x="4030" y="2711"/>
                    </a:lnTo>
                    <a:lnTo>
                      <a:pt x="4030" y="2721"/>
                    </a:lnTo>
                    <a:lnTo>
                      <a:pt x="4030" y="2697"/>
                    </a:lnTo>
                    <a:lnTo>
                      <a:pt x="4030" y="2716"/>
                    </a:lnTo>
                    <a:lnTo>
                      <a:pt x="4035" y="2716"/>
                    </a:lnTo>
                    <a:lnTo>
                      <a:pt x="4035" y="2721"/>
                    </a:lnTo>
                    <a:lnTo>
                      <a:pt x="4035" y="2687"/>
                    </a:lnTo>
                    <a:lnTo>
                      <a:pt x="4035" y="2711"/>
                    </a:lnTo>
                    <a:lnTo>
                      <a:pt x="4040" y="2716"/>
                    </a:lnTo>
                    <a:lnTo>
                      <a:pt x="4040" y="2721"/>
                    </a:lnTo>
                    <a:lnTo>
                      <a:pt x="4040" y="2702"/>
                    </a:lnTo>
                    <a:lnTo>
                      <a:pt x="4040" y="2706"/>
                    </a:lnTo>
                    <a:lnTo>
                      <a:pt x="4044" y="2706"/>
                    </a:lnTo>
                    <a:lnTo>
                      <a:pt x="4044" y="2721"/>
                    </a:lnTo>
                    <a:lnTo>
                      <a:pt x="4044" y="2612"/>
                    </a:lnTo>
                    <a:lnTo>
                      <a:pt x="4044" y="2711"/>
                    </a:lnTo>
                    <a:lnTo>
                      <a:pt x="4049" y="2711"/>
                    </a:lnTo>
                    <a:lnTo>
                      <a:pt x="4049" y="2721"/>
                    </a:lnTo>
                    <a:lnTo>
                      <a:pt x="4049" y="2678"/>
                    </a:lnTo>
                    <a:lnTo>
                      <a:pt x="4049" y="2711"/>
                    </a:lnTo>
                    <a:lnTo>
                      <a:pt x="4054" y="2711"/>
                    </a:lnTo>
                    <a:lnTo>
                      <a:pt x="4054" y="2721"/>
                    </a:lnTo>
                    <a:lnTo>
                      <a:pt x="4054" y="2673"/>
                    </a:lnTo>
                    <a:lnTo>
                      <a:pt x="4054" y="2716"/>
                    </a:lnTo>
                    <a:lnTo>
                      <a:pt x="4059" y="2716"/>
                    </a:lnTo>
                    <a:lnTo>
                      <a:pt x="4059" y="2721"/>
                    </a:lnTo>
                    <a:lnTo>
                      <a:pt x="4059" y="2697"/>
                    </a:lnTo>
                    <a:lnTo>
                      <a:pt x="4059" y="2716"/>
                    </a:lnTo>
                    <a:lnTo>
                      <a:pt x="4063" y="2711"/>
                    </a:lnTo>
                    <a:lnTo>
                      <a:pt x="4063" y="2721"/>
                    </a:lnTo>
                    <a:lnTo>
                      <a:pt x="4063" y="2588"/>
                    </a:lnTo>
                    <a:lnTo>
                      <a:pt x="4063" y="2716"/>
                    </a:lnTo>
                    <a:lnTo>
                      <a:pt x="4068" y="2716"/>
                    </a:lnTo>
                    <a:lnTo>
                      <a:pt x="4068" y="2721"/>
                    </a:lnTo>
                    <a:lnTo>
                      <a:pt x="4068" y="2697"/>
                    </a:lnTo>
                    <a:lnTo>
                      <a:pt x="4068" y="2716"/>
                    </a:lnTo>
                    <a:lnTo>
                      <a:pt x="4073" y="2711"/>
                    </a:lnTo>
                    <a:lnTo>
                      <a:pt x="4073" y="2721"/>
                    </a:lnTo>
                    <a:lnTo>
                      <a:pt x="4073" y="2664"/>
                    </a:lnTo>
                    <a:lnTo>
                      <a:pt x="4073" y="2711"/>
                    </a:lnTo>
                    <a:lnTo>
                      <a:pt x="4078" y="2711"/>
                    </a:lnTo>
                    <a:lnTo>
                      <a:pt x="4078" y="2721"/>
                    </a:lnTo>
                    <a:lnTo>
                      <a:pt x="4078" y="2702"/>
                    </a:lnTo>
                    <a:lnTo>
                      <a:pt x="4078" y="2711"/>
                    </a:lnTo>
                    <a:lnTo>
                      <a:pt x="4082" y="2711"/>
                    </a:lnTo>
                    <a:lnTo>
                      <a:pt x="4082" y="2721"/>
                    </a:lnTo>
                    <a:lnTo>
                      <a:pt x="4082" y="2597"/>
                    </a:lnTo>
                    <a:lnTo>
                      <a:pt x="4082" y="2716"/>
                    </a:lnTo>
                    <a:lnTo>
                      <a:pt x="4087" y="2716"/>
                    </a:lnTo>
                    <a:lnTo>
                      <a:pt x="4087" y="2721"/>
                    </a:lnTo>
                    <a:lnTo>
                      <a:pt x="4087" y="2702"/>
                    </a:lnTo>
                    <a:lnTo>
                      <a:pt x="4087" y="2716"/>
                    </a:lnTo>
                    <a:lnTo>
                      <a:pt x="4092" y="2716"/>
                    </a:lnTo>
                    <a:lnTo>
                      <a:pt x="4092" y="2721"/>
                    </a:lnTo>
                    <a:lnTo>
                      <a:pt x="4092" y="2664"/>
                    </a:lnTo>
                    <a:lnTo>
                      <a:pt x="4092" y="2711"/>
                    </a:lnTo>
                    <a:lnTo>
                      <a:pt x="4097" y="2711"/>
                    </a:lnTo>
                    <a:lnTo>
                      <a:pt x="4097" y="2721"/>
                    </a:lnTo>
                    <a:lnTo>
                      <a:pt x="4097" y="2702"/>
                    </a:lnTo>
                    <a:lnTo>
                      <a:pt x="4097" y="2716"/>
                    </a:lnTo>
                    <a:lnTo>
                      <a:pt x="4101" y="2721"/>
                    </a:lnTo>
                    <a:lnTo>
                      <a:pt x="4101" y="2721"/>
                    </a:lnTo>
                    <a:lnTo>
                      <a:pt x="4101" y="2564"/>
                    </a:lnTo>
                    <a:lnTo>
                      <a:pt x="4101" y="2711"/>
                    </a:lnTo>
                    <a:lnTo>
                      <a:pt x="4106" y="2711"/>
                    </a:lnTo>
                    <a:lnTo>
                      <a:pt x="4106" y="2721"/>
                    </a:lnTo>
                    <a:lnTo>
                      <a:pt x="4106" y="2683"/>
                    </a:lnTo>
                    <a:lnTo>
                      <a:pt x="4106" y="2716"/>
                    </a:lnTo>
                    <a:lnTo>
                      <a:pt x="4111" y="2716"/>
                    </a:lnTo>
                    <a:lnTo>
                      <a:pt x="4111" y="2721"/>
                    </a:lnTo>
                    <a:lnTo>
                      <a:pt x="4111" y="2683"/>
                    </a:lnTo>
                    <a:lnTo>
                      <a:pt x="4111" y="2716"/>
                    </a:lnTo>
                    <a:lnTo>
                      <a:pt x="4116" y="2716"/>
                    </a:lnTo>
                    <a:lnTo>
                      <a:pt x="4116" y="2721"/>
                    </a:lnTo>
                    <a:lnTo>
                      <a:pt x="4116" y="2697"/>
                    </a:lnTo>
                    <a:lnTo>
                      <a:pt x="4116" y="2716"/>
                    </a:lnTo>
                    <a:lnTo>
                      <a:pt x="4120" y="2721"/>
                    </a:lnTo>
                    <a:lnTo>
                      <a:pt x="4120" y="2721"/>
                    </a:lnTo>
                    <a:lnTo>
                      <a:pt x="4120" y="2631"/>
                    </a:lnTo>
                    <a:lnTo>
                      <a:pt x="4120" y="2716"/>
                    </a:lnTo>
                    <a:lnTo>
                      <a:pt x="4125" y="2716"/>
                    </a:lnTo>
                    <a:lnTo>
                      <a:pt x="4125" y="2721"/>
                    </a:lnTo>
                    <a:lnTo>
                      <a:pt x="4125" y="2673"/>
                    </a:lnTo>
                    <a:lnTo>
                      <a:pt x="4125" y="2706"/>
                    </a:lnTo>
                    <a:lnTo>
                      <a:pt x="4130" y="2706"/>
                    </a:lnTo>
                    <a:lnTo>
                      <a:pt x="4130" y="2721"/>
                    </a:lnTo>
                    <a:lnTo>
                      <a:pt x="4130" y="2687"/>
                    </a:lnTo>
                    <a:lnTo>
                      <a:pt x="4130" y="2721"/>
                    </a:lnTo>
                    <a:lnTo>
                      <a:pt x="4134" y="2721"/>
                    </a:lnTo>
                    <a:lnTo>
                      <a:pt x="4134" y="2721"/>
                    </a:lnTo>
                    <a:lnTo>
                      <a:pt x="4134" y="2687"/>
                    </a:lnTo>
                    <a:lnTo>
                      <a:pt x="4134" y="2706"/>
                    </a:lnTo>
                    <a:lnTo>
                      <a:pt x="4139" y="2706"/>
                    </a:lnTo>
                    <a:lnTo>
                      <a:pt x="4139" y="2721"/>
                    </a:lnTo>
                    <a:lnTo>
                      <a:pt x="4139" y="2650"/>
                    </a:lnTo>
                    <a:lnTo>
                      <a:pt x="4139" y="2711"/>
                    </a:lnTo>
                    <a:lnTo>
                      <a:pt x="4144" y="2711"/>
                    </a:lnTo>
                    <a:lnTo>
                      <a:pt x="4144" y="2721"/>
                    </a:lnTo>
                    <a:lnTo>
                      <a:pt x="4144" y="2621"/>
                    </a:lnTo>
                    <a:lnTo>
                      <a:pt x="4144" y="2716"/>
                    </a:lnTo>
                    <a:lnTo>
                      <a:pt x="4149" y="2716"/>
                    </a:lnTo>
                    <a:lnTo>
                      <a:pt x="4149" y="2721"/>
                    </a:lnTo>
                    <a:lnTo>
                      <a:pt x="4149" y="2697"/>
                    </a:lnTo>
                    <a:lnTo>
                      <a:pt x="4149" y="2711"/>
                    </a:lnTo>
                    <a:lnTo>
                      <a:pt x="4153" y="2716"/>
                    </a:lnTo>
                    <a:lnTo>
                      <a:pt x="4153" y="2721"/>
                    </a:lnTo>
                    <a:lnTo>
                      <a:pt x="4153" y="2678"/>
                    </a:lnTo>
                    <a:lnTo>
                      <a:pt x="4153" y="2711"/>
                    </a:lnTo>
                    <a:lnTo>
                      <a:pt x="4158" y="2716"/>
                    </a:lnTo>
                    <a:lnTo>
                      <a:pt x="4158" y="2721"/>
                    </a:lnTo>
                    <a:lnTo>
                      <a:pt x="4158" y="2702"/>
                    </a:lnTo>
                    <a:lnTo>
                      <a:pt x="4158" y="2711"/>
                    </a:lnTo>
                    <a:lnTo>
                      <a:pt x="4163" y="2716"/>
                    </a:lnTo>
                    <a:lnTo>
                      <a:pt x="4163" y="2721"/>
                    </a:lnTo>
                    <a:lnTo>
                      <a:pt x="4163" y="2631"/>
                    </a:lnTo>
                    <a:lnTo>
                      <a:pt x="4163" y="2716"/>
                    </a:lnTo>
                    <a:lnTo>
                      <a:pt x="4168" y="2716"/>
                    </a:lnTo>
                    <a:lnTo>
                      <a:pt x="4168" y="2721"/>
                    </a:lnTo>
                    <a:lnTo>
                      <a:pt x="4168" y="2702"/>
                    </a:lnTo>
                    <a:lnTo>
                      <a:pt x="4168" y="2716"/>
                    </a:lnTo>
                    <a:lnTo>
                      <a:pt x="4172" y="2721"/>
                    </a:lnTo>
                    <a:lnTo>
                      <a:pt x="4172" y="2721"/>
                    </a:lnTo>
                    <a:lnTo>
                      <a:pt x="4172" y="2692"/>
                    </a:lnTo>
                    <a:lnTo>
                      <a:pt x="4172" y="2716"/>
                    </a:lnTo>
                    <a:lnTo>
                      <a:pt x="4177" y="2716"/>
                    </a:lnTo>
                    <a:lnTo>
                      <a:pt x="4177" y="2721"/>
                    </a:lnTo>
                    <a:lnTo>
                      <a:pt x="4177" y="2697"/>
                    </a:lnTo>
                    <a:lnTo>
                      <a:pt x="4177" y="2716"/>
                    </a:lnTo>
                    <a:lnTo>
                      <a:pt x="4182" y="2716"/>
                    </a:lnTo>
                    <a:lnTo>
                      <a:pt x="4182" y="2721"/>
                    </a:lnTo>
                    <a:lnTo>
                      <a:pt x="4182" y="2612"/>
                    </a:lnTo>
                    <a:lnTo>
                      <a:pt x="4182" y="2711"/>
                    </a:lnTo>
                    <a:lnTo>
                      <a:pt x="4187" y="2711"/>
                    </a:lnTo>
                    <a:lnTo>
                      <a:pt x="4187" y="2721"/>
                    </a:lnTo>
                    <a:lnTo>
                      <a:pt x="4187" y="2697"/>
                    </a:lnTo>
                    <a:lnTo>
                      <a:pt x="4187" y="2716"/>
                    </a:lnTo>
                    <a:lnTo>
                      <a:pt x="4191" y="2716"/>
                    </a:lnTo>
                    <a:lnTo>
                      <a:pt x="4191" y="2721"/>
                    </a:lnTo>
                    <a:lnTo>
                      <a:pt x="4191" y="2673"/>
                    </a:lnTo>
                    <a:lnTo>
                      <a:pt x="4191" y="2711"/>
                    </a:lnTo>
                    <a:lnTo>
                      <a:pt x="4196" y="2711"/>
                    </a:lnTo>
                    <a:lnTo>
                      <a:pt x="4196" y="2721"/>
                    </a:lnTo>
                    <a:lnTo>
                      <a:pt x="4196" y="2697"/>
                    </a:lnTo>
                    <a:lnTo>
                      <a:pt x="4196" y="2721"/>
                    </a:lnTo>
                    <a:lnTo>
                      <a:pt x="4201" y="2721"/>
                    </a:lnTo>
                    <a:lnTo>
                      <a:pt x="4201" y="2721"/>
                    </a:lnTo>
                    <a:lnTo>
                      <a:pt x="4201" y="2602"/>
                    </a:lnTo>
                    <a:lnTo>
                      <a:pt x="4201" y="2716"/>
                    </a:lnTo>
                    <a:lnTo>
                      <a:pt x="4205" y="2716"/>
                    </a:lnTo>
                    <a:lnTo>
                      <a:pt x="4205" y="2721"/>
                    </a:lnTo>
                    <a:lnTo>
                      <a:pt x="4205" y="2702"/>
                    </a:lnTo>
                    <a:lnTo>
                      <a:pt x="4205" y="2721"/>
                    </a:lnTo>
                    <a:lnTo>
                      <a:pt x="4210" y="2716"/>
                    </a:lnTo>
                    <a:lnTo>
                      <a:pt x="4210" y="2721"/>
                    </a:lnTo>
                    <a:lnTo>
                      <a:pt x="4210" y="2683"/>
                    </a:lnTo>
                    <a:lnTo>
                      <a:pt x="4210" y="2716"/>
                    </a:lnTo>
                    <a:lnTo>
                      <a:pt x="4215" y="2721"/>
                    </a:lnTo>
                    <a:lnTo>
                      <a:pt x="4215" y="2721"/>
                    </a:lnTo>
                    <a:lnTo>
                      <a:pt x="4215" y="2702"/>
                    </a:lnTo>
                    <a:lnTo>
                      <a:pt x="4215" y="2716"/>
                    </a:lnTo>
                    <a:lnTo>
                      <a:pt x="4220" y="2716"/>
                    </a:lnTo>
                    <a:lnTo>
                      <a:pt x="4220" y="2721"/>
                    </a:lnTo>
                    <a:lnTo>
                      <a:pt x="4220" y="2607"/>
                    </a:lnTo>
                    <a:lnTo>
                      <a:pt x="4220" y="2716"/>
                    </a:lnTo>
                    <a:lnTo>
                      <a:pt x="4224" y="2716"/>
                    </a:lnTo>
                    <a:lnTo>
                      <a:pt x="4224" y="2721"/>
                    </a:lnTo>
                    <a:lnTo>
                      <a:pt x="4224" y="2702"/>
                    </a:lnTo>
                    <a:lnTo>
                      <a:pt x="4224" y="2711"/>
                    </a:lnTo>
                    <a:lnTo>
                      <a:pt x="4229" y="2711"/>
                    </a:lnTo>
                    <a:lnTo>
                      <a:pt x="4229" y="2721"/>
                    </a:lnTo>
                    <a:lnTo>
                      <a:pt x="4229" y="2683"/>
                    </a:lnTo>
                    <a:lnTo>
                      <a:pt x="4229" y="2706"/>
                    </a:lnTo>
                    <a:lnTo>
                      <a:pt x="4234" y="2706"/>
                    </a:lnTo>
                    <a:lnTo>
                      <a:pt x="4234" y="2721"/>
                    </a:lnTo>
                    <a:lnTo>
                      <a:pt x="4234" y="2697"/>
                    </a:lnTo>
                    <a:lnTo>
                      <a:pt x="4234" y="2711"/>
                    </a:lnTo>
                    <a:lnTo>
                      <a:pt x="4239" y="2711"/>
                    </a:lnTo>
                    <a:lnTo>
                      <a:pt x="4239" y="2721"/>
                    </a:lnTo>
                    <a:lnTo>
                      <a:pt x="4239" y="2616"/>
                    </a:lnTo>
                    <a:lnTo>
                      <a:pt x="4239" y="2706"/>
                    </a:lnTo>
                    <a:lnTo>
                      <a:pt x="4243" y="2711"/>
                    </a:lnTo>
                    <a:lnTo>
                      <a:pt x="4243" y="2721"/>
                    </a:lnTo>
                    <a:lnTo>
                      <a:pt x="4243" y="2687"/>
                    </a:lnTo>
                    <a:lnTo>
                      <a:pt x="4243" y="2716"/>
                    </a:lnTo>
                    <a:lnTo>
                      <a:pt x="4248" y="2716"/>
                    </a:lnTo>
                    <a:lnTo>
                      <a:pt x="4248" y="2721"/>
                    </a:lnTo>
                    <a:lnTo>
                      <a:pt x="4248" y="2683"/>
                    </a:lnTo>
                    <a:lnTo>
                      <a:pt x="4248" y="2711"/>
                    </a:lnTo>
                    <a:lnTo>
                      <a:pt x="4253" y="2711"/>
                    </a:lnTo>
                    <a:lnTo>
                      <a:pt x="4253" y="2721"/>
                    </a:lnTo>
                    <a:lnTo>
                      <a:pt x="4253" y="2702"/>
                    </a:lnTo>
                    <a:lnTo>
                      <a:pt x="4253" y="2716"/>
                    </a:lnTo>
                    <a:lnTo>
                      <a:pt x="4258" y="2716"/>
                    </a:lnTo>
                    <a:lnTo>
                      <a:pt x="4258" y="2721"/>
                    </a:lnTo>
                    <a:lnTo>
                      <a:pt x="4258" y="2621"/>
                    </a:lnTo>
                    <a:lnTo>
                      <a:pt x="4258" y="2711"/>
                    </a:lnTo>
                    <a:lnTo>
                      <a:pt x="4262" y="2711"/>
                    </a:lnTo>
                    <a:lnTo>
                      <a:pt x="4262" y="2721"/>
                    </a:lnTo>
                    <a:lnTo>
                      <a:pt x="4262" y="2664"/>
                    </a:lnTo>
                    <a:lnTo>
                      <a:pt x="4262" y="2711"/>
                    </a:lnTo>
                    <a:lnTo>
                      <a:pt x="4267" y="2711"/>
                    </a:lnTo>
                    <a:lnTo>
                      <a:pt x="4267" y="2721"/>
                    </a:lnTo>
                    <a:lnTo>
                      <a:pt x="4267" y="2697"/>
                    </a:lnTo>
                    <a:lnTo>
                      <a:pt x="4267" y="2706"/>
                    </a:lnTo>
                    <a:lnTo>
                      <a:pt x="4272" y="2706"/>
                    </a:lnTo>
                    <a:lnTo>
                      <a:pt x="4272" y="2721"/>
                    </a:lnTo>
                    <a:lnTo>
                      <a:pt x="4272" y="2692"/>
                    </a:lnTo>
                    <a:lnTo>
                      <a:pt x="4272" y="2721"/>
                    </a:lnTo>
                    <a:lnTo>
                      <a:pt x="4277" y="2716"/>
                    </a:lnTo>
                    <a:lnTo>
                      <a:pt x="4277" y="2721"/>
                    </a:lnTo>
                    <a:lnTo>
                      <a:pt x="4277" y="2654"/>
                    </a:lnTo>
                    <a:lnTo>
                      <a:pt x="4277" y="2654"/>
                    </a:lnTo>
                    <a:lnTo>
                      <a:pt x="4281" y="2650"/>
                    </a:lnTo>
                    <a:lnTo>
                      <a:pt x="4281" y="2721"/>
                    </a:lnTo>
                    <a:lnTo>
                      <a:pt x="4281" y="2645"/>
                    </a:lnTo>
                    <a:lnTo>
                      <a:pt x="4281" y="2711"/>
                    </a:lnTo>
                    <a:lnTo>
                      <a:pt x="4286" y="2711"/>
                    </a:lnTo>
                    <a:lnTo>
                      <a:pt x="4286" y="2721"/>
                    </a:lnTo>
                    <a:lnTo>
                      <a:pt x="4286" y="2697"/>
                    </a:lnTo>
                    <a:lnTo>
                      <a:pt x="4286" y="2711"/>
                    </a:lnTo>
                    <a:lnTo>
                      <a:pt x="4291" y="2716"/>
                    </a:lnTo>
                    <a:lnTo>
                      <a:pt x="4291" y="2721"/>
                    </a:lnTo>
                    <a:lnTo>
                      <a:pt x="4291" y="2692"/>
                    </a:lnTo>
                    <a:lnTo>
                      <a:pt x="4291" y="2716"/>
                    </a:lnTo>
                    <a:lnTo>
                      <a:pt x="4295" y="2716"/>
                    </a:lnTo>
                    <a:lnTo>
                      <a:pt x="4295" y="2721"/>
                    </a:lnTo>
                    <a:lnTo>
                      <a:pt x="4295" y="2697"/>
                    </a:lnTo>
                    <a:lnTo>
                      <a:pt x="4295" y="2711"/>
                    </a:lnTo>
                    <a:lnTo>
                      <a:pt x="4300" y="2706"/>
                    </a:lnTo>
                    <a:lnTo>
                      <a:pt x="4300" y="2721"/>
                    </a:lnTo>
                    <a:lnTo>
                      <a:pt x="4300" y="2650"/>
                    </a:lnTo>
                    <a:lnTo>
                      <a:pt x="4300" y="2711"/>
                    </a:lnTo>
                    <a:lnTo>
                      <a:pt x="4305" y="2711"/>
                    </a:lnTo>
                    <a:lnTo>
                      <a:pt x="4305" y="2721"/>
                    </a:lnTo>
                    <a:lnTo>
                      <a:pt x="4305" y="2702"/>
                    </a:lnTo>
                    <a:lnTo>
                      <a:pt x="4305" y="2711"/>
                    </a:lnTo>
                    <a:lnTo>
                      <a:pt x="4310" y="2716"/>
                    </a:lnTo>
                    <a:lnTo>
                      <a:pt x="4310" y="2721"/>
                    </a:lnTo>
                    <a:lnTo>
                      <a:pt x="4310" y="2692"/>
                    </a:lnTo>
                    <a:lnTo>
                      <a:pt x="4310" y="2711"/>
                    </a:lnTo>
                    <a:lnTo>
                      <a:pt x="4314" y="2711"/>
                    </a:lnTo>
                    <a:lnTo>
                      <a:pt x="4314" y="2721"/>
                    </a:lnTo>
                    <a:lnTo>
                      <a:pt x="4314" y="2702"/>
                    </a:lnTo>
                    <a:lnTo>
                      <a:pt x="4314" y="2716"/>
                    </a:lnTo>
                    <a:lnTo>
                      <a:pt x="4319" y="2716"/>
                    </a:lnTo>
                    <a:lnTo>
                      <a:pt x="4319" y="2721"/>
                    </a:lnTo>
                    <a:lnTo>
                      <a:pt x="4319" y="2621"/>
                    </a:lnTo>
                    <a:lnTo>
                      <a:pt x="4319" y="2716"/>
                    </a:lnTo>
                    <a:lnTo>
                      <a:pt x="4324" y="2716"/>
                    </a:lnTo>
                    <a:lnTo>
                      <a:pt x="4324" y="2721"/>
                    </a:lnTo>
                    <a:lnTo>
                      <a:pt x="4324" y="2697"/>
                    </a:lnTo>
                    <a:lnTo>
                      <a:pt x="4324" y="2711"/>
                    </a:lnTo>
                    <a:lnTo>
                      <a:pt x="4329" y="2711"/>
                    </a:lnTo>
                    <a:lnTo>
                      <a:pt x="4329" y="2721"/>
                    </a:lnTo>
                    <a:lnTo>
                      <a:pt x="4329" y="2687"/>
                    </a:lnTo>
                    <a:lnTo>
                      <a:pt x="4329" y="2711"/>
                    </a:lnTo>
                    <a:lnTo>
                      <a:pt x="4333" y="2711"/>
                    </a:lnTo>
                    <a:lnTo>
                      <a:pt x="4333" y="2721"/>
                    </a:lnTo>
                    <a:lnTo>
                      <a:pt x="4333" y="2702"/>
                    </a:lnTo>
                    <a:lnTo>
                      <a:pt x="4333" y="2716"/>
                    </a:lnTo>
                    <a:lnTo>
                      <a:pt x="4338" y="2716"/>
                    </a:lnTo>
                    <a:lnTo>
                      <a:pt x="4338" y="2721"/>
                    </a:lnTo>
                    <a:lnTo>
                      <a:pt x="4338" y="2640"/>
                    </a:lnTo>
                    <a:lnTo>
                      <a:pt x="4338" y="2716"/>
                    </a:lnTo>
                    <a:lnTo>
                      <a:pt x="4343" y="2716"/>
                    </a:lnTo>
                    <a:lnTo>
                      <a:pt x="4343" y="2721"/>
                    </a:lnTo>
                    <a:lnTo>
                      <a:pt x="4343" y="2702"/>
                    </a:lnTo>
                    <a:lnTo>
                      <a:pt x="4343" y="2716"/>
                    </a:lnTo>
                    <a:lnTo>
                      <a:pt x="4348" y="2716"/>
                    </a:lnTo>
                    <a:lnTo>
                      <a:pt x="4348" y="2721"/>
                    </a:lnTo>
                    <a:lnTo>
                      <a:pt x="4348" y="2692"/>
                    </a:lnTo>
                    <a:lnTo>
                      <a:pt x="4348" y="2706"/>
                    </a:lnTo>
                    <a:lnTo>
                      <a:pt x="4352" y="2706"/>
                    </a:lnTo>
                    <a:lnTo>
                      <a:pt x="4352" y="2721"/>
                    </a:lnTo>
                    <a:lnTo>
                      <a:pt x="4352" y="2702"/>
                    </a:lnTo>
                    <a:lnTo>
                      <a:pt x="4352" y="2716"/>
                    </a:lnTo>
                    <a:lnTo>
                      <a:pt x="4357" y="2711"/>
                    </a:lnTo>
                    <a:lnTo>
                      <a:pt x="4357" y="2721"/>
                    </a:lnTo>
                    <a:lnTo>
                      <a:pt x="4357" y="2626"/>
                    </a:lnTo>
                    <a:lnTo>
                      <a:pt x="4357" y="2716"/>
                    </a:lnTo>
                    <a:lnTo>
                      <a:pt x="4362" y="2716"/>
                    </a:lnTo>
                    <a:lnTo>
                      <a:pt x="4362" y="2721"/>
                    </a:lnTo>
                    <a:lnTo>
                      <a:pt x="4362" y="2702"/>
                    </a:lnTo>
                    <a:lnTo>
                      <a:pt x="4362" y="2711"/>
                    </a:lnTo>
                    <a:lnTo>
                      <a:pt x="4367" y="2711"/>
                    </a:lnTo>
                    <a:lnTo>
                      <a:pt x="4367" y="2721"/>
                    </a:lnTo>
                    <a:lnTo>
                      <a:pt x="4367" y="2692"/>
                    </a:lnTo>
                    <a:lnTo>
                      <a:pt x="4367" y="2711"/>
                    </a:lnTo>
                    <a:lnTo>
                      <a:pt x="4371" y="2711"/>
                    </a:lnTo>
                    <a:lnTo>
                      <a:pt x="4371" y="2721"/>
                    </a:lnTo>
                    <a:lnTo>
                      <a:pt x="4371" y="2702"/>
                    </a:lnTo>
                    <a:lnTo>
                      <a:pt x="4371" y="2706"/>
                    </a:lnTo>
                    <a:lnTo>
                      <a:pt x="4376" y="2706"/>
                    </a:lnTo>
                    <a:lnTo>
                      <a:pt x="4376" y="2721"/>
                    </a:lnTo>
                    <a:lnTo>
                      <a:pt x="4376" y="2631"/>
                    </a:lnTo>
                    <a:lnTo>
                      <a:pt x="4376" y="2711"/>
                    </a:lnTo>
                    <a:lnTo>
                      <a:pt x="4381" y="2711"/>
                    </a:lnTo>
                    <a:lnTo>
                      <a:pt x="4381" y="2721"/>
                    </a:lnTo>
                    <a:lnTo>
                      <a:pt x="4381" y="2683"/>
                    </a:lnTo>
                    <a:lnTo>
                      <a:pt x="4381" y="2711"/>
                    </a:lnTo>
                    <a:lnTo>
                      <a:pt x="4385" y="2711"/>
                    </a:lnTo>
                    <a:lnTo>
                      <a:pt x="4385" y="2721"/>
                    </a:lnTo>
                    <a:lnTo>
                      <a:pt x="4385" y="2692"/>
                    </a:lnTo>
                    <a:lnTo>
                      <a:pt x="4385" y="2716"/>
                    </a:lnTo>
                    <a:lnTo>
                      <a:pt x="4390" y="2716"/>
                    </a:lnTo>
                    <a:lnTo>
                      <a:pt x="4390" y="2721"/>
                    </a:lnTo>
                    <a:lnTo>
                      <a:pt x="4390" y="2697"/>
                    </a:lnTo>
                    <a:lnTo>
                      <a:pt x="4390" y="2716"/>
                    </a:lnTo>
                    <a:lnTo>
                      <a:pt x="4395" y="2716"/>
                    </a:lnTo>
                    <a:lnTo>
                      <a:pt x="4395" y="2721"/>
                    </a:lnTo>
                    <a:lnTo>
                      <a:pt x="4395" y="2635"/>
                    </a:lnTo>
                    <a:lnTo>
                      <a:pt x="4395" y="2711"/>
                    </a:lnTo>
                    <a:lnTo>
                      <a:pt x="4400" y="2711"/>
                    </a:lnTo>
                    <a:lnTo>
                      <a:pt x="4400" y="2721"/>
                    </a:lnTo>
                    <a:lnTo>
                      <a:pt x="4400" y="2664"/>
                    </a:lnTo>
                    <a:lnTo>
                      <a:pt x="4400" y="2721"/>
                    </a:lnTo>
                    <a:lnTo>
                      <a:pt x="4404" y="2721"/>
                    </a:lnTo>
                    <a:lnTo>
                      <a:pt x="4404" y="2721"/>
                    </a:lnTo>
                    <a:lnTo>
                      <a:pt x="4404" y="2687"/>
                    </a:lnTo>
                    <a:lnTo>
                      <a:pt x="4404" y="2711"/>
                    </a:lnTo>
                    <a:lnTo>
                      <a:pt x="4409" y="2706"/>
                    </a:lnTo>
                    <a:lnTo>
                      <a:pt x="4409" y="2721"/>
                    </a:lnTo>
                    <a:lnTo>
                      <a:pt x="4409" y="2692"/>
                    </a:lnTo>
                    <a:lnTo>
                      <a:pt x="4409" y="2716"/>
                    </a:lnTo>
                    <a:lnTo>
                      <a:pt x="4414" y="2716"/>
                    </a:lnTo>
                    <a:lnTo>
                      <a:pt x="4414" y="2721"/>
                    </a:lnTo>
                    <a:lnTo>
                      <a:pt x="4414" y="2683"/>
                    </a:lnTo>
                    <a:lnTo>
                      <a:pt x="4414" y="2711"/>
                    </a:lnTo>
                    <a:lnTo>
                      <a:pt x="4419" y="2716"/>
                    </a:lnTo>
                    <a:lnTo>
                      <a:pt x="4419" y="2721"/>
                    </a:lnTo>
                    <a:lnTo>
                      <a:pt x="4419" y="2664"/>
                    </a:lnTo>
                    <a:lnTo>
                      <a:pt x="4419" y="2711"/>
                    </a:lnTo>
                    <a:lnTo>
                      <a:pt x="4423" y="2711"/>
                    </a:lnTo>
                    <a:lnTo>
                      <a:pt x="4423" y="2721"/>
                    </a:lnTo>
                    <a:lnTo>
                      <a:pt x="4423" y="2702"/>
                    </a:lnTo>
                    <a:lnTo>
                      <a:pt x="4423" y="2716"/>
                    </a:lnTo>
                    <a:lnTo>
                      <a:pt x="4428" y="2716"/>
                    </a:lnTo>
                    <a:lnTo>
                      <a:pt x="4428" y="2721"/>
                    </a:lnTo>
                    <a:lnTo>
                      <a:pt x="4428" y="2683"/>
                    </a:lnTo>
                    <a:lnTo>
                      <a:pt x="4428" y="2716"/>
                    </a:lnTo>
                    <a:lnTo>
                      <a:pt x="4433" y="2716"/>
                    </a:lnTo>
                    <a:lnTo>
                      <a:pt x="4433" y="2721"/>
                    </a:lnTo>
                    <a:lnTo>
                      <a:pt x="4433" y="2702"/>
                    </a:lnTo>
                    <a:lnTo>
                      <a:pt x="4433" y="2716"/>
                    </a:lnTo>
                    <a:lnTo>
                      <a:pt x="4438" y="2716"/>
                    </a:lnTo>
                    <a:lnTo>
                      <a:pt x="4438" y="2721"/>
                    </a:lnTo>
                    <a:lnTo>
                      <a:pt x="4438" y="2668"/>
                    </a:lnTo>
                    <a:lnTo>
                      <a:pt x="4438" y="2706"/>
                    </a:lnTo>
                    <a:lnTo>
                      <a:pt x="4442" y="2706"/>
                    </a:lnTo>
                    <a:lnTo>
                      <a:pt x="4442" y="2721"/>
                    </a:lnTo>
                    <a:lnTo>
                      <a:pt x="4442" y="2702"/>
                    </a:lnTo>
                    <a:lnTo>
                      <a:pt x="4442" y="2716"/>
                    </a:lnTo>
                    <a:lnTo>
                      <a:pt x="4447" y="2716"/>
                    </a:lnTo>
                    <a:lnTo>
                      <a:pt x="4447" y="2721"/>
                    </a:lnTo>
                    <a:lnTo>
                      <a:pt x="4447" y="2697"/>
                    </a:lnTo>
                    <a:lnTo>
                      <a:pt x="4447" y="2716"/>
                    </a:lnTo>
                    <a:lnTo>
                      <a:pt x="4452" y="2716"/>
                    </a:lnTo>
                    <a:lnTo>
                      <a:pt x="4452" y="2721"/>
                    </a:lnTo>
                    <a:lnTo>
                      <a:pt x="4452" y="2702"/>
                    </a:lnTo>
                    <a:lnTo>
                      <a:pt x="4452" y="2721"/>
                    </a:lnTo>
                    <a:lnTo>
                      <a:pt x="4456" y="2721"/>
                    </a:lnTo>
                    <a:lnTo>
                      <a:pt x="4456" y="2721"/>
                    </a:lnTo>
                    <a:lnTo>
                      <a:pt x="4456" y="2635"/>
                    </a:lnTo>
                    <a:lnTo>
                      <a:pt x="4456" y="2716"/>
                    </a:lnTo>
                    <a:lnTo>
                      <a:pt x="4461" y="2716"/>
                    </a:lnTo>
                    <a:lnTo>
                      <a:pt x="4461" y="2721"/>
                    </a:lnTo>
                    <a:lnTo>
                      <a:pt x="4461" y="2702"/>
                    </a:lnTo>
                    <a:lnTo>
                      <a:pt x="4461" y="2711"/>
                    </a:lnTo>
                    <a:lnTo>
                      <a:pt x="4466" y="2711"/>
                    </a:lnTo>
                    <a:lnTo>
                      <a:pt x="4466" y="2721"/>
                    </a:lnTo>
                    <a:lnTo>
                      <a:pt x="4466" y="2697"/>
                    </a:lnTo>
                    <a:lnTo>
                      <a:pt x="4466" y="2711"/>
                    </a:lnTo>
                    <a:lnTo>
                      <a:pt x="4471" y="2711"/>
                    </a:lnTo>
                    <a:lnTo>
                      <a:pt x="4471" y="2721"/>
                    </a:lnTo>
                    <a:lnTo>
                      <a:pt x="4471" y="2702"/>
                    </a:lnTo>
                    <a:lnTo>
                      <a:pt x="4471" y="2711"/>
                    </a:lnTo>
                    <a:lnTo>
                      <a:pt x="4475" y="2711"/>
                    </a:lnTo>
                    <a:lnTo>
                      <a:pt x="4475" y="2721"/>
                    </a:lnTo>
                    <a:lnTo>
                      <a:pt x="4475" y="2640"/>
                    </a:lnTo>
                    <a:lnTo>
                      <a:pt x="4475" y="2716"/>
                    </a:lnTo>
                    <a:lnTo>
                      <a:pt x="4480" y="2716"/>
                    </a:lnTo>
                    <a:lnTo>
                      <a:pt x="4480" y="2721"/>
                    </a:lnTo>
                    <a:lnTo>
                      <a:pt x="4480" y="2697"/>
                    </a:lnTo>
                    <a:lnTo>
                      <a:pt x="4480" y="2716"/>
                    </a:lnTo>
                    <a:lnTo>
                      <a:pt x="4485" y="2716"/>
                    </a:lnTo>
                    <a:lnTo>
                      <a:pt x="4485" y="2721"/>
                    </a:lnTo>
                    <a:lnTo>
                      <a:pt x="4485" y="2692"/>
                    </a:lnTo>
                    <a:lnTo>
                      <a:pt x="4485" y="2716"/>
                    </a:lnTo>
                    <a:lnTo>
                      <a:pt x="4490" y="2716"/>
                    </a:lnTo>
                    <a:lnTo>
                      <a:pt x="4490" y="2721"/>
                    </a:lnTo>
                    <a:lnTo>
                      <a:pt x="4490" y="2697"/>
                    </a:lnTo>
                    <a:lnTo>
                      <a:pt x="4490" y="2711"/>
                    </a:lnTo>
                    <a:lnTo>
                      <a:pt x="4494" y="2711"/>
                    </a:lnTo>
                    <a:lnTo>
                      <a:pt x="4494" y="2721"/>
                    </a:lnTo>
                    <a:lnTo>
                      <a:pt x="4494" y="2645"/>
                    </a:lnTo>
                    <a:lnTo>
                      <a:pt x="4494" y="2711"/>
                    </a:lnTo>
                    <a:lnTo>
                      <a:pt x="4499" y="2711"/>
                    </a:lnTo>
                    <a:lnTo>
                      <a:pt x="4499" y="2721"/>
                    </a:lnTo>
                    <a:lnTo>
                      <a:pt x="4499" y="2702"/>
                    </a:lnTo>
                    <a:lnTo>
                      <a:pt x="4499" y="2716"/>
                    </a:lnTo>
                    <a:lnTo>
                      <a:pt x="4504" y="2716"/>
                    </a:lnTo>
                    <a:lnTo>
                      <a:pt x="4504" y="2721"/>
                    </a:lnTo>
                    <a:lnTo>
                      <a:pt x="4504" y="2687"/>
                    </a:lnTo>
                    <a:lnTo>
                      <a:pt x="4504" y="2716"/>
                    </a:lnTo>
                    <a:lnTo>
                      <a:pt x="4509" y="2716"/>
                    </a:lnTo>
                    <a:lnTo>
                      <a:pt x="4509" y="2721"/>
                    </a:lnTo>
                    <a:lnTo>
                      <a:pt x="4509" y="2697"/>
                    </a:lnTo>
                    <a:lnTo>
                      <a:pt x="4509" y="2716"/>
                    </a:lnTo>
                    <a:lnTo>
                      <a:pt x="4513" y="2716"/>
                    </a:lnTo>
                    <a:lnTo>
                      <a:pt x="4513" y="2721"/>
                    </a:lnTo>
                    <a:lnTo>
                      <a:pt x="4513" y="2635"/>
                    </a:lnTo>
                    <a:lnTo>
                      <a:pt x="4513" y="2706"/>
                    </a:lnTo>
                    <a:lnTo>
                      <a:pt x="4518" y="2711"/>
                    </a:lnTo>
                    <a:lnTo>
                      <a:pt x="4518" y="2721"/>
                    </a:lnTo>
                    <a:lnTo>
                      <a:pt x="4518" y="2678"/>
                    </a:lnTo>
                    <a:lnTo>
                      <a:pt x="4518" y="2716"/>
                    </a:lnTo>
                    <a:lnTo>
                      <a:pt x="4523" y="2716"/>
                    </a:lnTo>
                    <a:lnTo>
                      <a:pt x="4523" y="2721"/>
                    </a:lnTo>
                    <a:lnTo>
                      <a:pt x="4523" y="2692"/>
                    </a:lnTo>
                    <a:lnTo>
                      <a:pt x="4523" y="2706"/>
                    </a:lnTo>
                    <a:lnTo>
                      <a:pt x="4528" y="2711"/>
                    </a:lnTo>
                    <a:lnTo>
                      <a:pt x="4528" y="2721"/>
                    </a:lnTo>
                    <a:lnTo>
                      <a:pt x="4528" y="2697"/>
                    </a:lnTo>
                    <a:lnTo>
                      <a:pt x="4528" y="2716"/>
                    </a:lnTo>
                    <a:lnTo>
                      <a:pt x="4532" y="2716"/>
                    </a:lnTo>
                    <a:lnTo>
                      <a:pt x="4532" y="2721"/>
                    </a:lnTo>
                    <a:lnTo>
                      <a:pt x="4532" y="2650"/>
                    </a:lnTo>
                    <a:lnTo>
                      <a:pt x="4532" y="2716"/>
                    </a:lnTo>
                    <a:lnTo>
                      <a:pt x="4537" y="2711"/>
                    </a:lnTo>
                    <a:lnTo>
                      <a:pt x="4537" y="2721"/>
                    </a:lnTo>
                    <a:lnTo>
                      <a:pt x="4537" y="2668"/>
                    </a:lnTo>
                    <a:lnTo>
                      <a:pt x="4537" y="2716"/>
                    </a:lnTo>
                    <a:lnTo>
                      <a:pt x="4542" y="2716"/>
                    </a:lnTo>
                    <a:lnTo>
                      <a:pt x="4542" y="2721"/>
                    </a:lnTo>
                    <a:lnTo>
                      <a:pt x="4542" y="2702"/>
                    </a:lnTo>
                    <a:lnTo>
                      <a:pt x="4542" y="2706"/>
                    </a:lnTo>
                    <a:lnTo>
                      <a:pt x="4546" y="2706"/>
                    </a:lnTo>
                    <a:lnTo>
                      <a:pt x="4546" y="2721"/>
                    </a:lnTo>
                    <a:lnTo>
                      <a:pt x="4546" y="2697"/>
                    </a:lnTo>
                    <a:lnTo>
                      <a:pt x="4546" y="2706"/>
                    </a:lnTo>
                    <a:lnTo>
                      <a:pt x="4551" y="2711"/>
                    </a:lnTo>
                    <a:lnTo>
                      <a:pt x="4551" y="2721"/>
                    </a:lnTo>
                    <a:lnTo>
                      <a:pt x="4551" y="2678"/>
                    </a:lnTo>
                    <a:lnTo>
                      <a:pt x="4551" y="2678"/>
                    </a:lnTo>
                    <a:lnTo>
                      <a:pt x="4556" y="2673"/>
                    </a:lnTo>
                    <a:lnTo>
                      <a:pt x="4556" y="2721"/>
                    </a:lnTo>
                    <a:lnTo>
                      <a:pt x="4556" y="2654"/>
                    </a:lnTo>
                    <a:lnTo>
                      <a:pt x="4556" y="2706"/>
                    </a:lnTo>
                    <a:lnTo>
                      <a:pt x="4561" y="2706"/>
                    </a:lnTo>
                    <a:lnTo>
                      <a:pt x="4561" y="2721"/>
                    </a:lnTo>
                    <a:lnTo>
                      <a:pt x="4561" y="2702"/>
                    </a:lnTo>
                    <a:lnTo>
                      <a:pt x="4561" y="2716"/>
                    </a:lnTo>
                    <a:lnTo>
                      <a:pt x="4565" y="2716"/>
                    </a:lnTo>
                    <a:lnTo>
                      <a:pt x="4565" y="2721"/>
                    </a:lnTo>
                    <a:lnTo>
                      <a:pt x="4565" y="2697"/>
                    </a:lnTo>
                    <a:lnTo>
                      <a:pt x="4565" y="2711"/>
                    </a:lnTo>
                    <a:lnTo>
                      <a:pt x="4570" y="2711"/>
                    </a:lnTo>
                    <a:lnTo>
                      <a:pt x="4570" y="2721"/>
                    </a:lnTo>
                    <a:lnTo>
                      <a:pt x="4570" y="2702"/>
                    </a:lnTo>
                    <a:lnTo>
                      <a:pt x="4570" y="2702"/>
                    </a:lnTo>
                    <a:lnTo>
                      <a:pt x="4575" y="2702"/>
                    </a:lnTo>
                    <a:lnTo>
                      <a:pt x="4575" y="2721"/>
                    </a:lnTo>
                    <a:lnTo>
                      <a:pt x="4575" y="2664"/>
                    </a:lnTo>
                    <a:lnTo>
                      <a:pt x="4575" y="2716"/>
                    </a:lnTo>
                    <a:lnTo>
                      <a:pt x="4580" y="2716"/>
                    </a:lnTo>
                    <a:lnTo>
                      <a:pt x="4580" y="2721"/>
                    </a:lnTo>
                    <a:lnTo>
                      <a:pt x="4580" y="2692"/>
                    </a:lnTo>
                    <a:lnTo>
                      <a:pt x="4580" y="2711"/>
                    </a:lnTo>
                    <a:lnTo>
                      <a:pt x="4584" y="2716"/>
                    </a:lnTo>
                    <a:lnTo>
                      <a:pt x="4584" y="2721"/>
                    </a:lnTo>
                    <a:lnTo>
                      <a:pt x="4584" y="2697"/>
                    </a:lnTo>
                    <a:lnTo>
                      <a:pt x="4584" y="2706"/>
                    </a:lnTo>
                    <a:lnTo>
                      <a:pt x="4589" y="2706"/>
                    </a:lnTo>
                    <a:lnTo>
                      <a:pt x="4589" y="2721"/>
                    </a:lnTo>
                    <a:lnTo>
                      <a:pt x="4589" y="2697"/>
                    </a:lnTo>
                    <a:lnTo>
                      <a:pt x="4589" y="2706"/>
                    </a:lnTo>
                    <a:lnTo>
                      <a:pt x="4594" y="2711"/>
                    </a:lnTo>
                    <a:lnTo>
                      <a:pt x="4594" y="2721"/>
                    </a:lnTo>
                    <a:lnTo>
                      <a:pt x="4594" y="2659"/>
                    </a:lnTo>
                    <a:lnTo>
                      <a:pt x="4594" y="2706"/>
                    </a:lnTo>
                    <a:lnTo>
                      <a:pt x="4599" y="2711"/>
                    </a:lnTo>
                    <a:lnTo>
                      <a:pt x="4599" y="2721"/>
                    </a:lnTo>
                    <a:lnTo>
                      <a:pt x="4599" y="2702"/>
                    </a:lnTo>
                    <a:lnTo>
                      <a:pt x="4599" y="2711"/>
                    </a:lnTo>
                    <a:lnTo>
                      <a:pt x="4603" y="2711"/>
                    </a:lnTo>
                    <a:lnTo>
                      <a:pt x="4603" y="2721"/>
                    </a:lnTo>
                    <a:lnTo>
                      <a:pt x="4603" y="2692"/>
                    </a:lnTo>
                    <a:lnTo>
                      <a:pt x="4603" y="2716"/>
                    </a:lnTo>
                    <a:lnTo>
                      <a:pt x="4608" y="2716"/>
                    </a:lnTo>
                    <a:lnTo>
                      <a:pt x="4608" y="2721"/>
                    </a:lnTo>
                    <a:lnTo>
                      <a:pt x="4608" y="2697"/>
                    </a:lnTo>
                    <a:lnTo>
                      <a:pt x="4608" y="2716"/>
                    </a:lnTo>
                    <a:lnTo>
                      <a:pt x="4613" y="2716"/>
                    </a:lnTo>
                    <a:lnTo>
                      <a:pt x="4613" y="2721"/>
                    </a:lnTo>
                    <a:lnTo>
                      <a:pt x="4613" y="2664"/>
                    </a:lnTo>
                    <a:lnTo>
                      <a:pt x="4613" y="2711"/>
                    </a:lnTo>
                    <a:lnTo>
                      <a:pt x="4617" y="2711"/>
                    </a:lnTo>
                    <a:lnTo>
                      <a:pt x="4617" y="2721"/>
                    </a:lnTo>
                    <a:lnTo>
                      <a:pt x="4617" y="2702"/>
                    </a:lnTo>
                    <a:lnTo>
                      <a:pt x="4617" y="2711"/>
                    </a:lnTo>
                    <a:lnTo>
                      <a:pt x="4622" y="2711"/>
                    </a:lnTo>
                    <a:lnTo>
                      <a:pt x="4622" y="2721"/>
                    </a:lnTo>
                    <a:lnTo>
                      <a:pt x="4622" y="2683"/>
                    </a:lnTo>
                    <a:lnTo>
                      <a:pt x="4622" y="2721"/>
                    </a:lnTo>
                    <a:lnTo>
                      <a:pt x="4627" y="2721"/>
                    </a:lnTo>
                    <a:lnTo>
                      <a:pt x="4627" y="2721"/>
                    </a:lnTo>
                    <a:lnTo>
                      <a:pt x="4627" y="2702"/>
                    </a:lnTo>
                    <a:lnTo>
                      <a:pt x="4627" y="2711"/>
                    </a:lnTo>
                    <a:lnTo>
                      <a:pt x="4632" y="2716"/>
                    </a:lnTo>
                    <a:lnTo>
                      <a:pt x="4632" y="2721"/>
                    </a:lnTo>
                    <a:lnTo>
                      <a:pt x="4632" y="2673"/>
                    </a:lnTo>
                    <a:lnTo>
                      <a:pt x="4632" y="2716"/>
                    </a:lnTo>
                    <a:lnTo>
                      <a:pt x="4636" y="2711"/>
                    </a:lnTo>
                    <a:lnTo>
                      <a:pt x="4636" y="2721"/>
                    </a:lnTo>
                    <a:lnTo>
                      <a:pt x="4636" y="2697"/>
                    </a:lnTo>
                    <a:lnTo>
                      <a:pt x="4636" y="2711"/>
                    </a:lnTo>
                    <a:lnTo>
                      <a:pt x="4641" y="2716"/>
                    </a:lnTo>
                    <a:lnTo>
                      <a:pt x="4641" y="2721"/>
                    </a:lnTo>
                    <a:lnTo>
                      <a:pt x="4641" y="2692"/>
                    </a:lnTo>
                    <a:lnTo>
                      <a:pt x="4641" y="2721"/>
                    </a:lnTo>
                    <a:lnTo>
                      <a:pt x="4646" y="2721"/>
                    </a:lnTo>
                    <a:lnTo>
                      <a:pt x="4646" y="2721"/>
                    </a:lnTo>
                    <a:lnTo>
                      <a:pt x="4646" y="2702"/>
                    </a:lnTo>
                    <a:lnTo>
                      <a:pt x="4646" y="2711"/>
                    </a:lnTo>
                    <a:lnTo>
                      <a:pt x="4651" y="2711"/>
                    </a:lnTo>
                    <a:lnTo>
                      <a:pt x="4651" y="2721"/>
                    </a:lnTo>
                    <a:lnTo>
                      <a:pt x="4651" y="2650"/>
                    </a:lnTo>
                    <a:lnTo>
                      <a:pt x="4651" y="2716"/>
                    </a:lnTo>
                    <a:lnTo>
                      <a:pt x="4655" y="2711"/>
                    </a:lnTo>
                    <a:lnTo>
                      <a:pt x="4655" y="2721"/>
                    </a:lnTo>
                    <a:lnTo>
                      <a:pt x="4655" y="2692"/>
                    </a:lnTo>
                    <a:lnTo>
                      <a:pt x="4655" y="2711"/>
                    </a:lnTo>
                    <a:lnTo>
                      <a:pt x="4660" y="2711"/>
                    </a:lnTo>
                    <a:lnTo>
                      <a:pt x="4660" y="2721"/>
                    </a:lnTo>
                    <a:lnTo>
                      <a:pt x="4660" y="2692"/>
                    </a:lnTo>
                    <a:lnTo>
                      <a:pt x="4660" y="2711"/>
                    </a:lnTo>
                    <a:lnTo>
                      <a:pt x="4665" y="2711"/>
                    </a:lnTo>
                    <a:lnTo>
                      <a:pt x="4665" y="2721"/>
                    </a:lnTo>
                    <a:lnTo>
                      <a:pt x="4665" y="2702"/>
                    </a:lnTo>
                    <a:lnTo>
                      <a:pt x="4665" y="2711"/>
                    </a:lnTo>
                    <a:lnTo>
                      <a:pt x="4670" y="2716"/>
                    </a:lnTo>
                    <a:lnTo>
                      <a:pt x="4670" y="2721"/>
                    </a:lnTo>
                    <a:lnTo>
                      <a:pt x="4670" y="2659"/>
                    </a:lnTo>
                    <a:lnTo>
                      <a:pt x="4670" y="2711"/>
                    </a:lnTo>
                    <a:lnTo>
                      <a:pt x="4674" y="2711"/>
                    </a:lnTo>
                    <a:lnTo>
                      <a:pt x="4674" y="2721"/>
                    </a:lnTo>
                    <a:lnTo>
                      <a:pt x="4674" y="2687"/>
                    </a:lnTo>
                    <a:lnTo>
                      <a:pt x="4674" y="2706"/>
                    </a:lnTo>
                    <a:lnTo>
                      <a:pt x="4679" y="2706"/>
                    </a:lnTo>
                    <a:lnTo>
                      <a:pt x="4679" y="2721"/>
                    </a:lnTo>
                    <a:lnTo>
                      <a:pt x="4679" y="2692"/>
                    </a:lnTo>
                    <a:lnTo>
                      <a:pt x="4679" y="2706"/>
                    </a:lnTo>
                    <a:lnTo>
                      <a:pt x="4684" y="2711"/>
                    </a:lnTo>
                    <a:lnTo>
                      <a:pt x="4684" y="2721"/>
                    </a:lnTo>
                    <a:lnTo>
                      <a:pt x="4684" y="2697"/>
                    </a:lnTo>
                    <a:lnTo>
                      <a:pt x="4684" y="2711"/>
                    </a:lnTo>
                    <a:lnTo>
                      <a:pt x="4689" y="2706"/>
                    </a:lnTo>
                    <a:lnTo>
                      <a:pt x="4689" y="2721"/>
                    </a:lnTo>
                    <a:lnTo>
                      <a:pt x="4689" y="2692"/>
                    </a:lnTo>
                    <a:lnTo>
                      <a:pt x="4689" y="2702"/>
                    </a:lnTo>
                    <a:lnTo>
                      <a:pt x="4693" y="2702"/>
                    </a:lnTo>
                    <a:lnTo>
                      <a:pt x="4693" y="2721"/>
                    </a:lnTo>
                    <a:lnTo>
                      <a:pt x="4693" y="2673"/>
                    </a:lnTo>
                    <a:lnTo>
                      <a:pt x="4693" y="2706"/>
                    </a:lnTo>
                    <a:lnTo>
                      <a:pt x="4698" y="2711"/>
                    </a:lnTo>
                    <a:lnTo>
                      <a:pt x="4698" y="2721"/>
                    </a:lnTo>
                    <a:lnTo>
                      <a:pt x="4698" y="2697"/>
                    </a:lnTo>
                    <a:lnTo>
                      <a:pt x="4698" y="2711"/>
                    </a:lnTo>
                    <a:lnTo>
                      <a:pt x="4703" y="2711"/>
                    </a:lnTo>
                    <a:lnTo>
                      <a:pt x="4703" y="2721"/>
                    </a:lnTo>
                    <a:lnTo>
                      <a:pt x="4703" y="2697"/>
                    </a:lnTo>
                    <a:lnTo>
                      <a:pt x="4703" y="2702"/>
                    </a:lnTo>
                    <a:lnTo>
                      <a:pt x="4707" y="2702"/>
                    </a:lnTo>
                    <a:lnTo>
                      <a:pt x="4707" y="2721"/>
                    </a:lnTo>
                    <a:lnTo>
                      <a:pt x="4707" y="2702"/>
                    </a:lnTo>
                    <a:lnTo>
                      <a:pt x="4707" y="2711"/>
                    </a:lnTo>
                    <a:lnTo>
                      <a:pt x="4712" y="2711"/>
                    </a:lnTo>
                    <a:lnTo>
                      <a:pt x="4712" y="2721"/>
                    </a:lnTo>
                    <a:lnTo>
                      <a:pt x="4712" y="2668"/>
                    </a:lnTo>
                    <a:lnTo>
                      <a:pt x="4712" y="2706"/>
                    </a:lnTo>
                    <a:lnTo>
                      <a:pt x="4717" y="2711"/>
                    </a:lnTo>
                    <a:lnTo>
                      <a:pt x="4717" y="2721"/>
                    </a:lnTo>
                    <a:lnTo>
                      <a:pt x="4717" y="2702"/>
                    </a:lnTo>
                    <a:lnTo>
                      <a:pt x="4717" y="2706"/>
                    </a:lnTo>
                    <a:lnTo>
                      <a:pt x="4722" y="2706"/>
                    </a:lnTo>
                    <a:lnTo>
                      <a:pt x="4722" y="2721"/>
                    </a:lnTo>
                    <a:lnTo>
                      <a:pt x="4722" y="2697"/>
                    </a:lnTo>
                    <a:lnTo>
                      <a:pt x="4722" y="2706"/>
                    </a:lnTo>
                    <a:lnTo>
                      <a:pt x="4726" y="2702"/>
                    </a:lnTo>
                    <a:lnTo>
                      <a:pt x="4726" y="2721"/>
                    </a:lnTo>
                    <a:lnTo>
                      <a:pt x="4726" y="2697"/>
                    </a:lnTo>
                    <a:lnTo>
                      <a:pt x="4726" y="2711"/>
                    </a:lnTo>
                    <a:lnTo>
                      <a:pt x="4731" y="2711"/>
                    </a:lnTo>
                    <a:lnTo>
                      <a:pt x="4731" y="2721"/>
                    </a:lnTo>
                    <a:lnTo>
                      <a:pt x="4731" y="2678"/>
                    </a:lnTo>
                    <a:lnTo>
                      <a:pt x="4731" y="2711"/>
                    </a:lnTo>
                    <a:lnTo>
                      <a:pt x="4736" y="2711"/>
                    </a:lnTo>
                    <a:lnTo>
                      <a:pt x="4736" y="2721"/>
                    </a:lnTo>
                    <a:lnTo>
                      <a:pt x="4736" y="2697"/>
                    </a:lnTo>
                    <a:lnTo>
                      <a:pt x="4736" y="2716"/>
                    </a:lnTo>
                    <a:lnTo>
                      <a:pt x="4741" y="2716"/>
                    </a:lnTo>
                    <a:lnTo>
                      <a:pt x="4741" y="2721"/>
                    </a:lnTo>
                    <a:lnTo>
                      <a:pt x="4741" y="2692"/>
                    </a:lnTo>
                    <a:lnTo>
                      <a:pt x="4741" y="2716"/>
                    </a:lnTo>
                    <a:lnTo>
                      <a:pt x="4745" y="2716"/>
                    </a:lnTo>
                    <a:lnTo>
                      <a:pt x="4745" y="2721"/>
                    </a:lnTo>
                    <a:lnTo>
                      <a:pt x="4745" y="2697"/>
                    </a:lnTo>
                    <a:lnTo>
                      <a:pt x="4745" y="2711"/>
                    </a:lnTo>
                    <a:lnTo>
                      <a:pt x="4750" y="2711"/>
                    </a:lnTo>
                    <a:lnTo>
                      <a:pt x="4750" y="2721"/>
                    </a:lnTo>
                    <a:lnTo>
                      <a:pt x="4750" y="2654"/>
                    </a:lnTo>
                    <a:lnTo>
                      <a:pt x="4750" y="2716"/>
                    </a:lnTo>
                    <a:lnTo>
                      <a:pt x="4755" y="2716"/>
                    </a:lnTo>
                    <a:lnTo>
                      <a:pt x="4755" y="2721"/>
                    </a:lnTo>
                    <a:lnTo>
                      <a:pt x="4755" y="2697"/>
                    </a:lnTo>
                    <a:lnTo>
                      <a:pt x="4755" y="2716"/>
                    </a:lnTo>
                    <a:lnTo>
                      <a:pt x="4760" y="2716"/>
                    </a:lnTo>
                    <a:lnTo>
                      <a:pt x="4760" y="2721"/>
                    </a:lnTo>
                    <a:lnTo>
                      <a:pt x="4760" y="2697"/>
                    </a:lnTo>
                    <a:lnTo>
                      <a:pt x="4760" y="2711"/>
                    </a:lnTo>
                    <a:lnTo>
                      <a:pt x="4764" y="2711"/>
                    </a:lnTo>
                    <a:lnTo>
                      <a:pt x="4764" y="2721"/>
                    </a:lnTo>
                    <a:lnTo>
                      <a:pt x="4764" y="2697"/>
                    </a:lnTo>
                    <a:lnTo>
                      <a:pt x="4764" y="2716"/>
                    </a:lnTo>
                    <a:lnTo>
                      <a:pt x="4769" y="2716"/>
                    </a:lnTo>
                    <a:lnTo>
                      <a:pt x="4769" y="2721"/>
                    </a:lnTo>
                    <a:lnTo>
                      <a:pt x="4769" y="2673"/>
                    </a:lnTo>
                    <a:lnTo>
                      <a:pt x="4769" y="2716"/>
                    </a:lnTo>
                    <a:lnTo>
                      <a:pt x="4774" y="2716"/>
                    </a:lnTo>
                    <a:lnTo>
                      <a:pt x="4774" y="2721"/>
                    </a:lnTo>
                    <a:lnTo>
                      <a:pt x="4774" y="2702"/>
                    </a:lnTo>
                    <a:lnTo>
                      <a:pt x="4774" y="2716"/>
                    </a:lnTo>
                    <a:lnTo>
                      <a:pt x="4779" y="2716"/>
                    </a:lnTo>
                    <a:lnTo>
                      <a:pt x="4779" y="2721"/>
                    </a:lnTo>
                    <a:lnTo>
                      <a:pt x="4779" y="2697"/>
                    </a:lnTo>
                    <a:lnTo>
                      <a:pt x="4779" y="2706"/>
                    </a:lnTo>
                    <a:lnTo>
                      <a:pt x="4783" y="2706"/>
                    </a:lnTo>
                    <a:lnTo>
                      <a:pt x="4783" y="2721"/>
                    </a:lnTo>
                    <a:lnTo>
                      <a:pt x="4783" y="2702"/>
                    </a:lnTo>
                    <a:lnTo>
                      <a:pt x="4783" y="2711"/>
                    </a:lnTo>
                    <a:lnTo>
                      <a:pt x="4788" y="2716"/>
                    </a:lnTo>
                    <a:lnTo>
                      <a:pt x="4788" y="2721"/>
                    </a:lnTo>
                    <a:lnTo>
                      <a:pt x="4788" y="2673"/>
                    </a:lnTo>
                    <a:lnTo>
                      <a:pt x="4788" y="2716"/>
                    </a:lnTo>
                    <a:lnTo>
                      <a:pt x="4793" y="2716"/>
                    </a:lnTo>
                    <a:lnTo>
                      <a:pt x="4793" y="2721"/>
                    </a:lnTo>
                    <a:lnTo>
                      <a:pt x="4793" y="2702"/>
                    </a:lnTo>
                    <a:lnTo>
                      <a:pt x="4793" y="2716"/>
                    </a:lnTo>
                    <a:lnTo>
                      <a:pt x="4797" y="2716"/>
                    </a:lnTo>
                    <a:lnTo>
                      <a:pt x="4797" y="2721"/>
                    </a:lnTo>
                    <a:lnTo>
                      <a:pt x="4797" y="2697"/>
                    </a:lnTo>
                    <a:lnTo>
                      <a:pt x="4797" y="2716"/>
                    </a:lnTo>
                    <a:lnTo>
                      <a:pt x="4802" y="2716"/>
                    </a:lnTo>
                    <a:lnTo>
                      <a:pt x="4802" y="2721"/>
                    </a:lnTo>
                    <a:lnTo>
                      <a:pt x="4802" y="2697"/>
                    </a:lnTo>
                    <a:lnTo>
                      <a:pt x="4802" y="2706"/>
                    </a:lnTo>
                    <a:lnTo>
                      <a:pt x="4807" y="2711"/>
                    </a:lnTo>
                    <a:lnTo>
                      <a:pt x="4807" y="2721"/>
                    </a:lnTo>
                    <a:lnTo>
                      <a:pt x="4807" y="2678"/>
                    </a:lnTo>
                    <a:lnTo>
                      <a:pt x="4807" y="2706"/>
                    </a:lnTo>
                    <a:lnTo>
                      <a:pt x="4812" y="2706"/>
                    </a:lnTo>
                    <a:lnTo>
                      <a:pt x="4812" y="2721"/>
                    </a:lnTo>
                    <a:lnTo>
                      <a:pt x="4812" y="2678"/>
                    </a:lnTo>
                    <a:lnTo>
                      <a:pt x="4812" y="2716"/>
                    </a:lnTo>
                    <a:lnTo>
                      <a:pt x="4816" y="2716"/>
                    </a:lnTo>
                    <a:lnTo>
                      <a:pt x="4816" y="2721"/>
                    </a:lnTo>
                    <a:lnTo>
                      <a:pt x="4816" y="2697"/>
                    </a:lnTo>
                    <a:lnTo>
                      <a:pt x="4816" y="2711"/>
                    </a:lnTo>
                    <a:lnTo>
                      <a:pt x="4821" y="2716"/>
                    </a:lnTo>
                    <a:lnTo>
                      <a:pt x="4821" y="2721"/>
                    </a:lnTo>
                    <a:lnTo>
                      <a:pt x="4821" y="2697"/>
                    </a:lnTo>
                    <a:lnTo>
                      <a:pt x="4821" y="2711"/>
                    </a:lnTo>
                    <a:lnTo>
                      <a:pt x="4826" y="2711"/>
                    </a:lnTo>
                    <a:lnTo>
                      <a:pt x="4826" y="2721"/>
                    </a:lnTo>
                    <a:lnTo>
                      <a:pt x="4826" y="2692"/>
                    </a:lnTo>
                    <a:lnTo>
                      <a:pt x="4826" y="2692"/>
                    </a:lnTo>
                    <a:lnTo>
                      <a:pt x="4831" y="2697"/>
                    </a:lnTo>
                    <a:lnTo>
                      <a:pt x="4831" y="2721"/>
                    </a:lnTo>
                    <a:lnTo>
                      <a:pt x="4831" y="2687"/>
                    </a:lnTo>
                    <a:lnTo>
                      <a:pt x="4831" y="2711"/>
                    </a:lnTo>
                    <a:lnTo>
                      <a:pt x="4835" y="2711"/>
                    </a:lnTo>
                    <a:lnTo>
                      <a:pt x="4835" y="2721"/>
                    </a:lnTo>
                    <a:lnTo>
                      <a:pt x="4835" y="2697"/>
                    </a:lnTo>
                    <a:lnTo>
                      <a:pt x="4835" y="2716"/>
                    </a:lnTo>
                    <a:lnTo>
                      <a:pt x="4840" y="2716"/>
                    </a:lnTo>
                    <a:lnTo>
                      <a:pt x="4840" y="2721"/>
                    </a:lnTo>
                    <a:lnTo>
                      <a:pt x="4840" y="2692"/>
                    </a:lnTo>
                    <a:lnTo>
                      <a:pt x="4840" y="2711"/>
                    </a:lnTo>
                    <a:lnTo>
                      <a:pt x="4845" y="2711"/>
                    </a:lnTo>
                    <a:lnTo>
                      <a:pt x="4845" y="2721"/>
                    </a:lnTo>
                    <a:lnTo>
                      <a:pt x="4845" y="2702"/>
                    </a:lnTo>
                    <a:lnTo>
                      <a:pt x="4845" y="2711"/>
                    </a:lnTo>
                    <a:lnTo>
                      <a:pt x="4850" y="2706"/>
                    </a:lnTo>
                    <a:lnTo>
                      <a:pt x="4850" y="2721"/>
                    </a:lnTo>
                    <a:lnTo>
                      <a:pt x="4850" y="2668"/>
                    </a:lnTo>
                    <a:lnTo>
                      <a:pt x="4850" y="2706"/>
                    </a:lnTo>
                    <a:lnTo>
                      <a:pt x="4854" y="2711"/>
                    </a:lnTo>
                    <a:lnTo>
                      <a:pt x="4854" y="2721"/>
                    </a:lnTo>
                    <a:lnTo>
                      <a:pt x="4854" y="2697"/>
                    </a:lnTo>
                    <a:lnTo>
                      <a:pt x="4854" y="2716"/>
                    </a:lnTo>
                    <a:lnTo>
                      <a:pt x="4859" y="2716"/>
                    </a:lnTo>
                    <a:lnTo>
                      <a:pt x="4859" y="2721"/>
                    </a:lnTo>
                    <a:lnTo>
                      <a:pt x="4859" y="2697"/>
                    </a:lnTo>
                    <a:lnTo>
                      <a:pt x="4859" y="2711"/>
                    </a:lnTo>
                    <a:lnTo>
                      <a:pt x="4864" y="2716"/>
                    </a:lnTo>
                    <a:lnTo>
                      <a:pt x="4864" y="2721"/>
                    </a:lnTo>
                    <a:lnTo>
                      <a:pt x="4864" y="2697"/>
                    </a:lnTo>
                    <a:lnTo>
                      <a:pt x="4864" y="2702"/>
                    </a:lnTo>
                    <a:lnTo>
                      <a:pt x="4868" y="2702"/>
                    </a:lnTo>
                    <a:lnTo>
                      <a:pt x="4868" y="2721"/>
                    </a:lnTo>
                    <a:lnTo>
                      <a:pt x="4868" y="2687"/>
                    </a:lnTo>
                    <a:lnTo>
                      <a:pt x="4868" y="2706"/>
                    </a:lnTo>
                    <a:lnTo>
                      <a:pt x="4873" y="2706"/>
                    </a:lnTo>
                    <a:lnTo>
                      <a:pt x="4873" y="2721"/>
                    </a:lnTo>
                    <a:lnTo>
                      <a:pt x="4873" y="2702"/>
                    </a:lnTo>
                    <a:lnTo>
                      <a:pt x="4873" y="2716"/>
                    </a:lnTo>
                    <a:lnTo>
                      <a:pt x="4878" y="2716"/>
                    </a:lnTo>
                    <a:lnTo>
                      <a:pt x="4878" y="2721"/>
                    </a:lnTo>
                    <a:lnTo>
                      <a:pt x="4878" y="2697"/>
                    </a:lnTo>
                    <a:lnTo>
                      <a:pt x="4878" y="2711"/>
                    </a:lnTo>
                    <a:lnTo>
                      <a:pt x="4883" y="2711"/>
                    </a:lnTo>
                    <a:lnTo>
                      <a:pt x="4883" y="2721"/>
                    </a:lnTo>
                    <a:lnTo>
                      <a:pt x="4883" y="2702"/>
                    </a:lnTo>
                    <a:lnTo>
                      <a:pt x="4883" y="2711"/>
                    </a:lnTo>
                    <a:lnTo>
                      <a:pt x="4887" y="2711"/>
                    </a:lnTo>
                    <a:lnTo>
                      <a:pt x="4887" y="2721"/>
                    </a:lnTo>
                    <a:lnTo>
                      <a:pt x="4887" y="2683"/>
                    </a:lnTo>
                    <a:lnTo>
                      <a:pt x="4887" y="2711"/>
                    </a:lnTo>
                    <a:lnTo>
                      <a:pt x="4892" y="2706"/>
                    </a:lnTo>
                    <a:lnTo>
                      <a:pt x="4892" y="2721"/>
                    </a:lnTo>
                    <a:lnTo>
                      <a:pt x="4892" y="2702"/>
                    </a:lnTo>
                    <a:lnTo>
                      <a:pt x="4892" y="2711"/>
                    </a:lnTo>
                    <a:lnTo>
                      <a:pt x="4897" y="2711"/>
                    </a:lnTo>
                    <a:lnTo>
                      <a:pt x="4897" y="2721"/>
                    </a:lnTo>
                    <a:lnTo>
                      <a:pt x="4897" y="2702"/>
                    </a:lnTo>
                    <a:lnTo>
                      <a:pt x="4897" y="2716"/>
                    </a:lnTo>
                    <a:lnTo>
                      <a:pt x="4902" y="2711"/>
                    </a:lnTo>
                    <a:lnTo>
                      <a:pt x="4902" y="2721"/>
                    </a:lnTo>
                    <a:lnTo>
                      <a:pt x="4902" y="2702"/>
                    </a:lnTo>
                    <a:lnTo>
                      <a:pt x="4902" y="2716"/>
                    </a:lnTo>
                    <a:lnTo>
                      <a:pt x="4906" y="2716"/>
                    </a:lnTo>
                    <a:lnTo>
                      <a:pt x="4906" y="2721"/>
                    </a:lnTo>
                    <a:lnTo>
                      <a:pt x="4906" y="2687"/>
                    </a:lnTo>
                    <a:lnTo>
                      <a:pt x="4906" y="2711"/>
                    </a:lnTo>
                    <a:lnTo>
                      <a:pt x="4911" y="2711"/>
                    </a:lnTo>
                    <a:lnTo>
                      <a:pt x="4911" y="2721"/>
                    </a:lnTo>
                    <a:lnTo>
                      <a:pt x="4911" y="2702"/>
                    </a:lnTo>
                    <a:lnTo>
                      <a:pt x="4911" y="2716"/>
                    </a:lnTo>
                    <a:lnTo>
                      <a:pt x="4916" y="2716"/>
                    </a:lnTo>
                    <a:lnTo>
                      <a:pt x="4916" y="2721"/>
                    </a:lnTo>
                    <a:lnTo>
                      <a:pt x="4916" y="2692"/>
                    </a:lnTo>
                    <a:lnTo>
                      <a:pt x="4916" y="2716"/>
                    </a:lnTo>
                    <a:lnTo>
                      <a:pt x="4921" y="2716"/>
                    </a:lnTo>
                    <a:lnTo>
                      <a:pt x="4921" y="2721"/>
                    </a:lnTo>
                    <a:lnTo>
                      <a:pt x="4921" y="2697"/>
                    </a:lnTo>
                    <a:lnTo>
                      <a:pt x="4921" y="2711"/>
                    </a:lnTo>
                    <a:lnTo>
                      <a:pt x="4925" y="2711"/>
                    </a:lnTo>
                    <a:lnTo>
                      <a:pt x="4925" y="2721"/>
                    </a:lnTo>
                    <a:lnTo>
                      <a:pt x="4925" y="2683"/>
                    </a:lnTo>
                    <a:lnTo>
                      <a:pt x="4925" y="2721"/>
                    </a:lnTo>
                    <a:lnTo>
                      <a:pt x="4930" y="2716"/>
                    </a:lnTo>
                    <a:lnTo>
                      <a:pt x="4930" y="2721"/>
                    </a:lnTo>
                    <a:lnTo>
                      <a:pt x="4930" y="2702"/>
                    </a:lnTo>
                    <a:lnTo>
                      <a:pt x="4930" y="2711"/>
                    </a:lnTo>
                    <a:lnTo>
                      <a:pt x="4935" y="2711"/>
                    </a:lnTo>
                    <a:lnTo>
                      <a:pt x="4935" y="2721"/>
                    </a:lnTo>
                    <a:lnTo>
                      <a:pt x="4935" y="2702"/>
                    </a:lnTo>
                    <a:lnTo>
                      <a:pt x="4935" y="2716"/>
                    </a:lnTo>
                    <a:lnTo>
                      <a:pt x="4940" y="2716"/>
                    </a:lnTo>
                    <a:lnTo>
                      <a:pt x="4940" y="2721"/>
                    </a:lnTo>
                    <a:lnTo>
                      <a:pt x="4940" y="2697"/>
                    </a:lnTo>
                    <a:lnTo>
                      <a:pt x="4940" y="2706"/>
                    </a:lnTo>
                    <a:lnTo>
                      <a:pt x="4944" y="2706"/>
                    </a:lnTo>
                    <a:lnTo>
                      <a:pt x="4944" y="2721"/>
                    </a:lnTo>
                    <a:lnTo>
                      <a:pt x="4944" y="2683"/>
                    </a:lnTo>
                    <a:lnTo>
                      <a:pt x="4944" y="2716"/>
                    </a:lnTo>
                    <a:lnTo>
                      <a:pt x="4949" y="2716"/>
                    </a:lnTo>
                    <a:lnTo>
                      <a:pt x="4949" y="2721"/>
                    </a:lnTo>
                    <a:lnTo>
                      <a:pt x="4949" y="2687"/>
                    </a:lnTo>
                    <a:lnTo>
                      <a:pt x="4949" y="2716"/>
                    </a:lnTo>
                    <a:lnTo>
                      <a:pt x="4954" y="2716"/>
                    </a:lnTo>
                    <a:lnTo>
                      <a:pt x="4954" y="2721"/>
                    </a:lnTo>
                    <a:lnTo>
                      <a:pt x="4954" y="2697"/>
                    </a:lnTo>
                    <a:lnTo>
                      <a:pt x="4954" y="2716"/>
                    </a:lnTo>
                    <a:lnTo>
                      <a:pt x="4958" y="2716"/>
                    </a:lnTo>
                    <a:lnTo>
                      <a:pt x="4958" y="2721"/>
                    </a:lnTo>
                    <a:lnTo>
                      <a:pt x="4958" y="2697"/>
                    </a:lnTo>
                    <a:lnTo>
                      <a:pt x="4958" y="2716"/>
                    </a:lnTo>
                    <a:lnTo>
                      <a:pt x="4963" y="2716"/>
                    </a:lnTo>
                    <a:lnTo>
                      <a:pt x="4963" y="2721"/>
                    </a:lnTo>
                    <a:lnTo>
                      <a:pt x="4963" y="2697"/>
                    </a:lnTo>
                    <a:lnTo>
                      <a:pt x="4963" y="2711"/>
                    </a:lnTo>
                    <a:lnTo>
                      <a:pt x="4968" y="2716"/>
                    </a:lnTo>
                    <a:lnTo>
                      <a:pt x="4968" y="2721"/>
                    </a:lnTo>
                    <a:lnTo>
                      <a:pt x="4968" y="2687"/>
                    </a:lnTo>
                    <a:lnTo>
                      <a:pt x="4968" y="2711"/>
                    </a:lnTo>
                    <a:lnTo>
                      <a:pt x="4973" y="2716"/>
                    </a:lnTo>
                    <a:lnTo>
                      <a:pt x="4973" y="2721"/>
                    </a:lnTo>
                    <a:lnTo>
                      <a:pt x="4973" y="2706"/>
                    </a:lnTo>
                    <a:lnTo>
                      <a:pt x="4973" y="2716"/>
                    </a:lnTo>
                    <a:lnTo>
                      <a:pt x="4977" y="2721"/>
                    </a:lnTo>
                    <a:lnTo>
                      <a:pt x="4977" y="2721"/>
                    </a:lnTo>
                    <a:lnTo>
                      <a:pt x="4977" y="2702"/>
                    </a:lnTo>
                    <a:lnTo>
                      <a:pt x="4977" y="2706"/>
                    </a:lnTo>
                    <a:lnTo>
                      <a:pt x="4982" y="2706"/>
                    </a:lnTo>
                    <a:lnTo>
                      <a:pt x="4982" y="2721"/>
                    </a:lnTo>
                    <a:lnTo>
                      <a:pt x="4982" y="2697"/>
                    </a:lnTo>
                    <a:lnTo>
                      <a:pt x="4982" y="2716"/>
                    </a:lnTo>
                    <a:lnTo>
                      <a:pt x="4987" y="2716"/>
                    </a:lnTo>
                    <a:lnTo>
                      <a:pt x="4987" y="2721"/>
                    </a:lnTo>
                    <a:lnTo>
                      <a:pt x="4987" y="2683"/>
                    </a:lnTo>
                    <a:lnTo>
                      <a:pt x="4987" y="2716"/>
                    </a:lnTo>
                    <a:lnTo>
                      <a:pt x="4992" y="2711"/>
                    </a:lnTo>
                    <a:lnTo>
                      <a:pt x="4992" y="2721"/>
                    </a:lnTo>
                    <a:lnTo>
                      <a:pt x="4992" y="2702"/>
                    </a:lnTo>
                    <a:lnTo>
                      <a:pt x="4992" y="2706"/>
                    </a:lnTo>
                    <a:lnTo>
                      <a:pt x="4996" y="2706"/>
                    </a:lnTo>
                    <a:lnTo>
                      <a:pt x="4996" y="2721"/>
                    </a:lnTo>
                    <a:lnTo>
                      <a:pt x="4996" y="2697"/>
                    </a:lnTo>
                    <a:lnTo>
                      <a:pt x="4996" y="2711"/>
                    </a:lnTo>
                    <a:lnTo>
                      <a:pt x="5001" y="2711"/>
                    </a:lnTo>
                    <a:lnTo>
                      <a:pt x="5001" y="2721"/>
                    </a:lnTo>
                    <a:lnTo>
                      <a:pt x="5001" y="2697"/>
                    </a:lnTo>
                    <a:lnTo>
                      <a:pt x="5001" y="2716"/>
                    </a:lnTo>
                    <a:lnTo>
                      <a:pt x="5006" y="2716"/>
                    </a:lnTo>
                    <a:lnTo>
                      <a:pt x="5006" y="2721"/>
                    </a:lnTo>
                    <a:lnTo>
                      <a:pt x="5006" y="2692"/>
                    </a:lnTo>
                    <a:lnTo>
                      <a:pt x="5006" y="2706"/>
                    </a:lnTo>
                    <a:lnTo>
                      <a:pt x="5011" y="2706"/>
                    </a:lnTo>
                    <a:lnTo>
                      <a:pt x="5011" y="2721"/>
                    </a:lnTo>
                    <a:lnTo>
                      <a:pt x="5011" y="2702"/>
                    </a:lnTo>
                    <a:lnTo>
                      <a:pt x="5011" y="2721"/>
                    </a:lnTo>
                    <a:lnTo>
                      <a:pt x="5015" y="2721"/>
                    </a:lnTo>
                    <a:lnTo>
                      <a:pt x="5015" y="2721"/>
                    </a:lnTo>
                    <a:lnTo>
                      <a:pt x="5015" y="2692"/>
                    </a:lnTo>
                    <a:lnTo>
                      <a:pt x="5015" y="2706"/>
                    </a:lnTo>
                    <a:lnTo>
                      <a:pt x="5020" y="2706"/>
                    </a:lnTo>
                    <a:lnTo>
                      <a:pt x="5020" y="2721"/>
                    </a:lnTo>
                    <a:lnTo>
                      <a:pt x="5020" y="2702"/>
                    </a:lnTo>
                    <a:lnTo>
                      <a:pt x="5020" y="2716"/>
                    </a:lnTo>
                    <a:lnTo>
                      <a:pt x="5025" y="2716"/>
                    </a:lnTo>
                    <a:lnTo>
                      <a:pt x="5025" y="2721"/>
                    </a:lnTo>
                    <a:lnTo>
                      <a:pt x="5025" y="2697"/>
                    </a:lnTo>
                    <a:lnTo>
                      <a:pt x="5025" y="2716"/>
                    </a:lnTo>
                    <a:lnTo>
                      <a:pt x="5029" y="2716"/>
                    </a:lnTo>
                    <a:lnTo>
                      <a:pt x="5029" y="2721"/>
                    </a:lnTo>
                    <a:lnTo>
                      <a:pt x="5029" y="2702"/>
                    </a:lnTo>
                    <a:lnTo>
                      <a:pt x="5029" y="2706"/>
                    </a:lnTo>
                    <a:lnTo>
                      <a:pt x="5034" y="2706"/>
                    </a:lnTo>
                    <a:lnTo>
                      <a:pt x="5034" y="2721"/>
                    </a:lnTo>
                    <a:lnTo>
                      <a:pt x="5034" y="2697"/>
                    </a:lnTo>
                    <a:lnTo>
                      <a:pt x="5034" y="2716"/>
                    </a:lnTo>
                    <a:lnTo>
                      <a:pt x="5039" y="2716"/>
                    </a:lnTo>
                    <a:lnTo>
                      <a:pt x="5039" y="2721"/>
                    </a:lnTo>
                    <a:lnTo>
                      <a:pt x="5039" y="2702"/>
                    </a:lnTo>
                    <a:lnTo>
                      <a:pt x="5039" y="2711"/>
                    </a:lnTo>
                    <a:lnTo>
                      <a:pt x="5044" y="2711"/>
                    </a:lnTo>
                    <a:lnTo>
                      <a:pt x="5044" y="2721"/>
                    </a:lnTo>
                    <a:lnTo>
                      <a:pt x="5044" y="2687"/>
                    </a:lnTo>
                    <a:lnTo>
                      <a:pt x="5044" y="2716"/>
                    </a:lnTo>
                    <a:lnTo>
                      <a:pt x="5048" y="2716"/>
                    </a:lnTo>
                    <a:lnTo>
                      <a:pt x="5048" y="2721"/>
                    </a:lnTo>
                    <a:lnTo>
                      <a:pt x="5048" y="2702"/>
                    </a:lnTo>
                    <a:lnTo>
                      <a:pt x="5048" y="2716"/>
                    </a:lnTo>
                    <a:lnTo>
                      <a:pt x="5053" y="2716"/>
                    </a:lnTo>
                    <a:lnTo>
                      <a:pt x="5053" y="2721"/>
                    </a:lnTo>
                    <a:lnTo>
                      <a:pt x="5053" y="2687"/>
                    </a:lnTo>
                    <a:lnTo>
                      <a:pt x="5053" y="2716"/>
                    </a:lnTo>
                    <a:lnTo>
                      <a:pt x="5058" y="2716"/>
                    </a:lnTo>
                    <a:lnTo>
                      <a:pt x="5058" y="2721"/>
                    </a:lnTo>
                    <a:lnTo>
                      <a:pt x="5058" y="2697"/>
                    </a:lnTo>
                    <a:lnTo>
                      <a:pt x="5058" y="2721"/>
                    </a:lnTo>
                    <a:lnTo>
                      <a:pt x="5063" y="2721"/>
                    </a:lnTo>
                    <a:lnTo>
                      <a:pt x="5063" y="2721"/>
                    </a:lnTo>
                    <a:lnTo>
                      <a:pt x="5063" y="2697"/>
                    </a:lnTo>
                    <a:lnTo>
                      <a:pt x="5063" y="2721"/>
                    </a:lnTo>
                    <a:lnTo>
                      <a:pt x="5067" y="2716"/>
                    </a:lnTo>
                    <a:lnTo>
                      <a:pt x="5067" y="2721"/>
                    </a:lnTo>
                    <a:lnTo>
                      <a:pt x="5067" y="2697"/>
                    </a:lnTo>
                    <a:lnTo>
                      <a:pt x="5067" y="2716"/>
                    </a:lnTo>
                    <a:lnTo>
                      <a:pt x="5072" y="2716"/>
                    </a:lnTo>
                    <a:lnTo>
                      <a:pt x="5072" y="2721"/>
                    </a:lnTo>
                    <a:lnTo>
                      <a:pt x="5072" y="2702"/>
                    </a:lnTo>
                    <a:lnTo>
                      <a:pt x="5072" y="2711"/>
                    </a:lnTo>
                    <a:lnTo>
                      <a:pt x="5077" y="2711"/>
                    </a:lnTo>
                    <a:lnTo>
                      <a:pt x="5077" y="2721"/>
                    </a:lnTo>
                    <a:lnTo>
                      <a:pt x="5077" y="2702"/>
                    </a:lnTo>
                    <a:lnTo>
                      <a:pt x="5077" y="2711"/>
                    </a:lnTo>
                    <a:lnTo>
                      <a:pt x="5082" y="2711"/>
                    </a:lnTo>
                    <a:lnTo>
                      <a:pt x="5082" y="2721"/>
                    </a:lnTo>
                    <a:lnTo>
                      <a:pt x="5082" y="2692"/>
                    </a:lnTo>
                    <a:lnTo>
                      <a:pt x="5082" y="2716"/>
                    </a:lnTo>
                    <a:lnTo>
                      <a:pt x="5086" y="2711"/>
                    </a:lnTo>
                    <a:lnTo>
                      <a:pt x="5086" y="2721"/>
                    </a:lnTo>
                    <a:lnTo>
                      <a:pt x="5086" y="2697"/>
                    </a:lnTo>
                    <a:lnTo>
                      <a:pt x="5086" y="2716"/>
                    </a:lnTo>
                    <a:lnTo>
                      <a:pt x="5091" y="2716"/>
                    </a:lnTo>
                    <a:lnTo>
                      <a:pt x="5091" y="2721"/>
                    </a:lnTo>
                    <a:lnTo>
                      <a:pt x="5091" y="2697"/>
                    </a:lnTo>
                    <a:lnTo>
                      <a:pt x="5091" y="2702"/>
                    </a:lnTo>
                    <a:lnTo>
                      <a:pt x="5096" y="2702"/>
                    </a:lnTo>
                    <a:lnTo>
                      <a:pt x="5096" y="2721"/>
                    </a:lnTo>
                    <a:lnTo>
                      <a:pt x="5096" y="2697"/>
                    </a:lnTo>
                    <a:lnTo>
                      <a:pt x="5096" y="2702"/>
                    </a:lnTo>
                    <a:lnTo>
                      <a:pt x="5101" y="2702"/>
                    </a:lnTo>
                    <a:lnTo>
                      <a:pt x="5101" y="2721"/>
                    </a:lnTo>
                    <a:lnTo>
                      <a:pt x="5101" y="2692"/>
                    </a:lnTo>
                    <a:lnTo>
                      <a:pt x="5101" y="2711"/>
                    </a:lnTo>
                    <a:lnTo>
                      <a:pt x="5105" y="2716"/>
                    </a:lnTo>
                    <a:lnTo>
                      <a:pt x="5105" y="2721"/>
                    </a:lnTo>
                    <a:lnTo>
                      <a:pt x="5105" y="2697"/>
                    </a:lnTo>
                    <a:lnTo>
                      <a:pt x="5105" y="2716"/>
                    </a:lnTo>
                    <a:lnTo>
                      <a:pt x="5110" y="2716"/>
                    </a:lnTo>
                    <a:lnTo>
                      <a:pt x="5110" y="2721"/>
                    </a:lnTo>
                    <a:lnTo>
                      <a:pt x="5110" y="2697"/>
                    </a:lnTo>
                    <a:lnTo>
                      <a:pt x="5110" y="2711"/>
                    </a:lnTo>
                    <a:lnTo>
                      <a:pt x="5115" y="2711"/>
                    </a:lnTo>
                    <a:lnTo>
                      <a:pt x="5115" y="2721"/>
                    </a:lnTo>
                    <a:lnTo>
                      <a:pt x="5115" y="2697"/>
                    </a:lnTo>
                    <a:lnTo>
                      <a:pt x="5115" y="2716"/>
                    </a:lnTo>
                    <a:lnTo>
                      <a:pt x="5119" y="2716"/>
                    </a:lnTo>
                    <a:lnTo>
                      <a:pt x="5119" y="2721"/>
                    </a:lnTo>
                    <a:lnTo>
                      <a:pt x="5119" y="2697"/>
                    </a:lnTo>
                    <a:lnTo>
                      <a:pt x="5119" y="2706"/>
                    </a:lnTo>
                    <a:lnTo>
                      <a:pt x="5124" y="2706"/>
                    </a:lnTo>
                    <a:lnTo>
                      <a:pt x="5124" y="2721"/>
                    </a:lnTo>
                    <a:lnTo>
                      <a:pt x="5124" y="2687"/>
                    </a:lnTo>
                    <a:lnTo>
                      <a:pt x="5124" y="2716"/>
                    </a:lnTo>
                    <a:lnTo>
                      <a:pt x="5129" y="2716"/>
                    </a:lnTo>
                    <a:lnTo>
                      <a:pt x="5129" y="2721"/>
                    </a:lnTo>
                    <a:lnTo>
                      <a:pt x="5129" y="2702"/>
                    </a:lnTo>
                    <a:lnTo>
                      <a:pt x="5129" y="2706"/>
                    </a:lnTo>
                    <a:lnTo>
                      <a:pt x="5134" y="2711"/>
                    </a:lnTo>
                    <a:lnTo>
                      <a:pt x="5134" y="2721"/>
                    </a:lnTo>
                    <a:lnTo>
                      <a:pt x="5134" y="2692"/>
                    </a:lnTo>
                    <a:lnTo>
                      <a:pt x="5134" y="2716"/>
                    </a:lnTo>
                    <a:lnTo>
                      <a:pt x="5138" y="2716"/>
                    </a:lnTo>
                    <a:lnTo>
                      <a:pt x="5138" y="2721"/>
                    </a:lnTo>
                    <a:lnTo>
                      <a:pt x="5138" y="2702"/>
                    </a:lnTo>
                    <a:lnTo>
                      <a:pt x="5138" y="2711"/>
                    </a:lnTo>
                    <a:lnTo>
                      <a:pt x="5143" y="2711"/>
                    </a:lnTo>
                    <a:lnTo>
                      <a:pt x="5143" y="2721"/>
                    </a:lnTo>
                    <a:lnTo>
                      <a:pt x="5143" y="2692"/>
                    </a:lnTo>
                    <a:lnTo>
                      <a:pt x="5143" y="2711"/>
                    </a:lnTo>
                    <a:lnTo>
                      <a:pt x="5148" y="2716"/>
                    </a:lnTo>
                    <a:lnTo>
                      <a:pt x="5148" y="2721"/>
                    </a:lnTo>
                    <a:lnTo>
                      <a:pt x="5148" y="2702"/>
                    </a:lnTo>
                    <a:lnTo>
                      <a:pt x="5148" y="2716"/>
                    </a:lnTo>
                    <a:lnTo>
                      <a:pt x="5153" y="2721"/>
                    </a:lnTo>
                    <a:lnTo>
                      <a:pt x="5153" y="2721"/>
                    </a:lnTo>
                    <a:lnTo>
                      <a:pt x="5153" y="2697"/>
                    </a:lnTo>
                    <a:lnTo>
                      <a:pt x="5153" y="2716"/>
                    </a:lnTo>
                    <a:lnTo>
                      <a:pt x="5157" y="2716"/>
                    </a:lnTo>
                    <a:lnTo>
                      <a:pt x="5157" y="2721"/>
                    </a:lnTo>
                    <a:lnTo>
                      <a:pt x="5157" y="2692"/>
                    </a:lnTo>
                    <a:lnTo>
                      <a:pt x="5157" y="2711"/>
                    </a:lnTo>
                    <a:lnTo>
                      <a:pt x="5162" y="2711"/>
                    </a:lnTo>
                    <a:lnTo>
                      <a:pt x="5162" y="2721"/>
                    </a:lnTo>
                    <a:lnTo>
                      <a:pt x="5162" y="2687"/>
                    </a:lnTo>
                    <a:lnTo>
                      <a:pt x="5162" y="2711"/>
                    </a:lnTo>
                    <a:lnTo>
                      <a:pt x="5167" y="2716"/>
                    </a:lnTo>
                    <a:lnTo>
                      <a:pt x="5167" y="2721"/>
                    </a:lnTo>
                    <a:lnTo>
                      <a:pt x="5167" y="2697"/>
                    </a:lnTo>
                    <a:lnTo>
                      <a:pt x="5167" y="2721"/>
                    </a:lnTo>
                    <a:lnTo>
                      <a:pt x="5172" y="2721"/>
                    </a:lnTo>
                    <a:lnTo>
                      <a:pt x="5172" y="2721"/>
                    </a:lnTo>
                    <a:lnTo>
                      <a:pt x="5172" y="2702"/>
                    </a:lnTo>
                    <a:lnTo>
                      <a:pt x="5172" y="2716"/>
                    </a:lnTo>
                    <a:lnTo>
                      <a:pt x="5176" y="2716"/>
                    </a:lnTo>
                    <a:lnTo>
                      <a:pt x="5176" y="2721"/>
                    </a:lnTo>
                    <a:lnTo>
                      <a:pt x="5176" y="2702"/>
                    </a:lnTo>
                    <a:lnTo>
                      <a:pt x="5176" y="2716"/>
                    </a:lnTo>
                    <a:lnTo>
                      <a:pt x="5181" y="2716"/>
                    </a:lnTo>
                    <a:lnTo>
                      <a:pt x="5181" y="2721"/>
                    </a:lnTo>
                    <a:lnTo>
                      <a:pt x="5181" y="2697"/>
                    </a:lnTo>
                    <a:lnTo>
                      <a:pt x="5181" y="2716"/>
                    </a:lnTo>
                    <a:lnTo>
                      <a:pt x="5186" y="2716"/>
                    </a:lnTo>
                    <a:lnTo>
                      <a:pt x="5186" y="2721"/>
                    </a:lnTo>
                    <a:lnTo>
                      <a:pt x="5186" y="2702"/>
                    </a:lnTo>
                    <a:lnTo>
                      <a:pt x="5186" y="2711"/>
                    </a:lnTo>
                    <a:lnTo>
                      <a:pt x="5191" y="2711"/>
                    </a:lnTo>
                    <a:lnTo>
                      <a:pt x="5191" y="2721"/>
                    </a:lnTo>
                    <a:lnTo>
                      <a:pt x="5191" y="2692"/>
                    </a:lnTo>
                    <a:lnTo>
                      <a:pt x="5191" y="2716"/>
                    </a:lnTo>
                    <a:lnTo>
                      <a:pt x="5195" y="2716"/>
                    </a:lnTo>
                    <a:lnTo>
                      <a:pt x="5195" y="2721"/>
                    </a:lnTo>
                    <a:lnTo>
                      <a:pt x="5195" y="2697"/>
                    </a:lnTo>
                    <a:lnTo>
                      <a:pt x="5195" y="2721"/>
                    </a:lnTo>
                    <a:lnTo>
                      <a:pt x="5200" y="2716"/>
                    </a:lnTo>
                    <a:lnTo>
                      <a:pt x="5200" y="2721"/>
                    </a:lnTo>
                    <a:lnTo>
                      <a:pt x="5200" y="2692"/>
                    </a:lnTo>
                    <a:lnTo>
                      <a:pt x="5200" y="2716"/>
                    </a:lnTo>
                    <a:lnTo>
                      <a:pt x="5205" y="2716"/>
                    </a:lnTo>
                    <a:lnTo>
                      <a:pt x="5205" y="2721"/>
                    </a:lnTo>
                    <a:lnTo>
                      <a:pt x="5205" y="2702"/>
                    </a:lnTo>
                    <a:lnTo>
                      <a:pt x="5205" y="2716"/>
                    </a:lnTo>
                    <a:lnTo>
                      <a:pt x="5209" y="2716"/>
                    </a:lnTo>
                    <a:lnTo>
                      <a:pt x="5209" y="2721"/>
                    </a:lnTo>
                    <a:lnTo>
                      <a:pt x="5209" y="2692"/>
                    </a:lnTo>
                    <a:lnTo>
                      <a:pt x="5209" y="2706"/>
                    </a:lnTo>
                    <a:lnTo>
                      <a:pt x="5214" y="2702"/>
                    </a:lnTo>
                    <a:lnTo>
                      <a:pt x="5214" y="2721"/>
                    </a:lnTo>
                    <a:lnTo>
                      <a:pt x="5214" y="2697"/>
                    </a:lnTo>
                    <a:lnTo>
                      <a:pt x="5214" y="2716"/>
                    </a:lnTo>
                    <a:lnTo>
                      <a:pt x="5219" y="2711"/>
                    </a:lnTo>
                    <a:lnTo>
                      <a:pt x="5219" y="2721"/>
                    </a:lnTo>
                    <a:lnTo>
                      <a:pt x="5219" y="2697"/>
                    </a:lnTo>
                    <a:lnTo>
                      <a:pt x="5219" y="2711"/>
                    </a:lnTo>
                    <a:lnTo>
                      <a:pt x="5224" y="2711"/>
                    </a:lnTo>
                    <a:lnTo>
                      <a:pt x="5224" y="2721"/>
                    </a:lnTo>
                    <a:lnTo>
                      <a:pt x="5224" y="2697"/>
                    </a:lnTo>
                    <a:lnTo>
                      <a:pt x="5224" y="2706"/>
                    </a:lnTo>
                    <a:lnTo>
                      <a:pt x="5228" y="2706"/>
                    </a:lnTo>
                    <a:lnTo>
                      <a:pt x="5228" y="2721"/>
                    </a:lnTo>
                    <a:lnTo>
                      <a:pt x="5228" y="2702"/>
                    </a:lnTo>
                    <a:lnTo>
                      <a:pt x="5228" y="2706"/>
                    </a:lnTo>
                    <a:lnTo>
                      <a:pt x="5233" y="2706"/>
                    </a:lnTo>
                    <a:lnTo>
                      <a:pt x="5233" y="2721"/>
                    </a:lnTo>
                    <a:lnTo>
                      <a:pt x="5233" y="2702"/>
                    </a:lnTo>
                    <a:lnTo>
                      <a:pt x="5233" y="2716"/>
                    </a:lnTo>
                    <a:lnTo>
                      <a:pt x="5238" y="2716"/>
                    </a:lnTo>
                    <a:lnTo>
                      <a:pt x="5238" y="2721"/>
                    </a:lnTo>
                    <a:lnTo>
                      <a:pt x="5238" y="2697"/>
                    </a:lnTo>
                    <a:lnTo>
                      <a:pt x="5238" y="2716"/>
                    </a:lnTo>
                    <a:lnTo>
                      <a:pt x="5243" y="2721"/>
                    </a:lnTo>
                    <a:lnTo>
                      <a:pt x="5243" y="2721"/>
                    </a:lnTo>
                    <a:lnTo>
                      <a:pt x="5243" y="2692"/>
                    </a:lnTo>
                    <a:lnTo>
                      <a:pt x="5243" y="2711"/>
                    </a:lnTo>
                    <a:lnTo>
                      <a:pt x="5247" y="2716"/>
                    </a:lnTo>
                    <a:lnTo>
                      <a:pt x="5247" y="2721"/>
                    </a:lnTo>
                    <a:lnTo>
                      <a:pt x="5247" y="2697"/>
                    </a:lnTo>
                    <a:lnTo>
                      <a:pt x="5247" y="2716"/>
                    </a:lnTo>
                    <a:lnTo>
                      <a:pt x="5252" y="2721"/>
                    </a:lnTo>
                    <a:lnTo>
                      <a:pt x="5252" y="2721"/>
                    </a:lnTo>
                    <a:lnTo>
                      <a:pt x="5252" y="2697"/>
                    </a:lnTo>
                    <a:lnTo>
                      <a:pt x="5252" y="2716"/>
                    </a:lnTo>
                    <a:lnTo>
                      <a:pt x="5257" y="2716"/>
                    </a:lnTo>
                    <a:lnTo>
                      <a:pt x="5257" y="2721"/>
                    </a:lnTo>
                    <a:lnTo>
                      <a:pt x="5257" y="2697"/>
                    </a:lnTo>
                    <a:lnTo>
                      <a:pt x="5257" y="2716"/>
                    </a:lnTo>
                    <a:lnTo>
                      <a:pt x="5262" y="2716"/>
                    </a:lnTo>
                    <a:lnTo>
                      <a:pt x="5262" y="2721"/>
                    </a:lnTo>
                    <a:lnTo>
                      <a:pt x="5262" y="2692"/>
                    </a:lnTo>
                    <a:lnTo>
                      <a:pt x="5262" y="2711"/>
                    </a:lnTo>
                    <a:lnTo>
                      <a:pt x="5266" y="2711"/>
                    </a:lnTo>
                    <a:lnTo>
                      <a:pt x="5266" y="2721"/>
                    </a:lnTo>
                    <a:lnTo>
                      <a:pt x="5266" y="2697"/>
                    </a:lnTo>
                    <a:lnTo>
                      <a:pt x="5266" y="2721"/>
                    </a:lnTo>
                    <a:lnTo>
                      <a:pt x="5271" y="2721"/>
                    </a:lnTo>
                    <a:lnTo>
                      <a:pt x="5271" y="2721"/>
                    </a:lnTo>
                    <a:lnTo>
                      <a:pt x="5271" y="2702"/>
                    </a:lnTo>
                    <a:lnTo>
                      <a:pt x="5271" y="2706"/>
                    </a:lnTo>
                    <a:lnTo>
                      <a:pt x="5276" y="2706"/>
                    </a:lnTo>
                    <a:lnTo>
                      <a:pt x="5276" y="2721"/>
                    </a:lnTo>
                    <a:lnTo>
                      <a:pt x="5276" y="2697"/>
                    </a:lnTo>
                    <a:lnTo>
                      <a:pt x="5276" y="2706"/>
                    </a:lnTo>
                    <a:lnTo>
                      <a:pt x="5280" y="2702"/>
                    </a:lnTo>
                    <a:lnTo>
                      <a:pt x="5280" y="2721"/>
                    </a:lnTo>
                    <a:lnTo>
                      <a:pt x="5280" y="2697"/>
                    </a:lnTo>
                    <a:lnTo>
                      <a:pt x="5280" y="2711"/>
                    </a:lnTo>
                    <a:lnTo>
                      <a:pt x="5285" y="2711"/>
                    </a:lnTo>
                    <a:lnTo>
                      <a:pt x="5285" y="2721"/>
                    </a:lnTo>
                    <a:lnTo>
                      <a:pt x="5285" y="2697"/>
                    </a:lnTo>
                    <a:lnTo>
                      <a:pt x="5285" y="2716"/>
                    </a:lnTo>
                    <a:lnTo>
                      <a:pt x="5290" y="2716"/>
                    </a:lnTo>
                    <a:lnTo>
                      <a:pt x="5290" y="2721"/>
                    </a:lnTo>
                    <a:lnTo>
                      <a:pt x="5290" y="2702"/>
                    </a:lnTo>
                    <a:lnTo>
                      <a:pt x="5290" y="2711"/>
                    </a:lnTo>
                    <a:lnTo>
                      <a:pt x="5295" y="2711"/>
                    </a:lnTo>
                    <a:lnTo>
                      <a:pt x="5295" y="2721"/>
                    </a:lnTo>
                    <a:lnTo>
                      <a:pt x="5295" y="2697"/>
                    </a:lnTo>
                    <a:lnTo>
                      <a:pt x="5295" y="2721"/>
                    </a:lnTo>
                    <a:lnTo>
                      <a:pt x="5299" y="2721"/>
                    </a:lnTo>
                    <a:lnTo>
                      <a:pt x="5299" y="2721"/>
                    </a:lnTo>
                    <a:lnTo>
                      <a:pt x="5299" y="2697"/>
                    </a:lnTo>
                    <a:lnTo>
                      <a:pt x="5299" y="2711"/>
                    </a:lnTo>
                    <a:lnTo>
                      <a:pt x="5304" y="2711"/>
                    </a:lnTo>
                    <a:lnTo>
                      <a:pt x="5304" y="2721"/>
                    </a:lnTo>
                    <a:lnTo>
                      <a:pt x="5304" y="2702"/>
                    </a:lnTo>
                    <a:lnTo>
                      <a:pt x="5304" y="2706"/>
                    </a:lnTo>
                    <a:lnTo>
                      <a:pt x="5309" y="2706"/>
                    </a:lnTo>
                    <a:lnTo>
                      <a:pt x="5309" y="2721"/>
                    </a:lnTo>
                    <a:lnTo>
                      <a:pt x="5309" y="2697"/>
                    </a:lnTo>
                    <a:lnTo>
                      <a:pt x="5309" y="2716"/>
                    </a:lnTo>
                    <a:lnTo>
                      <a:pt x="5314" y="2716"/>
                    </a:lnTo>
                    <a:lnTo>
                      <a:pt x="5314" y="2721"/>
                    </a:lnTo>
                    <a:lnTo>
                      <a:pt x="5314" y="2702"/>
                    </a:lnTo>
                    <a:lnTo>
                      <a:pt x="5314" y="2716"/>
                    </a:lnTo>
                    <a:lnTo>
                      <a:pt x="5318" y="2716"/>
                    </a:lnTo>
                    <a:lnTo>
                      <a:pt x="5318" y="2721"/>
                    </a:lnTo>
                    <a:lnTo>
                      <a:pt x="5318" y="2697"/>
                    </a:lnTo>
                    <a:lnTo>
                      <a:pt x="5318" y="2716"/>
                    </a:lnTo>
                    <a:lnTo>
                      <a:pt x="5323" y="2716"/>
                    </a:lnTo>
                    <a:lnTo>
                      <a:pt x="5323" y="2721"/>
                    </a:lnTo>
                    <a:lnTo>
                      <a:pt x="5323" y="2697"/>
                    </a:lnTo>
                    <a:lnTo>
                      <a:pt x="5323" y="2706"/>
                    </a:lnTo>
                    <a:lnTo>
                      <a:pt x="5328" y="2706"/>
                    </a:lnTo>
                    <a:lnTo>
                      <a:pt x="5328" y="2721"/>
                    </a:lnTo>
                    <a:lnTo>
                      <a:pt x="5328" y="2692"/>
                    </a:lnTo>
                    <a:lnTo>
                      <a:pt x="5328" y="2711"/>
                    </a:lnTo>
                    <a:lnTo>
                      <a:pt x="5333" y="2706"/>
                    </a:lnTo>
                    <a:lnTo>
                      <a:pt x="5333" y="2721"/>
                    </a:lnTo>
                    <a:lnTo>
                      <a:pt x="5333" y="2697"/>
                    </a:lnTo>
                    <a:lnTo>
                      <a:pt x="5333" y="2711"/>
                    </a:lnTo>
                    <a:lnTo>
                      <a:pt x="5337" y="2711"/>
                    </a:lnTo>
                    <a:lnTo>
                      <a:pt x="5337" y="2721"/>
                    </a:lnTo>
                    <a:lnTo>
                      <a:pt x="5337" y="2697"/>
                    </a:lnTo>
                    <a:lnTo>
                      <a:pt x="5337" y="2716"/>
                    </a:lnTo>
                    <a:lnTo>
                      <a:pt x="5342" y="2721"/>
                    </a:lnTo>
                    <a:lnTo>
                      <a:pt x="5342" y="2721"/>
                    </a:lnTo>
                    <a:lnTo>
                      <a:pt x="5342" y="2697"/>
                    </a:lnTo>
                    <a:lnTo>
                      <a:pt x="5342" y="2721"/>
                    </a:lnTo>
                    <a:lnTo>
                      <a:pt x="5347" y="2716"/>
                    </a:lnTo>
                    <a:lnTo>
                      <a:pt x="5347" y="2721"/>
                    </a:lnTo>
                    <a:lnTo>
                      <a:pt x="5347" y="2702"/>
                    </a:lnTo>
                    <a:lnTo>
                      <a:pt x="5347" y="2702"/>
                    </a:lnTo>
                    <a:lnTo>
                      <a:pt x="5352" y="2706"/>
                    </a:lnTo>
                    <a:lnTo>
                      <a:pt x="5352" y="2721"/>
                    </a:lnTo>
                    <a:lnTo>
                      <a:pt x="5352" y="2697"/>
                    </a:lnTo>
                    <a:lnTo>
                      <a:pt x="5352" y="2711"/>
                    </a:lnTo>
                    <a:lnTo>
                      <a:pt x="5356" y="2711"/>
                    </a:lnTo>
                    <a:lnTo>
                      <a:pt x="5356" y="2721"/>
                    </a:lnTo>
                    <a:lnTo>
                      <a:pt x="5356" y="2692"/>
                    </a:lnTo>
                    <a:lnTo>
                      <a:pt x="5356" y="2711"/>
                    </a:lnTo>
                    <a:lnTo>
                      <a:pt x="5361" y="2711"/>
                    </a:lnTo>
                    <a:lnTo>
                      <a:pt x="5361" y="2721"/>
                    </a:lnTo>
                    <a:lnTo>
                      <a:pt x="5361" y="2702"/>
                    </a:lnTo>
                    <a:lnTo>
                      <a:pt x="5361" y="2716"/>
                    </a:lnTo>
                    <a:lnTo>
                      <a:pt x="5366" y="2721"/>
                    </a:lnTo>
                    <a:lnTo>
                      <a:pt x="5366" y="2721"/>
                    </a:lnTo>
                    <a:lnTo>
                      <a:pt x="5366" y="2702"/>
                    </a:lnTo>
                    <a:lnTo>
                      <a:pt x="5366" y="2711"/>
                    </a:lnTo>
                    <a:lnTo>
                      <a:pt x="5370" y="2711"/>
                    </a:lnTo>
                    <a:lnTo>
                      <a:pt x="5370" y="2721"/>
                    </a:lnTo>
                    <a:lnTo>
                      <a:pt x="5370" y="2702"/>
                    </a:lnTo>
                    <a:lnTo>
                      <a:pt x="5370" y="2711"/>
                    </a:lnTo>
                    <a:lnTo>
                      <a:pt x="5375" y="2706"/>
                    </a:lnTo>
                    <a:lnTo>
                      <a:pt x="5375" y="2721"/>
                    </a:lnTo>
                    <a:lnTo>
                      <a:pt x="5375" y="2702"/>
                    </a:lnTo>
                    <a:lnTo>
                      <a:pt x="5375" y="2711"/>
                    </a:lnTo>
                    <a:lnTo>
                      <a:pt x="5380" y="2711"/>
                    </a:lnTo>
                    <a:lnTo>
                      <a:pt x="5380" y="2721"/>
                    </a:lnTo>
                    <a:lnTo>
                      <a:pt x="5380" y="2697"/>
                    </a:lnTo>
                    <a:lnTo>
                      <a:pt x="5380" y="2716"/>
                    </a:lnTo>
                    <a:lnTo>
                      <a:pt x="5385" y="2716"/>
                    </a:lnTo>
                    <a:lnTo>
                      <a:pt x="5385" y="2721"/>
                    </a:lnTo>
                    <a:lnTo>
                      <a:pt x="5385" y="2697"/>
                    </a:lnTo>
                    <a:lnTo>
                      <a:pt x="5385" y="2706"/>
                    </a:lnTo>
                    <a:lnTo>
                      <a:pt x="5389" y="2706"/>
                    </a:lnTo>
                    <a:lnTo>
                      <a:pt x="5389" y="2721"/>
                    </a:lnTo>
                    <a:lnTo>
                      <a:pt x="5389" y="2697"/>
                    </a:lnTo>
                    <a:lnTo>
                      <a:pt x="5389" y="2716"/>
                    </a:lnTo>
                    <a:lnTo>
                      <a:pt x="5394" y="2716"/>
                    </a:lnTo>
                    <a:lnTo>
                      <a:pt x="5394" y="2721"/>
                    </a:lnTo>
                    <a:lnTo>
                      <a:pt x="5394" y="2697"/>
                    </a:lnTo>
                    <a:lnTo>
                      <a:pt x="5394" y="2711"/>
                    </a:lnTo>
                    <a:lnTo>
                      <a:pt x="5399" y="2711"/>
                    </a:lnTo>
                    <a:lnTo>
                      <a:pt x="5399" y="2721"/>
                    </a:lnTo>
                    <a:lnTo>
                      <a:pt x="5399" y="2692"/>
                    </a:lnTo>
                    <a:lnTo>
                      <a:pt x="5399" y="2716"/>
                    </a:lnTo>
                    <a:lnTo>
                      <a:pt x="5404" y="2721"/>
                    </a:lnTo>
                    <a:lnTo>
                      <a:pt x="5404" y="2721"/>
                    </a:lnTo>
                    <a:lnTo>
                      <a:pt x="5404" y="2702"/>
                    </a:lnTo>
                    <a:lnTo>
                      <a:pt x="5404" y="2711"/>
                    </a:lnTo>
                    <a:lnTo>
                      <a:pt x="5408" y="2711"/>
                    </a:lnTo>
                    <a:lnTo>
                      <a:pt x="5408" y="2721"/>
                    </a:lnTo>
                    <a:lnTo>
                      <a:pt x="5408" y="2697"/>
                    </a:lnTo>
                    <a:lnTo>
                      <a:pt x="5408" y="2711"/>
                    </a:lnTo>
                    <a:lnTo>
                      <a:pt x="5413" y="2711"/>
                    </a:lnTo>
                    <a:lnTo>
                      <a:pt x="5413" y="2721"/>
                    </a:lnTo>
                    <a:lnTo>
                      <a:pt x="5413" y="2697"/>
                    </a:lnTo>
                    <a:lnTo>
                      <a:pt x="5413" y="2716"/>
                    </a:lnTo>
                    <a:lnTo>
                      <a:pt x="5418" y="2716"/>
                    </a:lnTo>
                    <a:lnTo>
                      <a:pt x="5418" y="2721"/>
                    </a:lnTo>
                    <a:lnTo>
                      <a:pt x="5418" y="2697"/>
                    </a:lnTo>
                    <a:lnTo>
                      <a:pt x="5418" y="2711"/>
                    </a:lnTo>
                    <a:lnTo>
                      <a:pt x="5423" y="2711"/>
                    </a:lnTo>
                    <a:lnTo>
                      <a:pt x="5423" y="2721"/>
                    </a:lnTo>
                    <a:lnTo>
                      <a:pt x="5423" y="2697"/>
                    </a:lnTo>
                    <a:lnTo>
                      <a:pt x="5423" y="2711"/>
                    </a:lnTo>
                    <a:lnTo>
                      <a:pt x="5427" y="2711"/>
                    </a:lnTo>
                    <a:lnTo>
                      <a:pt x="5427" y="2721"/>
                    </a:lnTo>
                    <a:lnTo>
                      <a:pt x="5427" y="2697"/>
                    </a:lnTo>
                    <a:lnTo>
                      <a:pt x="5427" y="2711"/>
                    </a:lnTo>
                    <a:lnTo>
                      <a:pt x="5432" y="2711"/>
                    </a:lnTo>
                    <a:lnTo>
                      <a:pt x="5432" y="2721"/>
                    </a:lnTo>
                    <a:lnTo>
                      <a:pt x="5432" y="2697"/>
                    </a:lnTo>
                    <a:lnTo>
                      <a:pt x="5432" y="2711"/>
                    </a:lnTo>
                    <a:lnTo>
                      <a:pt x="5437" y="2711"/>
                    </a:lnTo>
                    <a:lnTo>
                      <a:pt x="5437" y="2721"/>
                    </a:lnTo>
                    <a:lnTo>
                      <a:pt x="5437" y="2692"/>
                    </a:lnTo>
                    <a:lnTo>
                      <a:pt x="5437" y="2721"/>
                    </a:lnTo>
                    <a:lnTo>
                      <a:pt x="5441" y="2721"/>
                    </a:lnTo>
                    <a:lnTo>
                      <a:pt x="5441" y="2721"/>
                    </a:lnTo>
                    <a:lnTo>
                      <a:pt x="5441" y="2697"/>
                    </a:lnTo>
                    <a:lnTo>
                      <a:pt x="5441" y="2716"/>
                    </a:lnTo>
                    <a:lnTo>
                      <a:pt x="5446" y="2716"/>
                    </a:lnTo>
                    <a:lnTo>
                      <a:pt x="5446" y="2721"/>
                    </a:lnTo>
                    <a:lnTo>
                      <a:pt x="5446" y="2697"/>
                    </a:lnTo>
                    <a:lnTo>
                      <a:pt x="5446" y="2716"/>
                    </a:lnTo>
                    <a:lnTo>
                      <a:pt x="5451" y="2716"/>
                    </a:lnTo>
                    <a:lnTo>
                      <a:pt x="5451" y="2721"/>
                    </a:lnTo>
                    <a:lnTo>
                      <a:pt x="5451" y="2702"/>
                    </a:lnTo>
                    <a:lnTo>
                      <a:pt x="5451" y="2711"/>
                    </a:lnTo>
                    <a:lnTo>
                      <a:pt x="5456" y="2711"/>
                    </a:lnTo>
                    <a:lnTo>
                      <a:pt x="5456" y="2721"/>
                    </a:lnTo>
                    <a:lnTo>
                      <a:pt x="5456" y="2683"/>
                    </a:lnTo>
                    <a:lnTo>
                      <a:pt x="5456" y="2716"/>
                    </a:lnTo>
                    <a:lnTo>
                      <a:pt x="5460" y="2716"/>
                    </a:lnTo>
                    <a:lnTo>
                      <a:pt x="5460" y="2721"/>
                    </a:lnTo>
                    <a:lnTo>
                      <a:pt x="5460" y="2697"/>
                    </a:lnTo>
                    <a:lnTo>
                      <a:pt x="5460" y="2711"/>
                    </a:lnTo>
                    <a:lnTo>
                      <a:pt x="5465" y="2711"/>
                    </a:lnTo>
                    <a:lnTo>
                      <a:pt x="5465" y="2721"/>
                    </a:lnTo>
                    <a:lnTo>
                      <a:pt x="5465" y="2697"/>
                    </a:lnTo>
                    <a:lnTo>
                      <a:pt x="5465" y="2716"/>
                    </a:lnTo>
                    <a:lnTo>
                      <a:pt x="5470" y="2711"/>
                    </a:lnTo>
                    <a:lnTo>
                      <a:pt x="5470" y="2721"/>
                    </a:lnTo>
                    <a:lnTo>
                      <a:pt x="5470" y="2702"/>
                    </a:lnTo>
                    <a:lnTo>
                      <a:pt x="5470" y="2711"/>
                    </a:lnTo>
                    <a:lnTo>
                      <a:pt x="5475" y="2706"/>
                    </a:lnTo>
                    <a:lnTo>
                      <a:pt x="5475" y="2721"/>
                    </a:lnTo>
                    <a:lnTo>
                      <a:pt x="5475" y="2702"/>
                    </a:lnTo>
                    <a:lnTo>
                      <a:pt x="5475" y="2716"/>
                    </a:lnTo>
                    <a:lnTo>
                      <a:pt x="5479" y="2721"/>
                    </a:lnTo>
                    <a:lnTo>
                      <a:pt x="5479" y="2721"/>
                    </a:lnTo>
                    <a:lnTo>
                      <a:pt x="5479" y="2697"/>
                    </a:lnTo>
                    <a:lnTo>
                      <a:pt x="5479" y="2711"/>
                    </a:lnTo>
                    <a:lnTo>
                      <a:pt x="5484" y="2711"/>
                    </a:lnTo>
                    <a:lnTo>
                      <a:pt x="5484" y="2721"/>
                    </a:lnTo>
                    <a:lnTo>
                      <a:pt x="5484" y="2702"/>
                    </a:lnTo>
                    <a:lnTo>
                      <a:pt x="5484" y="2716"/>
                    </a:lnTo>
                    <a:lnTo>
                      <a:pt x="5489" y="2716"/>
                    </a:lnTo>
                    <a:lnTo>
                      <a:pt x="5489" y="2721"/>
                    </a:lnTo>
                    <a:lnTo>
                      <a:pt x="5489" y="2697"/>
                    </a:lnTo>
                    <a:lnTo>
                      <a:pt x="5489" y="2716"/>
                    </a:lnTo>
                    <a:lnTo>
                      <a:pt x="5494" y="2716"/>
                    </a:lnTo>
                    <a:lnTo>
                      <a:pt x="5494" y="2721"/>
                    </a:lnTo>
                    <a:lnTo>
                      <a:pt x="5494" y="2702"/>
                    </a:lnTo>
                    <a:lnTo>
                      <a:pt x="5494" y="2716"/>
                    </a:lnTo>
                    <a:lnTo>
                      <a:pt x="5498" y="2716"/>
                    </a:lnTo>
                    <a:lnTo>
                      <a:pt x="5498" y="2721"/>
                    </a:lnTo>
                    <a:lnTo>
                      <a:pt x="5498" y="2697"/>
                    </a:lnTo>
                    <a:lnTo>
                      <a:pt x="5498" y="2711"/>
                    </a:lnTo>
                    <a:lnTo>
                      <a:pt x="5503" y="2706"/>
                    </a:lnTo>
                    <a:lnTo>
                      <a:pt x="5503" y="2721"/>
                    </a:lnTo>
                    <a:lnTo>
                      <a:pt x="5503" y="2702"/>
                    </a:lnTo>
                    <a:lnTo>
                      <a:pt x="5503" y="2711"/>
                    </a:lnTo>
                    <a:lnTo>
                      <a:pt x="5508" y="2711"/>
                    </a:lnTo>
                    <a:lnTo>
                      <a:pt x="5508" y="2721"/>
                    </a:lnTo>
                    <a:lnTo>
                      <a:pt x="5508" y="2697"/>
                    </a:lnTo>
                    <a:lnTo>
                      <a:pt x="5508" y="2711"/>
                    </a:lnTo>
                    <a:lnTo>
                      <a:pt x="5513" y="2716"/>
                    </a:lnTo>
                    <a:lnTo>
                      <a:pt x="5513" y="2721"/>
                    </a:lnTo>
                    <a:lnTo>
                      <a:pt x="5513" y="2702"/>
                    </a:lnTo>
                    <a:lnTo>
                      <a:pt x="5513" y="2706"/>
                    </a:lnTo>
                    <a:lnTo>
                      <a:pt x="5517" y="2706"/>
                    </a:lnTo>
                    <a:lnTo>
                      <a:pt x="5517" y="2721"/>
                    </a:lnTo>
                    <a:lnTo>
                      <a:pt x="5517" y="2692"/>
                    </a:lnTo>
                    <a:lnTo>
                      <a:pt x="5517" y="2716"/>
                    </a:lnTo>
                    <a:lnTo>
                      <a:pt x="5522" y="2716"/>
                    </a:lnTo>
                    <a:lnTo>
                      <a:pt x="5522" y="2721"/>
                    </a:lnTo>
                    <a:lnTo>
                      <a:pt x="5522" y="2697"/>
                    </a:lnTo>
                    <a:lnTo>
                      <a:pt x="5522" y="2716"/>
                    </a:lnTo>
                    <a:lnTo>
                      <a:pt x="5527" y="2716"/>
                    </a:lnTo>
                    <a:lnTo>
                      <a:pt x="5527" y="2721"/>
                    </a:lnTo>
                    <a:lnTo>
                      <a:pt x="5527" y="2692"/>
                    </a:lnTo>
                    <a:lnTo>
                      <a:pt x="5527" y="2716"/>
                    </a:lnTo>
                    <a:lnTo>
                      <a:pt x="5531" y="2711"/>
                    </a:lnTo>
                    <a:lnTo>
                      <a:pt x="5531" y="2721"/>
                    </a:lnTo>
                    <a:lnTo>
                      <a:pt x="5531" y="2702"/>
                    </a:lnTo>
                    <a:lnTo>
                      <a:pt x="5531" y="2716"/>
                    </a:lnTo>
                    <a:lnTo>
                      <a:pt x="5536" y="2721"/>
                    </a:lnTo>
                    <a:lnTo>
                      <a:pt x="5536" y="2721"/>
                    </a:lnTo>
                    <a:lnTo>
                      <a:pt x="5536" y="2697"/>
                    </a:lnTo>
                    <a:lnTo>
                      <a:pt x="5536" y="2716"/>
                    </a:lnTo>
                    <a:lnTo>
                      <a:pt x="5541" y="2716"/>
                    </a:lnTo>
                    <a:lnTo>
                      <a:pt x="5541" y="2721"/>
                    </a:lnTo>
                    <a:lnTo>
                      <a:pt x="5541" y="2697"/>
                    </a:lnTo>
                    <a:lnTo>
                      <a:pt x="5541" y="2711"/>
                    </a:lnTo>
                    <a:lnTo>
                      <a:pt x="5546" y="2711"/>
                    </a:lnTo>
                    <a:lnTo>
                      <a:pt x="5546" y="2721"/>
                    </a:lnTo>
                    <a:lnTo>
                      <a:pt x="5546" y="2697"/>
                    </a:lnTo>
                    <a:lnTo>
                      <a:pt x="5546" y="2716"/>
                    </a:lnTo>
                    <a:lnTo>
                      <a:pt x="5550" y="2716"/>
                    </a:lnTo>
                    <a:lnTo>
                      <a:pt x="5550" y="2721"/>
                    </a:lnTo>
                    <a:lnTo>
                      <a:pt x="5550" y="2697"/>
                    </a:lnTo>
                    <a:lnTo>
                      <a:pt x="5550" y="2716"/>
                    </a:lnTo>
                    <a:lnTo>
                      <a:pt x="5555" y="2716"/>
                    </a:lnTo>
                    <a:lnTo>
                      <a:pt x="5555" y="2721"/>
                    </a:lnTo>
                    <a:lnTo>
                      <a:pt x="5555" y="2692"/>
                    </a:lnTo>
                    <a:lnTo>
                      <a:pt x="5555" y="2711"/>
                    </a:lnTo>
                    <a:lnTo>
                      <a:pt x="5560" y="2711"/>
                    </a:lnTo>
                    <a:lnTo>
                      <a:pt x="5560" y="2721"/>
                    </a:lnTo>
                    <a:lnTo>
                      <a:pt x="5560" y="2702"/>
                    </a:lnTo>
                    <a:lnTo>
                      <a:pt x="5560" y="2716"/>
                    </a:lnTo>
                    <a:lnTo>
                      <a:pt x="5565" y="2716"/>
                    </a:lnTo>
                    <a:lnTo>
                      <a:pt x="5565" y="2721"/>
                    </a:lnTo>
                    <a:lnTo>
                      <a:pt x="5565" y="2697"/>
                    </a:lnTo>
                    <a:lnTo>
                      <a:pt x="5565" y="2711"/>
                    </a:lnTo>
                    <a:lnTo>
                      <a:pt x="5569" y="2711"/>
                    </a:lnTo>
                    <a:lnTo>
                      <a:pt x="5569" y="2721"/>
                    </a:lnTo>
                    <a:lnTo>
                      <a:pt x="5569" y="2692"/>
                    </a:lnTo>
                    <a:lnTo>
                      <a:pt x="5569" y="2711"/>
                    </a:lnTo>
                    <a:lnTo>
                      <a:pt x="5574" y="2711"/>
                    </a:lnTo>
                    <a:lnTo>
                      <a:pt x="5574" y="2721"/>
                    </a:lnTo>
                    <a:lnTo>
                      <a:pt x="5574" y="2697"/>
                    </a:lnTo>
                    <a:lnTo>
                      <a:pt x="5574" y="2716"/>
                    </a:lnTo>
                    <a:lnTo>
                      <a:pt x="5579" y="2716"/>
                    </a:lnTo>
                    <a:lnTo>
                      <a:pt x="5579" y="2721"/>
                    </a:lnTo>
                    <a:lnTo>
                      <a:pt x="5579" y="2697"/>
                    </a:lnTo>
                    <a:lnTo>
                      <a:pt x="5579" y="2716"/>
                    </a:lnTo>
                    <a:lnTo>
                      <a:pt x="5584" y="2716"/>
                    </a:lnTo>
                    <a:lnTo>
                      <a:pt x="5584" y="2721"/>
                    </a:lnTo>
                    <a:lnTo>
                      <a:pt x="5584" y="2697"/>
                    </a:lnTo>
                    <a:lnTo>
                      <a:pt x="5584" y="2721"/>
                    </a:lnTo>
                    <a:lnTo>
                      <a:pt x="5588" y="2721"/>
                    </a:lnTo>
                    <a:lnTo>
                      <a:pt x="5588" y="2721"/>
                    </a:lnTo>
                    <a:lnTo>
                      <a:pt x="5588" y="2697"/>
                    </a:lnTo>
                    <a:lnTo>
                      <a:pt x="5588" y="2711"/>
                    </a:lnTo>
                    <a:lnTo>
                      <a:pt x="5593" y="2711"/>
                    </a:lnTo>
                    <a:lnTo>
                      <a:pt x="5593" y="2721"/>
                    </a:lnTo>
                    <a:lnTo>
                      <a:pt x="5593" y="2697"/>
                    </a:lnTo>
                    <a:lnTo>
                      <a:pt x="5593" y="2706"/>
                    </a:lnTo>
                    <a:lnTo>
                      <a:pt x="5598" y="2706"/>
                    </a:lnTo>
                    <a:lnTo>
                      <a:pt x="5598" y="2721"/>
                    </a:lnTo>
                    <a:lnTo>
                      <a:pt x="5598" y="2697"/>
                    </a:lnTo>
                    <a:lnTo>
                      <a:pt x="5598" y="2716"/>
                    </a:lnTo>
                    <a:lnTo>
                      <a:pt x="5603" y="2711"/>
                    </a:lnTo>
                    <a:lnTo>
                      <a:pt x="5603" y="2721"/>
                    </a:lnTo>
                    <a:lnTo>
                      <a:pt x="5603" y="2697"/>
                    </a:lnTo>
                    <a:lnTo>
                      <a:pt x="5603" y="2711"/>
                    </a:lnTo>
                    <a:lnTo>
                      <a:pt x="5607" y="2711"/>
                    </a:lnTo>
                    <a:lnTo>
                      <a:pt x="5607" y="2721"/>
                    </a:lnTo>
                    <a:lnTo>
                      <a:pt x="5607" y="2697"/>
                    </a:lnTo>
                    <a:lnTo>
                      <a:pt x="5607" y="2716"/>
                    </a:lnTo>
                    <a:lnTo>
                      <a:pt x="5612" y="2716"/>
                    </a:lnTo>
                    <a:lnTo>
                      <a:pt x="5612" y="2721"/>
                    </a:lnTo>
                    <a:lnTo>
                      <a:pt x="5612" y="2702"/>
                    </a:lnTo>
                    <a:lnTo>
                      <a:pt x="5612" y="2711"/>
                    </a:lnTo>
                    <a:lnTo>
                      <a:pt x="5617" y="2711"/>
                    </a:lnTo>
                    <a:lnTo>
                      <a:pt x="5617" y="2721"/>
                    </a:lnTo>
                    <a:lnTo>
                      <a:pt x="5617" y="2697"/>
                    </a:lnTo>
                    <a:lnTo>
                      <a:pt x="5617" y="2716"/>
                    </a:lnTo>
                    <a:lnTo>
                      <a:pt x="5621" y="2716"/>
                    </a:lnTo>
                    <a:lnTo>
                      <a:pt x="5621" y="2721"/>
                    </a:lnTo>
                    <a:lnTo>
                      <a:pt x="5621" y="2697"/>
                    </a:lnTo>
                    <a:lnTo>
                      <a:pt x="5621" y="2711"/>
                    </a:lnTo>
                    <a:lnTo>
                      <a:pt x="5626" y="2711"/>
                    </a:lnTo>
                    <a:lnTo>
                      <a:pt x="5626" y="2721"/>
                    </a:lnTo>
                    <a:lnTo>
                      <a:pt x="5626" y="2702"/>
                    </a:lnTo>
                    <a:lnTo>
                      <a:pt x="5626" y="2706"/>
                    </a:lnTo>
                    <a:lnTo>
                      <a:pt x="5631" y="2706"/>
                    </a:lnTo>
                    <a:lnTo>
                      <a:pt x="5631" y="2721"/>
                    </a:lnTo>
                    <a:lnTo>
                      <a:pt x="5631" y="2697"/>
                    </a:lnTo>
                    <a:lnTo>
                      <a:pt x="5631" y="2702"/>
                    </a:lnTo>
                    <a:lnTo>
                      <a:pt x="5636" y="2702"/>
                    </a:lnTo>
                    <a:lnTo>
                      <a:pt x="5636" y="2721"/>
                    </a:lnTo>
                    <a:lnTo>
                      <a:pt x="5636" y="2702"/>
                    </a:lnTo>
                    <a:lnTo>
                      <a:pt x="5636" y="2711"/>
                    </a:lnTo>
                    <a:lnTo>
                      <a:pt x="5640" y="2711"/>
                    </a:lnTo>
                    <a:lnTo>
                      <a:pt x="5640" y="2721"/>
                    </a:lnTo>
                    <a:lnTo>
                      <a:pt x="5640" y="2697"/>
                    </a:lnTo>
                    <a:lnTo>
                      <a:pt x="5640" y="2716"/>
                    </a:lnTo>
                    <a:lnTo>
                      <a:pt x="5645" y="2716"/>
                    </a:lnTo>
                    <a:lnTo>
                      <a:pt x="5645" y="2721"/>
                    </a:lnTo>
                    <a:lnTo>
                      <a:pt x="5645" y="2702"/>
                    </a:lnTo>
                    <a:lnTo>
                      <a:pt x="5645" y="2706"/>
                    </a:lnTo>
                    <a:lnTo>
                      <a:pt x="5650" y="2706"/>
                    </a:lnTo>
                    <a:lnTo>
                      <a:pt x="5650" y="2721"/>
                    </a:lnTo>
                    <a:lnTo>
                      <a:pt x="5650" y="2702"/>
                    </a:lnTo>
                    <a:lnTo>
                      <a:pt x="5650" y="2711"/>
                    </a:lnTo>
                    <a:lnTo>
                      <a:pt x="5655" y="2711"/>
                    </a:lnTo>
                    <a:lnTo>
                      <a:pt x="5655" y="2721"/>
                    </a:lnTo>
                    <a:lnTo>
                      <a:pt x="5655" y="2702"/>
                    </a:lnTo>
                    <a:lnTo>
                      <a:pt x="5655" y="2711"/>
                    </a:lnTo>
                    <a:lnTo>
                      <a:pt x="5659" y="2711"/>
                    </a:lnTo>
                    <a:lnTo>
                      <a:pt x="5659" y="2721"/>
                    </a:lnTo>
                    <a:lnTo>
                      <a:pt x="5659" y="2697"/>
                    </a:lnTo>
                    <a:lnTo>
                      <a:pt x="5659" y="2711"/>
                    </a:lnTo>
                    <a:lnTo>
                      <a:pt x="5664" y="2711"/>
                    </a:lnTo>
                    <a:lnTo>
                      <a:pt x="5664" y="2721"/>
                    </a:lnTo>
                    <a:lnTo>
                      <a:pt x="5664" y="2702"/>
                    </a:lnTo>
                    <a:lnTo>
                      <a:pt x="5664" y="2711"/>
                    </a:lnTo>
                    <a:lnTo>
                      <a:pt x="5669" y="2711"/>
                    </a:lnTo>
                    <a:lnTo>
                      <a:pt x="5669" y="2721"/>
                    </a:lnTo>
                    <a:lnTo>
                      <a:pt x="5669" y="2697"/>
                    </a:lnTo>
                    <a:lnTo>
                      <a:pt x="5669" y="2706"/>
                    </a:lnTo>
                    <a:lnTo>
                      <a:pt x="5674" y="2711"/>
                    </a:lnTo>
                    <a:lnTo>
                      <a:pt x="5674" y="2721"/>
                    </a:lnTo>
                    <a:lnTo>
                      <a:pt x="5674" y="2697"/>
                    </a:lnTo>
                    <a:lnTo>
                      <a:pt x="5674" y="2711"/>
                    </a:lnTo>
                    <a:lnTo>
                      <a:pt x="5678" y="2706"/>
                    </a:lnTo>
                    <a:lnTo>
                      <a:pt x="5678" y="2721"/>
                    </a:lnTo>
                    <a:lnTo>
                      <a:pt x="5678" y="2697"/>
                    </a:lnTo>
                    <a:lnTo>
                      <a:pt x="5678" y="2716"/>
                    </a:lnTo>
                    <a:lnTo>
                      <a:pt x="5683" y="2721"/>
                    </a:lnTo>
                    <a:lnTo>
                      <a:pt x="5683" y="2721"/>
                    </a:lnTo>
                    <a:lnTo>
                      <a:pt x="5683" y="2697"/>
                    </a:lnTo>
                    <a:lnTo>
                      <a:pt x="5683" y="2716"/>
                    </a:lnTo>
                    <a:lnTo>
                      <a:pt x="5688" y="2716"/>
                    </a:lnTo>
                    <a:lnTo>
                      <a:pt x="5688" y="2721"/>
                    </a:lnTo>
                    <a:lnTo>
                      <a:pt x="5688" y="2668"/>
                    </a:lnTo>
                    <a:lnTo>
                      <a:pt x="5688" y="2716"/>
                    </a:lnTo>
                    <a:lnTo>
                      <a:pt x="5692" y="2716"/>
                    </a:lnTo>
                    <a:lnTo>
                      <a:pt x="5692" y="2721"/>
                    </a:lnTo>
                    <a:lnTo>
                      <a:pt x="5692" y="2697"/>
                    </a:lnTo>
                    <a:lnTo>
                      <a:pt x="5692" y="2706"/>
                    </a:lnTo>
                    <a:lnTo>
                      <a:pt x="5697" y="2706"/>
                    </a:lnTo>
                    <a:lnTo>
                      <a:pt x="5697" y="2721"/>
                    </a:lnTo>
                    <a:lnTo>
                      <a:pt x="5697" y="2697"/>
                    </a:lnTo>
                    <a:lnTo>
                      <a:pt x="5697" y="2711"/>
                    </a:lnTo>
                    <a:lnTo>
                      <a:pt x="5702" y="2711"/>
                    </a:lnTo>
                    <a:lnTo>
                      <a:pt x="5702" y="2721"/>
                    </a:lnTo>
                    <a:lnTo>
                      <a:pt x="5702" y="2692"/>
                    </a:lnTo>
                    <a:lnTo>
                      <a:pt x="5702" y="2711"/>
                    </a:lnTo>
                    <a:lnTo>
                      <a:pt x="5707" y="2716"/>
                    </a:lnTo>
                    <a:lnTo>
                      <a:pt x="5707" y="2721"/>
                    </a:lnTo>
                    <a:lnTo>
                      <a:pt x="5707" y="2697"/>
                    </a:lnTo>
                    <a:lnTo>
                      <a:pt x="5707" y="2711"/>
                    </a:lnTo>
                    <a:lnTo>
                      <a:pt x="5711" y="2711"/>
                    </a:lnTo>
                    <a:lnTo>
                      <a:pt x="5711" y="2721"/>
                    </a:lnTo>
                    <a:lnTo>
                      <a:pt x="5711" y="2692"/>
                    </a:lnTo>
                    <a:lnTo>
                      <a:pt x="5711" y="2711"/>
                    </a:lnTo>
                    <a:lnTo>
                      <a:pt x="5716" y="2711"/>
                    </a:lnTo>
                    <a:lnTo>
                      <a:pt x="5716" y="2721"/>
                    </a:lnTo>
                    <a:lnTo>
                      <a:pt x="5716" y="2697"/>
                    </a:lnTo>
                    <a:lnTo>
                      <a:pt x="5716" y="2711"/>
                    </a:lnTo>
                    <a:lnTo>
                      <a:pt x="5721" y="2716"/>
                    </a:lnTo>
                    <a:lnTo>
                      <a:pt x="5721" y="2721"/>
                    </a:lnTo>
                    <a:lnTo>
                      <a:pt x="5721" y="2697"/>
                    </a:lnTo>
                    <a:lnTo>
                      <a:pt x="5721" y="2706"/>
                    </a:lnTo>
                    <a:lnTo>
                      <a:pt x="5726" y="2706"/>
                    </a:lnTo>
                    <a:lnTo>
                      <a:pt x="5726" y="2721"/>
                    </a:lnTo>
                    <a:lnTo>
                      <a:pt x="5726" y="2697"/>
                    </a:lnTo>
                    <a:lnTo>
                      <a:pt x="5726" y="2706"/>
                    </a:lnTo>
                    <a:lnTo>
                      <a:pt x="5730" y="2706"/>
                    </a:lnTo>
                    <a:lnTo>
                      <a:pt x="5730" y="2721"/>
                    </a:lnTo>
                    <a:lnTo>
                      <a:pt x="5730" y="2697"/>
                    </a:lnTo>
                    <a:lnTo>
                      <a:pt x="5730" y="2716"/>
                    </a:lnTo>
                    <a:lnTo>
                      <a:pt x="5735" y="2721"/>
                    </a:lnTo>
                    <a:lnTo>
                      <a:pt x="5735" y="2721"/>
                    </a:lnTo>
                    <a:lnTo>
                      <a:pt x="5735" y="2697"/>
                    </a:lnTo>
                    <a:lnTo>
                      <a:pt x="5735" y="2711"/>
                    </a:lnTo>
                    <a:lnTo>
                      <a:pt x="5740" y="2711"/>
                    </a:lnTo>
                    <a:lnTo>
                      <a:pt x="5740" y="2721"/>
                    </a:lnTo>
                    <a:lnTo>
                      <a:pt x="5740" y="2650"/>
                    </a:lnTo>
                    <a:lnTo>
                      <a:pt x="5740" y="2711"/>
                    </a:lnTo>
                    <a:lnTo>
                      <a:pt x="5745" y="2711"/>
                    </a:lnTo>
                    <a:lnTo>
                      <a:pt x="5745" y="2721"/>
                    </a:lnTo>
                    <a:lnTo>
                      <a:pt x="5745" y="2702"/>
                    </a:lnTo>
                    <a:lnTo>
                      <a:pt x="5745" y="2716"/>
                    </a:lnTo>
                    <a:lnTo>
                      <a:pt x="5749" y="2716"/>
                    </a:lnTo>
                    <a:lnTo>
                      <a:pt x="5749" y="2721"/>
                    </a:lnTo>
                    <a:lnTo>
                      <a:pt x="5749" y="2697"/>
                    </a:lnTo>
                    <a:lnTo>
                      <a:pt x="5749" y="2716"/>
                    </a:lnTo>
                    <a:lnTo>
                      <a:pt x="5754" y="2716"/>
                    </a:lnTo>
                    <a:lnTo>
                      <a:pt x="5754" y="2721"/>
                    </a:lnTo>
                    <a:lnTo>
                      <a:pt x="5754" y="2702"/>
                    </a:lnTo>
                    <a:lnTo>
                      <a:pt x="5754" y="2706"/>
                    </a:lnTo>
                    <a:lnTo>
                      <a:pt x="5759" y="2706"/>
                    </a:lnTo>
                    <a:lnTo>
                      <a:pt x="5759" y="2721"/>
                    </a:lnTo>
                    <a:lnTo>
                      <a:pt x="5759" y="2697"/>
                    </a:lnTo>
                    <a:lnTo>
                      <a:pt x="5759" y="2706"/>
                    </a:lnTo>
                    <a:lnTo>
                      <a:pt x="5764" y="2711"/>
                    </a:lnTo>
                    <a:lnTo>
                      <a:pt x="5764" y="2721"/>
                    </a:lnTo>
                    <a:lnTo>
                      <a:pt x="5764" y="2697"/>
                    </a:lnTo>
                    <a:lnTo>
                      <a:pt x="5764" y="2711"/>
                    </a:lnTo>
                    <a:lnTo>
                      <a:pt x="5768" y="2711"/>
                    </a:lnTo>
                    <a:lnTo>
                      <a:pt x="5768" y="2721"/>
                    </a:lnTo>
                    <a:lnTo>
                      <a:pt x="5768" y="2697"/>
                    </a:lnTo>
                    <a:lnTo>
                      <a:pt x="5768" y="2711"/>
                    </a:lnTo>
                    <a:lnTo>
                      <a:pt x="5773" y="2711"/>
                    </a:lnTo>
                    <a:lnTo>
                      <a:pt x="5773" y="2721"/>
                    </a:lnTo>
                    <a:lnTo>
                      <a:pt x="5773" y="2697"/>
                    </a:lnTo>
                    <a:lnTo>
                      <a:pt x="5773" y="2716"/>
                    </a:lnTo>
                    <a:lnTo>
                      <a:pt x="5778" y="2716"/>
                    </a:lnTo>
                    <a:lnTo>
                      <a:pt x="5778" y="2721"/>
                    </a:lnTo>
                    <a:lnTo>
                      <a:pt x="5778" y="2697"/>
                    </a:lnTo>
                    <a:lnTo>
                      <a:pt x="5778" y="2702"/>
                    </a:lnTo>
                    <a:lnTo>
                      <a:pt x="5782" y="2702"/>
                    </a:lnTo>
                    <a:lnTo>
                      <a:pt x="5782" y="2721"/>
                    </a:lnTo>
                    <a:lnTo>
                      <a:pt x="5782" y="2702"/>
                    </a:lnTo>
                    <a:lnTo>
                      <a:pt x="5782" y="2716"/>
                    </a:lnTo>
                    <a:lnTo>
                      <a:pt x="5787" y="2721"/>
                    </a:lnTo>
                    <a:lnTo>
                      <a:pt x="5787" y="2721"/>
                    </a:lnTo>
                    <a:lnTo>
                      <a:pt x="5787" y="2702"/>
                    </a:lnTo>
                    <a:lnTo>
                      <a:pt x="5787" y="2711"/>
                    </a:lnTo>
                    <a:lnTo>
                      <a:pt x="5792" y="2711"/>
                    </a:lnTo>
                    <a:lnTo>
                      <a:pt x="5792" y="2721"/>
                    </a:lnTo>
                    <a:lnTo>
                      <a:pt x="5792" y="2702"/>
                    </a:lnTo>
                    <a:lnTo>
                      <a:pt x="5792" y="2716"/>
                    </a:lnTo>
                    <a:lnTo>
                      <a:pt x="5797" y="2716"/>
                    </a:lnTo>
                    <a:lnTo>
                      <a:pt x="5797" y="2721"/>
                    </a:lnTo>
                    <a:lnTo>
                      <a:pt x="5797" y="2697"/>
                    </a:lnTo>
                    <a:lnTo>
                      <a:pt x="5797" y="2721"/>
                    </a:lnTo>
                    <a:lnTo>
                      <a:pt x="5801" y="2716"/>
                    </a:lnTo>
                    <a:lnTo>
                      <a:pt x="5801" y="2721"/>
                    </a:lnTo>
                    <a:lnTo>
                      <a:pt x="5801" y="2692"/>
                    </a:lnTo>
                    <a:lnTo>
                      <a:pt x="5801" y="2711"/>
                    </a:lnTo>
                    <a:lnTo>
                      <a:pt x="5806" y="2711"/>
                    </a:lnTo>
                    <a:lnTo>
                      <a:pt x="5806" y="2721"/>
                    </a:lnTo>
                    <a:lnTo>
                      <a:pt x="5806" y="2702"/>
                    </a:lnTo>
                    <a:lnTo>
                      <a:pt x="5806" y="2716"/>
                    </a:lnTo>
                    <a:lnTo>
                      <a:pt x="5811" y="2716"/>
                    </a:lnTo>
                    <a:lnTo>
                      <a:pt x="5811" y="2721"/>
                    </a:lnTo>
                    <a:lnTo>
                      <a:pt x="5811" y="2702"/>
                    </a:lnTo>
                    <a:lnTo>
                      <a:pt x="5811" y="2711"/>
                    </a:lnTo>
                    <a:lnTo>
                      <a:pt x="5816" y="2711"/>
                    </a:lnTo>
                    <a:lnTo>
                      <a:pt x="5816" y="2721"/>
                    </a:lnTo>
                    <a:lnTo>
                      <a:pt x="5816" y="2702"/>
                    </a:lnTo>
                    <a:lnTo>
                      <a:pt x="5816" y="2716"/>
                    </a:lnTo>
                    <a:lnTo>
                      <a:pt x="5820" y="2721"/>
                    </a:lnTo>
                    <a:lnTo>
                      <a:pt x="5820" y="2721"/>
                    </a:lnTo>
                    <a:lnTo>
                      <a:pt x="5820" y="2697"/>
                    </a:lnTo>
                    <a:lnTo>
                      <a:pt x="5820" y="2706"/>
                    </a:lnTo>
                    <a:lnTo>
                      <a:pt x="5825" y="2706"/>
                    </a:lnTo>
                    <a:lnTo>
                      <a:pt x="5825" y="2721"/>
                    </a:lnTo>
                    <a:lnTo>
                      <a:pt x="5825" y="2697"/>
                    </a:lnTo>
                    <a:lnTo>
                      <a:pt x="5825" y="2716"/>
                    </a:lnTo>
                    <a:lnTo>
                      <a:pt x="5830" y="2716"/>
                    </a:lnTo>
                    <a:lnTo>
                      <a:pt x="5830" y="2721"/>
                    </a:lnTo>
                    <a:lnTo>
                      <a:pt x="5830" y="2697"/>
                    </a:lnTo>
                    <a:lnTo>
                      <a:pt x="5830" y="2706"/>
                    </a:lnTo>
                    <a:lnTo>
                      <a:pt x="5835" y="2711"/>
                    </a:lnTo>
                    <a:lnTo>
                      <a:pt x="5835" y="2721"/>
                    </a:lnTo>
                    <a:lnTo>
                      <a:pt x="5835" y="2692"/>
                    </a:lnTo>
                    <a:lnTo>
                      <a:pt x="5835" y="2711"/>
                    </a:lnTo>
                    <a:lnTo>
                      <a:pt x="5839" y="2711"/>
                    </a:lnTo>
                    <a:lnTo>
                      <a:pt x="5839" y="2721"/>
                    </a:lnTo>
                    <a:lnTo>
                      <a:pt x="5839" y="2697"/>
                    </a:lnTo>
                    <a:lnTo>
                      <a:pt x="5839" y="2711"/>
                    </a:lnTo>
                    <a:lnTo>
                      <a:pt x="5844" y="2711"/>
                    </a:lnTo>
                    <a:lnTo>
                      <a:pt x="5844" y="2721"/>
                    </a:lnTo>
                    <a:lnTo>
                      <a:pt x="5844" y="2697"/>
                    </a:lnTo>
                    <a:lnTo>
                      <a:pt x="5844" y="2711"/>
                    </a:lnTo>
                    <a:lnTo>
                      <a:pt x="5849" y="2716"/>
                    </a:lnTo>
                    <a:lnTo>
                      <a:pt x="5849" y="2721"/>
                    </a:lnTo>
                    <a:lnTo>
                      <a:pt x="5849" y="2702"/>
                    </a:lnTo>
                    <a:lnTo>
                      <a:pt x="5849" y="2702"/>
                    </a:lnTo>
                    <a:lnTo>
                      <a:pt x="5853" y="2702"/>
                    </a:lnTo>
                    <a:lnTo>
                      <a:pt x="5853" y="2721"/>
                    </a:lnTo>
                    <a:lnTo>
                      <a:pt x="5853" y="2702"/>
                    </a:lnTo>
                    <a:lnTo>
                      <a:pt x="5853" y="2711"/>
                    </a:lnTo>
                    <a:lnTo>
                      <a:pt x="5858" y="2706"/>
                    </a:lnTo>
                    <a:lnTo>
                      <a:pt x="5858" y="2721"/>
                    </a:lnTo>
                    <a:lnTo>
                      <a:pt x="5858" y="2697"/>
                    </a:lnTo>
                    <a:lnTo>
                      <a:pt x="5858" y="2716"/>
                    </a:lnTo>
                  </a:path>
                </a:pathLst>
              </a:custGeom>
              <a:noFill/>
              <a:ln w="7938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19" name="Line 10">
                <a:extLst>
                  <a:ext uri="{FF2B5EF4-FFF2-40B4-BE49-F238E27FC236}">
                    <a16:creationId xmlns:a16="http://schemas.microsoft.com/office/drawing/2014/main" id="{D6E265BF-7A76-4919-A196-270714366A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8592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20" name="Line 11">
                <a:extLst>
                  <a:ext uri="{FF2B5EF4-FFF2-40B4-BE49-F238E27FC236}">
                    <a16:creationId xmlns:a16="http://schemas.microsoft.com/office/drawing/2014/main" id="{4B747C65-ED10-4E4D-955B-1C8AC9335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323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21" name="Line 12">
                <a:extLst>
                  <a:ext uri="{FF2B5EF4-FFF2-40B4-BE49-F238E27FC236}">
                    <a16:creationId xmlns:a16="http://schemas.microsoft.com/office/drawing/2014/main" id="{B615F262-8B50-455C-9D1C-798788C807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5853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22" name="Line 13">
                <a:extLst>
                  <a:ext uri="{FF2B5EF4-FFF2-40B4-BE49-F238E27FC236}">
                    <a16:creationId xmlns:a16="http://schemas.microsoft.com/office/drawing/2014/main" id="{530293AA-1931-43C3-A73C-DDAB62C82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3134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A32A2DE0-295F-4047-A7C2-040AFFFBB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0414" y="2886264"/>
                <a:ext cx="0" cy="10348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24" name="Line 16">
                <a:extLst>
                  <a:ext uri="{FF2B5EF4-FFF2-40B4-BE49-F238E27FC236}">
                    <a16:creationId xmlns:a16="http://schemas.microsoft.com/office/drawing/2014/main" id="{DA8F97E9-833E-40D5-B54B-9E22C8A4B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9944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25" name="Line 17">
                <a:extLst>
                  <a:ext uri="{FF2B5EF4-FFF2-40B4-BE49-F238E27FC236}">
                    <a16:creationId xmlns:a16="http://schemas.microsoft.com/office/drawing/2014/main" id="{0783FE24-18DC-41D1-8F1A-E841C5C87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7225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26" name="Line 18">
                <a:extLst>
                  <a:ext uri="{FF2B5EF4-FFF2-40B4-BE49-F238E27FC236}">
                    <a16:creationId xmlns:a16="http://schemas.microsoft.com/office/drawing/2014/main" id="{D5E0ABCE-224F-4750-8E19-2D641A596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506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27" name="Line 19">
                <a:extLst>
                  <a:ext uri="{FF2B5EF4-FFF2-40B4-BE49-F238E27FC236}">
                    <a16:creationId xmlns:a16="http://schemas.microsoft.com/office/drawing/2014/main" id="{A9B42D56-EE66-4A38-8C15-40E8E66FB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4036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28" name="Line 20">
                <a:extLst>
                  <a:ext uri="{FF2B5EF4-FFF2-40B4-BE49-F238E27FC236}">
                    <a16:creationId xmlns:a16="http://schemas.microsoft.com/office/drawing/2014/main" id="{C5E42FB3-D7F4-4163-AADB-153FCA8AFF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1317" y="2886264"/>
                <a:ext cx="0" cy="10348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29" name="Line 22">
                <a:extLst>
                  <a:ext uri="{FF2B5EF4-FFF2-40B4-BE49-F238E27FC236}">
                    <a16:creationId xmlns:a16="http://schemas.microsoft.com/office/drawing/2014/main" id="{819C01E1-DF5C-4ECF-B07E-AE7937B165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8598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30" name="Line 23">
                <a:extLst>
                  <a:ext uri="{FF2B5EF4-FFF2-40B4-BE49-F238E27FC236}">
                    <a16:creationId xmlns:a16="http://schemas.microsoft.com/office/drawing/2014/main" id="{79DB9BB7-6FFE-4C64-846D-8B546F669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5878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31" name="Line 24">
                <a:extLst>
                  <a:ext uri="{FF2B5EF4-FFF2-40B4-BE49-F238E27FC236}">
                    <a16:creationId xmlns:a16="http://schemas.microsoft.com/office/drawing/2014/main" id="{9B4E6EBE-542F-4DA8-8C5F-E36E93585B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408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32" name="Line 25">
                <a:extLst>
                  <a:ext uri="{FF2B5EF4-FFF2-40B4-BE49-F238E27FC236}">
                    <a16:creationId xmlns:a16="http://schemas.microsoft.com/office/drawing/2014/main" id="{87EA5974-CE8E-4634-BBE4-9670B863E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3139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33" name="Line 26">
                <a:extLst>
                  <a:ext uri="{FF2B5EF4-FFF2-40B4-BE49-F238E27FC236}">
                    <a16:creationId xmlns:a16="http://schemas.microsoft.com/office/drawing/2014/main" id="{0A98DCEC-B7DE-4829-B94A-BC3DA39F09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0420" y="2886264"/>
                <a:ext cx="0" cy="10348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34" name="Line 28">
                <a:extLst>
                  <a:ext uri="{FF2B5EF4-FFF2-40B4-BE49-F238E27FC236}">
                    <a16:creationId xmlns:a16="http://schemas.microsoft.com/office/drawing/2014/main" id="{C73B0012-3BD0-44E7-B9B7-73B76610B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9950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35" name="Line 29">
                <a:extLst>
                  <a:ext uri="{FF2B5EF4-FFF2-40B4-BE49-F238E27FC236}">
                    <a16:creationId xmlns:a16="http://schemas.microsoft.com/office/drawing/2014/main" id="{8546D1DC-71C2-4160-9F12-638C9A6FB3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231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36" name="Line 30">
                <a:extLst>
                  <a:ext uri="{FF2B5EF4-FFF2-40B4-BE49-F238E27FC236}">
                    <a16:creationId xmlns:a16="http://schemas.microsoft.com/office/drawing/2014/main" id="{A009C9C0-285C-423C-A62A-6F354DD4D2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4511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37" name="Line 31">
                <a:extLst>
                  <a:ext uri="{FF2B5EF4-FFF2-40B4-BE49-F238E27FC236}">
                    <a16:creationId xmlns:a16="http://schemas.microsoft.com/office/drawing/2014/main" id="{E5325F37-6A6A-401A-BC77-8DEC01036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4042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38" name="Line 32">
                <a:extLst>
                  <a:ext uri="{FF2B5EF4-FFF2-40B4-BE49-F238E27FC236}">
                    <a16:creationId xmlns:a16="http://schemas.microsoft.com/office/drawing/2014/main" id="{D7F612F4-D343-4FE3-9BA7-FFA0F23504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322" y="2886264"/>
                <a:ext cx="0" cy="10348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39" name="Line 34">
                <a:extLst>
                  <a:ext uri="{FF2B5EF4-FFF2-40B4-BE49-F238E27FC236}">
                    <a16:creationId xmlns:a16="http://schemas.microsoft.com/office/drawing/2014/main" id="{35EFA624-CF09-4C99-BAB0-A6BEA7F49A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68603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40" name="Line 35">
                <a:extLst>
                  <a:ext uri="{FF2B5EF4-FFF2-40B4-BE49-F238E27FC236}">
                    <a16:creationId xmlns:a16="http://schemas.microsoft.com/office/drawing/2014/main" id="{9604E2EF-9BC1-48B7-9524-7A3FE7651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8133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41" name="Line 36">
                <a:extLst>
                  <a:ext uri="{FF2B5EF4-FFF2-40B4-BE49-F238E27FC236}">
                    <a16:creationId xmlns:a16="http://schemas.microsoft.com/office/drawing/2014/main" id="{AF3D31AF-C323-4F17-820A-2598E1C5D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5414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42" name="Line 37">
                <a:extLst>
                  <a:ext uri="{FF2B5EF4-FFF2-40B4-BE49-F238E27FC236}">
                    <a16:creationId xmlns:a16="http://schemas.microsoft.com/office/drawing/2014/main" id="{A1478959-E627-4BEB-AF67-0CA1CD4E9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2694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43" name="Line 38">
                <a:extLst>
                  <a:ext uri="{FF2B5EF4-FFF2-40B4-BE49-F238E27FC236}">
                    <a16:creationId xmlns:a16="http://schemas.microsoft.com/office/drawing/2014/main" id="{BE3E96C5-91AF-43B7-9CB1-11CFF170D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9975" y="2886264"/>
                <a:ext cx="0" cy="10348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44" name="Line 40">
                <a:extLst>
                  <a:ext uri="{FF2B5EF4-FFF2-40B4-BE49-F238E27FC236}">
                    <a16:creationId xmlns:a16="http://schemas.microsoft.com/office/drawing/2014/main" id="{088313BE-F875-4FEC-A71C-78D76820CD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9506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45" name="Line 41">
                <a:extLst>
                  <a:ext uri="{FF2B5EF4-FFF2-40B4-BE49-F238E27FC236}">
                    <a16:creationId xmlns:a16="http://schemas.microsoft.com/office/drawing/2014/main" id="{E0A4CDFA-9628-4330-A024-A7B1F26DE9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7236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46" name="Line 42">
                <a:extLst>
                  <a:ext uri="{FF2B5EF4-FFF2-40B4-BE49-F238E27FC236}">
                    <a16:creationId xmlns:a16="http://schemas.microsoft.com/office/drawing/2014/main" id="{8CBF1E61-032F-4F71-BB22-E76BF61D3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4517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47" name="Line 43">
                <a:extLst>
                  <a:ext uri="{FF2B5EF4-FFF2-40B4-BE49-F238E27FC236}">
                    <a16:creationId xmlns:a16="http://schemas.microsoft.com/office/drawing/2014/main" id="{D1DFDDB7-A95E-43AC-BBDC-8E9CE15F7F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4047" y="2886264"/>
                <a:ext cx="0" cy="6299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48" name="Line 44">
                <a:extLst>
                  <a:ext uri="{FF2B5EF4-FFF2-40B4-BE49-F238E27FC236}">
                    <a16:creationId xmlns:a16="http://schemas.microsoft.com/office/drawing/2014/main" id="{7BB0B345-F7ED-4417-9629-50C00081EF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1328" y="2886264"/>
                <a:ext cx="0" cy="10348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sp>
            <p:nvSpPr>
              <p:cNvPr id="49" name="Line 14">
                <a:extLst>
                  <a:ext uri="{FF2B5EF4-FFF2-40B4-BE49-F238E27FC236}">
                    <a16:creationId xmlns:a16="http://schemas.microsoft.com/office/drawing/2014/main" id="{CEC54426-C019-4590-9675-DF3B0689B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0471" y="2886579"/>
                <a:ext cx="0" cy="10348"/>
              </a:xfrm>
              <a:prstGeom prst="line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3C5A7E-69AF-4198-ADBE-553F35E6EDDA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>
              <a:xfrm>
                <a:off x="2330471" y="2886579"/>
                <a:ext cx="2634906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DE9EBF3-013C-468D-8CE0-5A8B4A04C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5145" y="2899246"/>
                <a:ext cx="29815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300</a:t>
                </a:r>
              </a:p>
            </p:txBody>
          </p:sp>
          <p:sp>
            <p:nvSpPr>
              <p:cNvPr id="13" name="Rectangle 21">
                <a:extLst>
                  <a:ext uri="{FF2B5EF4-FFF2-40B4-BE49-F238E27FC236}">
                    <a16:creationId xmlns:a16="http://schemas.microsoft.com/office/drawing/2014/main" id="{45D534F5-47C7-4C9F-88ED-C3CE9679D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507" y="2899246"/>
                <a:ext cx="29815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400</a:t>
                </a:r>
              </a:p>
            </p:txBody>
          </p:sp>
          <p:sp>
            <p:nvSpPr>
              <p:cNvPr id="14" name="Rectangle 27">
                <a:extLst>
                  <a:ext uri="{FF2B5EF4-FFF2-40B4-BE49-F238E27FC236}">
                    <a16:creationId xmlns:a16="http://schemas.microsoft.com/office/drawing/2014/main" id="{06753351-60F5-4810-8F24-8BDB5D64C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5150" y="2899246"/>
                <a:ext cx="29815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500</a:t>
                </a:r>
              </a:p>
            </p:txBody>
          </p:sp>
          <p:sp>
            <p:nvSpPr>
              <p:cNvPr id="15" name="Rectangle 33">
                <a:extLst>
                  <a:ext uri="{FF2B5EF4-FFF2-40B4-BE49-F238E27FC236}">
                    <a16:creationId xmlns:a16="http://schemas.microsoft.com/office/drawing/2014/main" id="{BBCEBDFC-51C0-4082-A0B8-A4B04F240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8592" y="2899246"/>
                <a:ext cx="29815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600</a:t>
                </a:r>
              </a:p>
            </p:txBody>
          </p:sp>
          <p:sp>
            <p:nvSpPr>
              <p:cNvPr id="16" name="Rectangle 39">
                <a:extLst>
                  <a:ext uri="{FF2B5EF4-FFF2-40B4-BE49-F238E27FC236}">
                    <a16:creationId xmlns:a16="http://schemas.microsoft.com/office/drawing/2014/main" id="{F71F6F1D-4514-4892-8BDD-A5E356E98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246" y="2899246"/>
                <a:ext cx="29815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700</a:t>
                </a:r>
              </a:p>
            </p:txBody>
          </p:sp>
          <p:sp>
            <p:nvSpPr>
              <p:cNvPr id="17" name="Rectangle 45">
                <a:extLst>
                  <a:ext uri="{FF2B5EF4-FFF2-40B4-BE49-F238E27FC236}">
                    <a16:creationId xmlns:a16="http://schemas.microsoft.com/office/drawing/2014/main" id="{22D0871B-DB04-4496-9077-4D1EA1B51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6134" y="2899248"/>
                <a:ext cx="28854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m/z</a:t>
                </a:r>
              </a:p>
            </p:txBody>
          </p:sp>
          <p:sp>
            <p:nvSpPr>
              <p:cNvPr id="18" name="Rectangle 15">
                <a:extLst>
                  <a:ext uri="{FF2B5EF4-FFF2-40B4-BE49-F238E27FC236}">
                    <a16:creationId xmlns:a16="http://schemas.microsoft.com/office/drawing/2014/main" id="{0B1F527E-2264-4095-BBC2-4BEF30C29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6257" y="2899247"/>
                <a:ext cx="29815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200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A28F26F4-D08E-48B4-8350-3CD6C716201D}"/>
                      </a:ext>
                    </a:extLst>
                  </p:cNvPr>
                  <p:cNvSpPr txBox="1"/>
                  <p:nvPr/>
                </p:nvSpPr>
                <p:spPr>
                  <a:xfrm>
                    <a:off x="3023483" y="1746381"/>
                    <a:ext cx="3305118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>
                      <a:defRPr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GB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𝑖𝑛𝑡𝑒𝑔𝑒𝑟</m:t>
                          </m:r>
                          <m:r>
                            <a:rPr lang="en-GB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GB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𝑑𝑒𝑐𝑖𝑚𝑎𝑙</m:t>
                          </m:r>
                        </m:oMath>
                      </m:oMathPara>
                    </a14:m>
                    <a:endParaRPr lang="en-GB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A28F26F4-D08E-48B4-8350-3CD6C71620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3483" y="1746381"/>
                    <a:ext cx="3305118" cy="3385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DBA28EF8-AED9-48E1-92DC-1439E841E073}"/>
                      </a:ext>
                    </a:extLst>
                  </p:cNvPr>
                  <p:cNvSpPr txBox="1"/>
                  <p:nvPr/>
                </p:nvSpPr>
                <p:spPr>
                  <a:xfrm>
                    <a:off x="5442977" y="2304622"/>
                    <a:ext cx="472440" cy="307777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>
                      <a:defRPr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DBA28EF8-AED9-48E1-92DC-1439E841E0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2977" y="2304622"/>
                    <a:ext cx="472440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20AD96FB-6565-44DB-AE48-0D328E0982E1}"/>
                      </a:ext>
                    </a:extLst>
                  </p:cNvPr>
                  <p:cNvSpPr txBox="1"/>
                  <p:nvPr/>
                </p:nvSpPr>
                <p:spPr>
                  <a:xfrm>
                    <a:off x="4182426" y="2304622"/>
                    <a:ext cx="472440" cy="307777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>
                      <a:defRPr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GB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20AD96FB-6565-44DB-AE48-0D328E0982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2426" y="2304622"/>
                    <a:ext cx="47244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1F0CE1A4-33FF-4A7E-B0FC-F7E425EEE43D}"/>
                  </a:ext>
                </a:extLst>
              </p:cNvPr>
              <p:cNvCxnSpPr/>
              <p:nvPr/>
            </p:nvCxnSpPr>
            <p:spPr>
              <a:xfrm>
                <a:off x="4413114" y="2114851"/>
                <a:ext cx="0" cy="2685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134FE0AC-4A71-41EC-983A-D61762601446}"/>
                  </a:ext>
                </a:extLst>
              </p:cNvPr>
              <p:cNvCxnSpPr/>
              <p:nvPr/>
            </p:nvCxnSpPr>
            <p:spPr>
              <a:xfrm>
                <a:off x="5684739" y="2128824"/>
                <a:ext cx="0" cy="2685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410A91E8-A945-47E9-88C4-6A3F8A16595C}"/>
                </a:ext>
              </a:extLst>
            </p:cNvPr>
            <p:cNvSpPr/>
            <p:nvPr/>
          </p:nvSpPr>
          <p:spPr>
            <a:xfrm>
              <a:off x="1555627" y="669999"/>
              <a:ext cx="4320000" cy="1800000"/>
            </a:xfrm>
            <a:prstGeom prst="roundRect">
              <a:avLst>
                <a:gd name="adj" fmla="val 9078"/>
              </a:avLst>
            </a:prstGeom>
            <a:noFill/>
            <a:ln w="28575">
              <a:solidFill>
                <a:srgbClr val="42BC9A"/>
              </a:solidFill>
              <a:prstDash val="dash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273453B5-6EC3-4B4D-9E76-FB366346B366}"/>
                </a:ext>
              </a:extLst>
            </p:cNvPr>
            <p:cNvSpPr/>
            <p:nvPr/>
          </p:nvSpPr>
          <p:spPr>
            <a:xfrm>
              <a:off x="6650174" y="4131187"/>
              <a:ext cx="4320000" cy="1800000"/>
            </a:xfrm>
            <a:prstGeom prst="roundRect">
              <a:avLst>
                <a:gd name="adj" fmla="val 9078"/>
              </a:avLst>
            </a:prstGeom>
            <a:noFill/>
            <a:ln w="28575">
              <a:solidFill>
                <a:srgbClr val="2777B7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FEC5C6-5D9F-4CC5-9B90-56FF6C1A89FB}"/>
                </a:ext>
              </a:extLst>
            </p:cNvPr>
            <p:cNvGrpSpPr/>
            <p:nvPr/>
          </p:nvGrpSpPr>
          <p:grpSpPr>
            <a:xfrm>
              <a:off x="1750243" y="3410029"/>
              <a:ext cx="3861696" cy="2536227"/>
              <a:chOff x="6624406" y="1509799"/>
              <a:chExt cx="3845703" cy="2536227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6C670AF4-5D6C-4758-9061-EEB8E588CD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5007" y="3745987"/>
                <a:ext cx="340383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866E02A1-0775-498D-AD07-6C28DBE96A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5007" y="1638030"/>
                <a:ext cx="0" cy="21079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EAF7DEBE-C872-4539-A718-891888456155}"/>
                      </a:ext>
                    </a:extLst>
                  </p:cNvPr>
                  <p:cNvSpPr txBox="1"/>
                  <p:nvPr/>
                </p:nvSpPr>
                <p:spPr>
                  <a:xfrm>
                    <a:off x="6721038" y="1886492"/>
                    <a:ext cx="2390018" cy="4066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GB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GB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oMath>
                      </m:oMathPara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EAF7DEBE-C872-4539-A718-8918884561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1038" y="1886492"/>
                    <a:ext cx="2390018" cy="40665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493" b="-134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99A13CD-30D3-4930-83FC-C948359F78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12720" y="2011550"/>
                <a:ext cx="2926601" cy="1389942"/>
              </a:xfrm>
              <a:prstGeom prst="line">
                <a:avLst/>
              </a:prstGeom>
              <a:ln w="1905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83FEE16-4BC6-48C2-9624-BE2A508F5667}"/>
                  </a:ext>
                </a:extLst>
              </p:cNvPr>
              <p:cNvSpPr/>
              <p:nvPr/>
            </p:nvSpPr>
            <p:spPr>
              <a:xfrm>
                <a:off x="9075716" y="2299722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0A66756-BA58-46CF-9476-00F56698345B}"/>
                  </a:ext>
                </a:extLst>
              </p:cNvPr>
              <p:cNvSpPr/>
              <p:nvPr/>
            </p:nvSpPr>
            <p:spPr>
              <a:xfrm>
                <a:off x="7637127" y="3204584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3524EA6-9422-40BC-86EF-736CE96A372B}"/>
                  </a:ext>
                </a:extLst>
              </p:cNvPr>
              <p:cNvSpPr/>
              <p:nvPr/>
            </p:nvSpPr>
            <p:spPr>
              <a:xfrm>
                <a:off x="8388451" y="2730589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03692BB-FBC9-4D49-BB98-A4D0C6AACF60}"/>
                      </a:ext>
                    </a:extLst>
                  </p:cNvPr>
                  <p:cNvSpPr txBox="1"/>
                  <p:nvPr/>
                </p:nvSpPr>
                <p:spPr>
                  <a:xfrm>
                    <a:off x="8537326" y="2430500"/>
                    <a:ext cx="193278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03692BB-FBC9-4D49-BB98-A4D0C6AACF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7326" y="2430500"/>
                    <a:ext cx="1932783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E6B4BA5-079D-4C7D-8420-019EE36C305E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285" y="2750861"/>
                    <a:ext cx="193278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E6B4BA5-079D-4C7D-8420-019EE36C30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285" y="2750861"/>
                    <a:ext cx="1932783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C4971D59-A69F-45C8-A535-263241D24802}"/>
                      </a:ext>
                    </a:extLst>
                  </p:cNvPr>
                  <p:cNvSpPr txBox="1"/>
                  <p:nvPr/>
                </p:nvSpPr>
                <p:spPr>
                  <a:xfrm>
                    <a:off x="7451297" y="3072961"/>
                    <a:ext cx="191851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C4971D59-A69F-45C8-A535-263241D248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1297" y="3072961"/>
                    <a:ext cx="1918515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CA1FB77B-F424-48F6-9948-B56FFA81BF9B}"/>
                      </a:ext>
                    </a:extLst>
                  </p:cNvPr>
                  <p:cNvSpPr txBox="1"/>
                  <p:nvPr/>
                </p:nvSpPr>
                <p:spPr>
                  <a:xfrm>
                    <a:off x="7909025" y="3738249"/>
                    <a:ext cx="202262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Integer (</a:t>
                    </a:r>
                    <a14:m>
                      <m:oMath xmlns:m="http://schemas.openxmlformats.org/officeDocument/2006/math">
                        <m:r>
                          <a:rPr lang="en-GB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GB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GB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oMath>
                    </a14:m>
                    <a:r>
                      <a: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)</a:t>
                    </a:r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CA1FB77B-F424-48F6-9948-B56FFA81BF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9025" y="3738249"/>
                    <a:ext cx="202262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01"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751D8B4-AD6C-408A-BAA2-EA40AE793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9161" y="1806014"/>
                <a:ext cx="2784295" cy="1738514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552F07DB-B1A0-4FFF-ADA1-56A3BCD5F4E4}"/>
                      </a:ext>
                    </a:extLst>
                  </p:cNvPr>
                  <p:cNvSpPr txBox="1"/>
                  <p:nvPr/>
                </p:nvSpPr>
                <p:spPr>
                  <a:xfrm>
                    <a:off x="8718796" y="1733211"/>
                    <a:ext cx="115121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  <m:r>
                          <a:rPr lang="en-GB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a14:m>
                    <a:r>
                      <a:rPr lang="en-GB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error</a:t>
                    </a: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552F07DB-B1A0-4FFF-ADA1-56A3BCD5F4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8796" y="1733211"/>
                    <a:ext cx="115121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8197" r="-3684" b="-2459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416FED4-5A68-4658-8394-D01B2C839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7605" y="1806014"/>
                <a:ext cx="20764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EA8A9F9-CE28-48F5-B410-D526C0E6C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0097" y="2037324"/>
                <a:ext cx="20515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986F7F0-59E2-43A1-8077-9447F844F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4057" y="1534592"/>
                <a:ext cx="7370" cy="27142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B5A6D30-9E91-4649-8421-8D3F6D1E7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74057" y="2043713"/>
                <a:ext cx="7370" cy="25600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C578D16E-8F50-482A-B76C-B4D5375E9C7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766980" y="2367225"/>
                    <a:ext cx="202262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Decimal (</a:t>
                    </a:r>
                    <a14:m>
                      <m:oMath xmlns:m="http://schemas.openxmlformats.org/officeDocument/2006/math">
                        <m:r>
                          <a:rPr lang="en-GB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GB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GB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oMath>
                    </a14:m>
                    <a:r>
                      <a: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)</a:t>
                    </a:r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C578D16E-8F50-482A-B76C-B4D5375E9C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766980" y="2367225"/>
                    <a:ext cx="202262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922" r="-19608" b="-90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1381C0D-3B57-4472-96B2-A24C71BCA2DE}"/>
                </a:ext>
              </a:extLst>
            </p:cNvPr>
            <p:cNvSpPr/>
            <p:nvPr/>
          </p:nvSpPr>
          <p:spPr>
            <a:xfrm>
              <a:off x="1555627" y="3300918"/>
              <a:ext cx="4320000" cy="2700000"/>
            </a:xfrm>
            <a:prstGeom prst="roundRect">
              <a:avLst>
                <a:gd name="adj" fmla="val 9078"/>
              </a:avLst>
            </a:prstGeom>
            <a:noFill/>
            <a:ln w="28575">
              <a:solidFill>
                <a:srgbClr val="EF5378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1BA22B91-BEF3-457E-AB18-ADE8AFE0035E}"/>
                    </a:ext>
                  </a:extLst>
                </p:cNvPr>
                <p:cNvSpPr txBox="1"/>
                <p:nvPr/>
              </p:nvSpPr>
              <p:spPr>
                <a:xfrm>
                  <a:off x="6711820" y="3402631"/>
                  <a:ext cx="39399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i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r>
                    <a:rPr lang="en-GB" altLang="zh-CN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“</a:t>
                  </a:r>
                  <a:r>
                    <a:rPr lang="en-US" altLang="zh-CN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H</a:t>
                  </a:r>
                  <a:r>
                    <a:rPr lang="en-GB" dirty="0" err="1">
                      <a:solidFill>
                        <a:schemeClr val="accent1">
                          <a:lumMod val="75000"/>
                        </a:schemeClr>
                      </a:solidFill>
                    </a:rPr>
                    <a:t>omologous</a:t>
                  </a:r>
                  <a:r>
                    <a:rPr lang="en-GB" altLang="zh-CN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”</a:t>
                  </a:r>
                  <a:r>
                    <a:rPr lang="en-GB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Line Detection</a:t>
                  </a: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1BA22B91-BEF3-457E-AB18-ADE8AFE00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1820" y="3402631"/>
                  <a:ext cx="3939926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238"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3C14393-F952-4947-A4D3-4157CBD7F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366062" y="-567726"/>
              <a:ext cx="954781" cy="3369818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F3942577-881E-4F19-AD08-9E4A24AB4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0024" b="4340"/>
            <a:stretch/>
          </p:blipFill>
          <p:spPr>
            <a:xfrm>
              <a:off x="6947038" y="1687528"/>
              <a:ext cx="3793073" cy="1489649"/>
            </a:xfrm>
            <a:prstGeom prst="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  <a:gs pos="25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5400000" scaled="0"/>
            </a:gradFill>
            <a:ln>
              <a:noFill/>
            </a:ln>
          </p:spPr>
        </p:pic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20ED08D-E1AC-4981-9DA2-AB7C09AC600C}"/>
                </a:ext>
              </a:extLst>
            </p:cNvPr>
            <p:cNvSpPr/>
            <p:nvPr/>
          </p:nvSpPr>
          <p:spPr>
            <a:xfrm>
              <a:off x="7011655" y="721006"/>
              <a:ext cx="3630929" cy="2453976"/>
            </a:xfrm>
            <a:custGeom>
              <a:avLst/>
              <a:gdLst>
                <a:gd name="connsiteX0" fmla="*/ 3204316 w 3630929"/>
                <a:gd name="connsiteY0" fmla="*/ 777583 h 2453976"/>
                <a:gd name="connsiteX1" fmla="*/ 3524338 w 3630929"/>
                <a:gd name="connsiteY1" fmla="*/ 886328 h 2453976"/>
                <a:gd name="connsiteX2" fmla="*/ 3606522 w 3630929"/>
                <a:gd name="connsiteY2" fmla="*/ 917284 h 2453976"/>
                <a:gd name="connsiteX3" fmla="*/ 3630929 w 3630929"/>
                <a:gd name="connsiteY3" fmla="*/ 917284 h 2453976"/>
                <a:gd name="connsiteX4" fmla="*/ 3630929 w 3630929"/>
                <a:gd name="connsiteY4" fmla="*/ 2453976 h 2453976"/>
                <a:gd name="connsiteX5" fmla="*/ 0 w 3630929"/>
                <a:gd name="connsiteY5" fmla="*/ 2453976 h 2453976"/>
                <a:gd name="connsiteX6" fmla="*/ 0 w 3630929"/>
                <a:gd name="connsiteY6" fmla="*/ 922469 h 2453976"/>
                <a:gd name="connsiteX7" fmla="*/ 0 w 3630929"/>
                <a:gd name="connsiteY7" fmla="*/ 917284 h 2453976"/>
                <a:gd name="connsiteX8" fmla="*/ 98567 w 3630929"/>
                <a:gd name="connsiteY8" fmla="*/ 917284 h 2453976"/>
                <a:gd name="connsiteX9" fmla="*/ 2706164 w 3630929"/>
                <a:gd name="connsiteY9" fmla="*/ 780118 h 2453976"/>
                <a:gd name="connsiteX10" fmla="*/ 2750520 w 3630929"/>
                <a:gd name="connsiteY10" fmla="*/ 0 h 2453976"/>
                <a:gd name="connsiteX11" fmla="*/ 3191821 w 3630929"/>
                <a:gd name="connsiteY11" fmla="*/ 0 h 2453976"/>
                <a:gd name="connsiteX12" fmla="*/ 3191821 w 3630929"/>
                <a:gd name="connsiteY12" fmla="*/ 777583 h 2453976"/>
                <a:gd name="connsiteX13" fmla="*/ 2750520 w 3630929"/>
                <a:gd name="connsiteY13" fmla="*/ 777583 h 245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0929" h="2453976">
                  <a:moveTo>
                    <a:pt x="3204316" y="777583"/>
                  </a:moveTo>
                  <a:cubicBezTo>
                    <a:pt x="3286859" y="813588"/>
                    <a:pt x="3417664" y="850080"/>
                    <a:pt x="3524338" y="886328"/>
                  </a:cubicBezTo>
                  <a:lnTo>
                    <a:pt x="3606522" y="917284"/>
                  </a:lnTo>
                  <a:lnTo>
                    <a:pt x="3630929" y="917284"/>
                  </a:lnTo>
                  <a:lnTo>
                    <a:pt x="3630929" y="2453976"/>
                  </a:lnTo>
                  <a:lnTo>
                    <a:pt x="0" y="2453976"/>
                  </a:lnTo>
                  <a:lnTo>
                    <a:pt x="0" y="922469"/>
                  </a:lnTo>
                  <a:lnTo>
                    <a:pt x="0" y="917284"/>
                  </a:lnTo>
                  <a:lnTo>
                    <a:pt x="98567" y="917284"/>
                  </a:lnTo>
                  <a:lnTo>
                    <a:pt x="2706164" y="780118"/>
                  </a:lnTo>
                  <a:close/>
                  <a:moveTo>
                    <a:pt x="2750520" y="0"/>
                  </a:moveTo>
                  <a:lnTo>
                    <a:pt x="3191821" y="0"/>
                  </a:lnTo>
                  <a:lnTo>
                    <a:pt x="3191821" y="777583"/>
                  </a:lnTo>
                  <a:lnTo>
                    <a:pt x="2750520" y="777583"/>
                  </a:lnTo>
                  <a:close/>
                </a:path>
              </a:pathLst>
            </a:custGeom>
            <a:gradFill>
              <a:gsLst>
                <a:gs pos="28000">
                  <a:srgbClr val="FF0000">
                    <a:alpha val="25000"/>
                  </a:srgbClr>
                </a:gs>
                <a:gs pos="0">
                  <a:srgbClr val="FF0000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9E38BDEB-1E9C-41D6-9C1D-BF7E3B759787}"/>
                </a:ext>
              </a:extLst>
            </p:cNvPr>
            <p:cNvSpPr/>
            <p:nvPr/>
          </p:nvSpPr>
          <p:spPr>
            <a:xfrm>
              <a:off x="6650175" y="648914"/>
              <a:ext cx="4320000" cy="2700000"/>
            </a:xfrm>
            <a:prstGeom prst="roundRect">
              <a:avLst>
                <a:gd name="adj" fmla="val 9078"/>
              </a:avLst>
            </a:prstGeom>
            <a:noFill/>
            <a:ln w="28575">
              <a:solidFill>
                <a:srgbClr val="FF6D3F"/>
              </a:solidFill>
              <a:prstDash val="dash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5DB52E7-03DF-4886-A41E-231D5C0341E4}"/>
                </a:ext>
              </a:extLst>
            </p:cNvPr>
            <p:cNvGrpSpPr/>
            <p:nvPr/>
          </p:nvGrpSpPr>
          <p:grpSpPr>
            <a:xfrm flipH="1">
              <a:off x="5579442" y="1843777"/>
              <a:ext cx="1353065" cy="2808288"/>
              <a:chOff x="5723196" y="2328590"/>
              <a:chExt cx="780841" cy="1620637"/>
            </a:xfrm>
          </p:grpSpPr>
          <p:sp>
            <p:nvSpPr>
              <p:cNvPr id="55" name="Arrow: Circular 54">
                <a:extLst>
                  <a:ext uri="{FF2B5EF4-FFF2-40B4-BE49-F238E27FC236}">
                    <a16:creationId xmlns:a16="http://schemas.microsoft.com/office/drawing/2014/main" id="{3A6CFC29-B5D1-47EB-A9B3-558686CB9925}"/>
                  </a:ext>
                </a:extLst>
              </p:cNvPr>
              <p:cNvSpPr/>
              <p:nvPr/>
            </p:nvSpPr>
            <p:spPr>
              <a:xfrm>
                <a:off x="5892959" y="2328590"/>
                <a:ext cx="611078" cy="611141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0800000"/>
                  <a:gd name="adj5" fmla="val 12500"/>
                </a:avLst>
              </a:prstGeom>
              <a:solidFill>
                <a:srgbClr val="42BC9A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6A22E14-93BD-4FAE-A8C5-14E9F4C1986B}"/>
                  </a:ext>
                </a:extLst>
              </p:cNvPr>
              <p:cNvSpPr/>
              <p:nvPr/>
            </p:nvSpPr>
            <p:spPr>
              <a:xfrm>
                <a:off x="6027876" y="2549807"/>
                <a:ext cx="341016" cy="170490"/>
              </a:xfrm>
              <a:custGeom>
                <a:avLst/>
                <a:gdLst>
                  <a:gd name="connsiteX0" fmla="*/ 0 w 341016"/>
                  <a:gd name="connsiteY0" fmla="*/ 0 h 170490"/>
                  <a:gd name="connsiteX1" fmla="*/ 341016 w 341016"/>
                  <a:gd name="connsiteY1" fmla="*/ 0 h 170490"/>
                  <a:gd name="connsiteX2" fmla="*/ 341016 w 341016"/>
                  <a:gd name="connsiteY2" fmla="*/ 170490 h 170490"/>
                  <a:gd name="connsiteX3" fmla="*/ 0 w 341016"/>
                  <a:gd name="connsiteY3" fmla="*/ 170490 h 170490"/>
                  <a:gd name="connsiteX4" fmla="*/ 0 w 341016"/>
                  <a:gd name="connsiteY4" fmla="*/ 0 h 170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16" h="170490">
                    <a:moveTo>
                      <a:pt x="0" y="0"/>
                    </a:moveTo>
                    <a:lnTo>
                      <a:pt x="341016" y="0"/>
                    </a:lnTo>
                    <a:lnTo>
                      <a:pt x="341016" y="170490"/>
                    </a:lnTo>
                    <a:lnTo>
                      <a:pt x="0" y="1704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2400" kern="1200" dirty="0">
                    <a:solidFill>
                      <a:schemeClr val="tx1"/>
                    </a:solidFill>
                    <a:latin typeface="Arrial"/>
                  </a:rPr>
                  <a:t> 1</a:t>
                </a:r>
              </a:p>
            </p:txBody>
          </p:sp>
          <p:sp>
            <p:nvSpPr>
              <p:cNvPr id="58" name="Shape 57">
                <a:extLst>
                  <a:ext uri="{FF2B5EF4-FFF2-40B4-BE49-F238E27FC236}">
                    <a16:creationId xmlns:a16="http://schemas.microsoft.com/office/drawing/2014/main" id="{497ACDEC-C180-4991-8813-81C85C6C03F9}"/>
                  </a:ext>
                </a:extLst>
              </p:cNvPr>
              <p:cNvSpPr/>
              <p:nvPr/>
            </p:nvSpPr>
            <p:spPr>
              <a:xfrm>
                <a:off x="5723196" y="2679782"/>
                <a:ext cx="611078" cy="611142"/>
              </a:xfrm>
              <a:prstGeom prst="leftCircularArrow">
                <a:avLst>
                  <a:gd name="adj1" fmla="val 10980"/>
                  <a:gd name="adj2" fmla="val 1142322"/>
                  <a:gd name="adj3" fmla="val 6300000"/>
                  <a:gd name="adj4" fmla="val 18900000"/>
                  <a:gd name="adj5" fmla="val 12500"/>
                </a:avLst>
              </a:prstGeom>
              <a:solidFill>
                <a:srgbClr val="FF6D3F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3266964"/>
                  <a:satOff val="-13592"/>
                  <a:lumOff val="3203"/>
                  <a:alphaOff val="0"/>
                </a:schemeClr>
              </a:fillRef>
              <a:effectRef idx="3">
                <a:schemeClr val="accent4">
                  <a:hueOff val="3266964"/>
                  <a:satOff val="-13592"/>
                  <a:lumOff val="3203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836879A-46CD-4693-BD9D-0CA20CF4D2F9}"/>
                  </a:ext>
                </a:extLst>
              </p:cNvPr>
              <p:cNvSpPr/>
              <p:nvPr/>
            </p:nvSpPr>
            <p:spPr>
              <a:xfrm>
                <a:off x="5857425" y="2901649"/>
                <a:ext cx="341016" cy="170490"/>
              </a:xfrm>
              <a:custGeom>
                <a:avLst/>
                <a:gdLst>
                  <a:gd name="connsiteX0" fmla="*/ 0 w 341016"/>
                  <a:gd name="connsiteY0" fmla="*/ 0 h 170490"/>
                  <a:gd name="connsiteX1" fmla="*/ 341016 w 341016"/>
                  <a:gd name="connsiteY1" fmla="*/ 0 h 170490"/>
                  <a:gd name="connsiteX2" fmla="*/ 341016 w 341016"/>
                  <a:gd name="connsiteY2" fmla="*/ 170490 h 170490"/>
                  <a:gd name="connsiteX3" fmla="*/ 0 w 341016"/>
                  <a:gd name="connsiteY3" fmla="*/ 170490 h 170490"/>
                  <a:gd name="connsiteX4" fmla="*/ 0 w 341016"/>
                  <a:gd name="connsiteY4" fmla="*/ 0 h 170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16" h="170490">
                    <a:moveTo>
                      <a:pt x="0" y="0"/>
                    </a:moveTo>
                    <a:lnTo>
                      <a:pt x="341016" y="0"/>
                    </a:lnTo>
                    <a:lnTo>
                      <a:pt x="341016" y="170490"/>
                    </a:lnTo>
                    <a:lnTo>
                      <a:pt x="0" y="1704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2400" kern="1200" dirty="0">
                    <a:solidFill>
                      <a:schemeClr val="tx1"/>
                    </a:solidFill>
                    <a:latin typeface="Arrial"/>
                  </a:rPr>
                  <a:t> 2</a:t>
                </a:r>
              </a:p>
            </p:txBody>
          </p:sp>
          <p:sp>
            <p:nvSpPr>
              <p:cNvPr id="60" name="Arrow: Circular 59">
                <a:extLst>
                  <a:ext uri="{FF2B5EF4-FFF2-40B4-BE49-F238E27FC236}">
                    <a16:creationId xmlns:a16="http://schemas.microsoft.com/office/drawing/2014/main" id="{46BBBF5D-F8A6-48AB-B849-CB5DB686C1EC}"/>
                  </a:ext>
                </a:extLst>
              </p:cNvPr>
              <p:cNvSpPr/>
              <p:nvPr/>
            </p:nvSpPr>
            <p:spPr>
              <a:xfrm>
                <a:off x="5892958" y="3032271"/>
                <a:ext cx="611078" cy="611142"/>
              </a:xfrm>
              <a:prstGeom prst="circularArrow">
                <a:avLst>
                  <a:gd name="adj1" fmla="val 10980"/>
                  <a:gd name="adj2" fmla="val 1142322"/>
                  <a:gd name="adj3" fmla="val 4500000"/>
                  <a:gd name="adj4" fmla="val 13500000"/>
                  <a:gd name="adj5" fmla="val 12500"/>
                </a:avLst>
              </a:prstGeom>
              <a:solidFill>
                <a:srgbClr val="EF5378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6533927"/>
                  <a:satOff val="-27185"/>
                  <a:lumOff val="6405"/>
                  <a:alphaOff val="0"/>
                </a:schemeClr>
              </a:fillRef>
              <a:effectRef idx="3">
                <a:schemeClr val="accent4">
                  <a:hueOff val="6533927"/>
                  <a:satOff val="-27185"/>
                  <a:lumOff val="6405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C45C55B-AD85-40C0-9A10-1E839C14E48D}"/>
                  </a:ext>
                </a:extLst>
              </p:cNvPr>
              <p:cNvSpPr/>
              <p:nvPr/>
            </p:nvSpPr>
            <p:spPr>
              <a:xfrm>
                <a:off x="6027874" y="3253488"/>
                <a:ext cx="341016" cy="170490"/>
              </a:xfrm>
              <a:custGeom>
                <a:avLst/>
                <a:gdLst>
                  <a:gd name="connsiteX0" fmla="*/ 0 w 341016"/>
                  <a:gd name="connsiteY0" fmla="*/ 0 h 170490"/>
                  <a:gd name="connsiteX1" fmla="*/ 341016 w 341016"/>
                  <a:gd name="connsiteY1" fmla="*/ 0 h 170490"/>
                  <a:gd name="connsiteX2" fmla="*/ 341016 w 341016"/>
                  <a:gd name="connsiteY2" fmla="*/ 170490 h 170490"/>
                  <a:gd name="connsiteX3" fmla="*/ 0 w 341016"/>
                  <a:gd name="connsiteY3" fmla="*/ 170490 h 170490"/>
                  <a:gd name="connsiteX4" fmla="*/ 0 w 341016"/>
                  <a:gd name="connsiteY4" fmla="*/ 0 h 170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16" h="170490">
                    <a:moveTo>
                      <a:pt x="0" y="0"/>
                    </a:moveTo>
                    <a:lnTo>
                      <a:pt x="341016" y="0"/>
                    </a:lnTo>
                    <a:lnTo>
                      <a:pt x="341016" y="170490"/>
                    </a:lnTo>
                    <a:lnTo>
                      <a:pt x="0" y="1704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2400" kern="1200" dirty="0">
                    <a:solidFill>
                      <a:schemeClr val="tx1"/>
                    </a:solidFill>
                    <a:latin typeface="Arrial"/>
                  </a:rPr>
                  <a:t> 3</a:t>
                </a:r>
              </a:p>
            </p:txBody>
          </p:sp>
          <p:sp>
            <p:nvSpPr>
              <p:cNvPr id="62" name="Block Arc 61">
                <a:extLst>
                  <a:ext uri="{FF2B5EF4-FFF2-40B4-BE49-F238E27FC236}">
                    <a16:creationId xmlns:a16="http://schemas.microsoft.com/office/drawing/2014/main" id="{24F49484-A18A-4D9F-9D6F-25F43215A104}"/>
                  </a:ext>
                </a:extLst>
              </p:cNvPr>
              <p:cNvSpPr/>
              <p:nvPr/>
            </p:nvSpPr>
            <p:spPr>
              <a:xfrm>
                <a:off x="5766752" y="3423979"/>
                <a:ext cx="524993" cy="525248"/>
              </a:xfrm>
              <a:prstGeom prst="blockArc">
                <a:avLst>
                  <a:gd name="adj1" fmla="val 0"/>
                  <a:gd name="adj2" fmla="val 18900000"/>
                  <a:gd name="adj3" fmla="val 12740"/>
                </a:avLst>
              </a:prstGeom>
              <a:solidFill>
                <a:srgbClr val="2777B7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9800891"/>
                  <a:satOff val="-40777"/>
                  <a:lumOff val="9608"/>
                  <a:alphaOff val="0"/>
                </a:schemeClr>
              </a:fillRef>
              <a:effectRef idx="3">
                <a:schemeClr val="accent4">
                  <a:hueOff val="9800891"/>
                  <a:satOff val="-40777"/>
                  <a:lumOff val="960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34532B7-3867-489E-A8A4-D56530A2EA51}"/>
                  </a:ext>
                </a:extLst>
              </p:cNvPr>
              <p:cNvSpPr/>
              <p:nvPr/>
            </p:nvSpPr>
            <p:spPr>
              <a:xfrm>
                <a:off x="5857420" y="3605323"/>
                <a:ext cx="341016" cy="170490"/>
              </a:xfrm>
              <a:custGeom>
                <a:avLst/>
                <a:gdLst>
                  <a:gd name="connsiteX0" fmla="*/ 0 w 341016"/>
                  <a:gd name="connsiteY0" fmla="*/ 0 h 170490"/>
                  <a:gd name="connsiteX1" fmla="*/ 341016 w 341016"/>
                  <a:gd name="connsiteY1" fmla="*/ 0 h 170490"/>
                  <a:gd name="connsiteX2" fmla="*/ 341016 w 341016"/>
                  <a:gd name="connsiteY2" fmla="*/ 170490 h 170490"/>
                  <a:gd name="connsiteX3" fmla="*/ 0 w 341016"/>
                  <a:gd name="connsiteY3" fmla="*/ 170490 h 170490"/>
                  <a:gd name="connsiteX4" fmla="*/ 0 w 341016"/>
                  <a:gd name="connsiteY4" fmla="*/ 0 h 170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016" h="170490">
                    <a:moveTo>
                      <a:pt x="0" y="0"/>
                    </a:moveTo>
                    <a:lnTo>
                      <a:pt x="341016" y="0"/>
                    </a:lnTo>
                    <a:lnTo>
                      <a:pt x="341016" y="170490"/>
                    </a:lnTo>
                    <a:lnTo>
                      <a:pt x="0" y="17049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2400" kern="1200" dirty="0">
                    <a:solidFill>
                      <a:schemeClr val="tx1"/>
                    </a:solidFill>
                    <a:latin typeface="Arrial"/>
                  </a:rPr>
                  <a:t>4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A1EC77C-3EBD-C401-766C-E79A28492314}"/>
                </a:ext>
              </a:extLst>
            </p:cNvPr>
            <p:cNvGrpSpPr/>
            <p:nvPr/>
          </p:nvGrpSpPr>
          <p:grpSpPr>
            <a:xfrm>
              <a:off x="6820602" y="4233916"/>
              <a:ext cx="4013034" cy="1637553"/>
              <a:chOff x="6820602" y="4233916"/>
              <a:chExt cx="4013034" cy="163755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7581892-85A7-4547-88A2-E33AED546700}"/>
                  </a:ext>
                </a:extLst>
              </p:cNvPr>
              <p:cNvGrpSpPr/>
              <p:nvPr/>
            </p:nvGrpSpPr>
            <p:grpSpPr>
              <a:xfrm>
                <a:off x="6820602" y="4233916"/>
                <a:ext cx="4013034" cy="1626590"/>
                <a:chOff x="6934983" y="4068659"/>
                <a:chExt cx="4013034" cy="1626590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ABF9AAC-DAA0-4936-8BD5-5604D815B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5946" t="86055" r="3876" b="2475"/>
                <a:stretch/>
              </p:blipFill>
              <p:spPr>
                <a:xfrm>
                  <a:off x="6934983" y="5286287"/>
                  <a:ext cx="4013034" cy="40896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35E2A2BE-B816-475E-BA9C-CD381B97F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6730" t="5385" r="3876" b="13526"/>
                <a:stretch/>
              </p:blipFill>
              <p:spPr>
                <a:xfrm>
                  <a:off x="6974225" y="4068659"/>
                  <a:ext cx="3973792" cy="1242578"/>
                </a:xfrm>
                <a:prstGeom prst="rect">
                  <a:avLst/>
                </a:prstGeom>
                <a:effectLst/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873A899-A35C-4546-8ED2-9175B3E195AA}"/>
                    </a:ext>
                  </a:extLst>
                </p:cNvPr>
                <p:cNvSpPr txBox="1"/>
                <p:nvPr/>
              </p:nvSpPr>
              <p:spPr>
                <a:xfrm>
                  <a:off x="8387441" y="4375270"/>
                  <a:ext cx="2127572" cy="784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en-GB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Before Calibration</a:t>
                  </a:r>
                </a:p>
                <a:p>
                  <a:pPr>
                    <a:lnSpc>
                      <a:spcPct val="110000"/>
                    </a:lnSpc>
                  </a:pPr>
                  <a:r>
                    <a:rPr lang="en-GB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Quadratic Calibration</a:t>
                  </a:r>
                </a:p>
                <a:p>
                  <a:pPr>
                    <a:lnSpc>
                      <a:spcPct val="110000"/>
                    </a:lnSpc>
                  </a:pPr>
                  <a:r>
                    <a:rPr lang="en-GB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Propagation Calibration</a:t>
                  </a:r>
                </a:p>
              </p:txBody>
            </p: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BD916ACC-20A2-4E50-9AA5-74EE14982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37074" t="6889" r="55937" b="78889"/>
                <a:stretch/>
              </p:blipFill>
              <p:spPr>
                <a:xfrm>
                  <a:off x="8217615" y="4446450"/>
                  <a:ext cx="252999" cy="660260"/>
                </a:xfrm>
                <a:prstGeom prst="rect">
                  <a:avLst/>
                </a:prstGeom>
              </p:spPr>
            </p:pic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B8D389D-0566-3F19-9F05-8203F653D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10251" y="5495900"/>
                <a:ext cx="158698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-6</a:t>
                </a:r>
              </a:p>
            </p:txBody>
          </p:sp>
          <p:sp>
            <p:nvSpPr>
              <p:cNvPr id="6" name="Rectangle 21">
                <a:extLst>
                  <a:ext uri="{FF2B5EF4-FFF2-40B4-BE49-F238E27FC236}">
                    <a16:creationId xmlns:a16="http://schemas.microsoft.com/office/drawing/2014/main" id="{C4A96D55-419C-4821-484F-1394B8D92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8998" y="5495900"/>
                <a:ext cx="158698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-4</a:t>
                </a:r>
              </a:p>
            </p:txBody>
          </p:sp>
          <p:sp>
            <p:nvSpPr>
              <p:cNvPr id="7" name="Rectangle 27">
                <a:extLst>
                  <a:ext uri="{FF2B5EF4-FFF2-40B4-BE49-F238E27FC236}">
                    <a16:creationId xmlns:a16="http://schemas.microsoft.com/office/drawing/2014/main" id="{236D90A1-25FC-AD6B-88B0-1EF539A72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3196" y="5495900"/>
                <a:ext cx="158698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-2</a:t>
                </a:r>
              </a:p>
            </p:txBody>
          </p:sp>
          <p:sp>
            <p:nvSpPr>
              <p:cNvPr id="10" name="Rectangle 33">
                <a:extLst>
                  <a:ext uri="{FF2B5EF4-FFF2-40B4-BE49-F238E27FC236}">
                    <a16:creationId xmlns:a16="http://schemas.microsoft.com/office/drawing/2014/main" id="{F1BD2C25-B71A-E944-711A-D9E069523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3786" y="5504998"/>
                <a:ext cx="99386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1" name="Rectangle 39">
                <a:extLst>
                  <a:ext uri="{FF2B5EF4-FFF2-40B4-BE49-F238E27FC236}">
                    <a16:creationId xmlns:a16="http://schemas.microsoft.com/office/drawing/2014/main" id="{30BB8BF5-3B90-9F4A-82BB-C9A3DE658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9854" y="5656025"/>
                <a:ext cx="1231106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m/z error (ppm)</a:t>
                </a:r>
              </a:p>
            </p:txBody>
          </p:sp>
          <p:sp>
            <p:nvSpPr>
              <p:cNvPr id="66" name="Rectangle 15">
                <a:extLst>
                  <a:ext uri="{FF2B5EF4-FFF2-40B4-BE49-F238E27FC236}">
                    <a16:creationId xmlns:a16="http://schemas.microsoft.com/office/drawing/2014/main" id="{5086B655-1DCE-526E-D589-A0AA5F0E0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0602" y="5504999"/>
                <a:ext cx="158698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-8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08AD30-E4AB-D0CF-1F97-4A8B50FD3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0602" y="5476494"/>
                <a:ext cx="401303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200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B063168-E37F-7BC4-4E9C-34B65E60AFFF}"/>
              </a:ext>
            </a:extLst>
          </p:cNvPr>
          <p:cNvGrpSpPr/>
          <p:nvPr/>
        </p:nvGrpSpPr>
        <p:grpSpPr>
          <a:xfrm>
            <a:off x="755529" y="1446284"/>
            <a:ext cx="11065436" cy="3858751"/>
            <a:chOff x="755529" y="1446284"/>
            <a:chExt cx="11065436" cy="3858751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88FA048-F342-589D-F765-565A2988D5EB}"/>
                </a:ext>
              </a:extLst>
            </p:cNvPr>
            <p:cNvSpPr txBox="1"/>
            <p:nvPr/>
          </p:nvSpPr>
          <p:spPr>
            <a:xfrm>
              <a:off x="777720" y="2724774"/>
              <a:ext cx="252114" cy="307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sz="14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689CB6-C122-DD19-4011-6A6DCCCD9F81}"/>
                </a:ext>
              </a:extLst>
            </p:cNvPr>
            <p:cNvGrpSpPr/>
            <p:nvPr/>
          </p:nvGrpSpPr>
          <p:grpSpPr>
            <a:xfrm>
              <a:off x="6307981" y="1943334"/>
              <a:ext cx="1230370" cy="815274"/>
              <a:chOff x="1072342" y="756458"/>
              <a:chExt cx="2585258" cy="2177935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34A97B7-94D8-0F35-67D4-53D4B6BE1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42" y="2934393"/>
                <a:ext cx="258525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3BEF077-1479-72B8-FB01-99AF9CB8B0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342" y="756458"/>
                <a:ext cx="0" cy="2177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77E1C48-6A2B-F2FE-1DE0-A2FAF59BB65B}"/>
                    </a:ext>
                  </a:extLst>
                </p:cNvPr>
                <p:cNvSpPr txBox="1"/>
                <p:nvPr/>
              </p:nvSpPr>
              <p:spPr>
                <a:xfrm>
                  <a:off x="6316475" y="2546664"/>
                  <a:ext cx="122187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GB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77E1C48-6A2B-F2FE-1DE0-A2FAF59BB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6475" y="2546664"/>
                  <a:ext cx="1221874" cy="246221"/>
                </a:xfrm>
                <a:prstGeom prst="rect">
                  <a:avLst/>
                </a:prstGeom>
                <a:blipFill>
                  <a:blip r:embed="rId2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3699F66-5091-0BA2-8A22-4AA78B354918}"/>
                    </a:ext>
                  </a:extLst>
                </p:cNvPr>
                <p:cNvSpPr txBox="1"/>
                <p:nvPr/>
              </p:nvSpPr>
              <p:spPr>
                <a:xfrm>
                  <a:off x="7450418" y="2648253"/>
                  <a:ext cx="28943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0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3699F66-5091-0BA2-8A22-4AA78B3549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418" y="2648253"/>
                  <a:ext cx="289438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FE3A0D-846A-F904-58E1-F5AFC790AE22}"/>
                </a:ext>
              </a:extLst>
            </p:cNvPr>
            <p:cNvSpPr/>
            <p:nvPr/>
          </p:nvSpPr>
          <p:spPr>
            <a:xfrm>
              <a:off x="6307980" y="2200539"/>
              <a:ext cx="1098827" cy="321457"/>
            </a:xfrm>
            <a:custGeom>
              <a:avLst/>
              <a:gdLst>
                <a:gd name="connsiteX0" fmla="*/ 0 w 2308860"/>
                <a:gd name="connsiteY0" fmla="*/ 343675 h 858743"/>
                <a:gd name="connsiteX1" fmla="*/ 731520 w 2308860"/>
                <a:gd name="connsiteY1" fmla="*/ 16015 h 858743"/>
                <a:gd name="connsiteX2" fmla="*/ 1630680 w 2308860"/>
                <a:gd name="connsiteY2" fmla="*/ 793255 h 858743"/>
                <a:gd name="connsiteX3" fmla="*/ 2308860 w 2308860"/>
                <a:gd name="connsiteY3" fmla="*/ 762775 h 85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8860" h="858743">
                  <a:moveTo>
                    <a:pt x="0" y="343675"/>
                  </a:moveTo>
                  <a:cubicBezTo>
                    <a:pt x="229870" y="142380"/>
                    <a:pt x="459740" y="-58915"/>
                    <a:pt x="731520" y="16015"/>
                  </a:cubicBezTo>
                  <a:cubicBezTo>
                    <a:pt x="1003300" y="90945"/>
                    <a:pt x="1367790" y="668795"/>
                    <a:pt x="1630680" y="793255"/>
                  </a:cubicBezTo>
                  <a:cubicBezTo>
                    <a:pt x="1893570" y="917715"/>
                    <a:pt x="2101215" y="840245"/>
                    <a:pt x="2308860" y="762775"/>
                  </a:cubicBezTo>
                </a:path>
              </a:pathLst>
            </a:cu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79786D6-567B-6FA9-E439-D2F8DF44D8D5}"/>
                </a:ext>
              </a:extLst>
            </p:cNvPr>
            <p:cNvSpPr/>
            <p:nvPr/>
          </p:nvSpPr>
          <p:spPr>
            <a:xfrm>
              <a:off x="6307980" y="2261567"/>
              <a:ext cx="1098827" cy="225517"/>
            </a:xfrm>
            <a:custGeom>
              <a:avLst/>
              <a:gdLst>
                <a:gd name="connsiteX0" fmla="*/ 0 w 2308860"/>
                <a:gd name="connsiteY0" fmla="*/ 343675 h 858743"/>
                <a:gd name="connsiteX1" fmla="*/ 731520 w 2308860"/>
                <a:gd name="connsiteY1" fmla="*/ 16015 h 858743"/>
                <a:gd name="connsiteX2" fmla="*/ 1630680 w 2308860"/>
                <a:gd name="connsiteY2" fmla="*/ 793255 h 858743"/>
                <a:gd name="connsiteX3" fmla="*/ 2308860 w 2308860"/>
                <a:gd name="connsiteY3" fmla="*/ 762775 h 85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8860" h="858743">
                  <a:moveTo>
                    <a:pt x="0" y="343675"/>
                  </a:moveTo>
                  <a:cubicBezTo>
                    <a:pt x="229870" y="142380"/>
                    <a:pt x="459740" y="-58915"/>
                    <a:pt x="731520" y="16015"/>
                  </a:cubicBezTo>
                  <a:cubicBezTo>
                    <a:pt x="1003300" y="90945"/>
                    <a:pt x="1367790" y="668795"/>
                    <a:pt x="1630680" y="793255"/>
                  </a:cubicBezTo>
                  <a:cubicBezTo>
                    <a:pt x="1893570" y="917715"/>
                    <a:pt x="2101215" y="840245"/>
                    <a:pt x="2308860" y="762775"/>
                  </a:cubicBezTo>
                </a:path>
              </a:pathLst>
            </a:cu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51DD3E-D81B-E141-FC14-25FE74C17F8A}"/>
                </a:ext>
              </a:extLst>
            </p:cNvPr>
            <p:cNvSpPr/>
            <p:nvPr/>
          </p:nvSpPr>
          <p:spPr>
            <a:xfrm>
              <a:off x="6312228" y="2108645"/>
              <a:ext cx="1098827" cy="472621"/>
            </a:xfrm>
            <a:custGeom>
              <a:avLst/>
              <a:gdLst>
                <a:gd name="connsiteX0" fmla="*/ 0 w 2308860"/>
                <a:gd name="connsiteY0" fmla="*/ 343675 h 858743"/>
                <a:gd name="connsiteX1" fmla="*/ 731520 w 2308860"/>
                <a:gd name="connsiteY1" fmla="*/ 16015 h 858743"/>
                <a:gd name="connsiteX2" fmla="*/ 1630680 w 2308860"/>
                <a:gd name="connsiteY2" fmla="*/ 793255 h 858743"/>
                <a:gd name="connsiteX3" fmla="*/ 2308860 w 2308860"/>
                <a:gd name="connsiteY3" fmla="*/ 762775 h 85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8860" h="858743">
                  <a:moveTo>
                    <a:pt x="0" y="343675"/>
                  </a:moveTo>
                  <a:cubicBezTo>
                    <a:pt x="229870" y="142380"/>
                    <a:pt x="459740" y="-58915"/>
                    <a:pt x="731520" y="16015"/>
                  </a:cubicBezTo>
                  <a:cubicBezTo>
                    <a:pt x="1003300" y="90945"/>
                    <a:pt x="1367790" y="668795"/>
                    <a:pt x="1630680" y="793255"/>
                  </a:cubicBezTo>
                  <a:cubicBezTo>
                    <a:pt x="1893570" y="917715"/>
                    <a:pt x="2101215" y="840245"/>
                    <a:pt x="2308860" y="762775"/>
                  </a:cubicBezTo>
                </a:path>
              </a:pathLst>
            </a:cu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A94E6B4-CE96-76D3-2753-9E41BEF574CC}"/>
                </a:ext>
              </a:extLst>
            </p:cNvPr>
            <p:cNvSpPr/>
            <p:nvPr/>
          </p:nvSpPr>
          <p:spPr>
            <a:xfrm>
              <a:off x="6904164" y="2357784"/>
              <a:ext cx="54000" cy="5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34BE28-D5D6-825A-06D0-0179566A8BA3}"/>
                </a:ext>
              </a:extLst>
            </p:cNvPr>
            <p:cNvGrpSpPr/>
            <p:nvPr/>
          </p:nvGrpSpPr>
          <p:grpSpPr>
            <a:xfrm>
              <a:off x="4782621" y="1943334"/>
              <a:ext cx="1230370" cy="815275"/>
              <a:chOff x="1072342" y="756458"/>
              <a:chExt cx="2585258" cy="2177935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301C57B-9C9C-8C65-7D2D-9F58226A3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42" y="2934393"/>
                <a:ext cx="258525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B869DD0-D53F-7189-918A-9BF8738BE9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342" y="756458"/>
                <a:ext cx="0" cy="2177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BAFDD4-2440-A8BF-AB93-E0B376365943}"/>
                </a:ext>
              </a:extLst>
            </p:cNvPr>
            <p:cNvCxnSpPr/>
            <p:nvPr/>
          </p:nvCxnSpPr>
          <p:spPr>
            <a:xfrm flipV="1">
              <a:off x="4962626" y="2094253"/>
              <a:ext cx="652769" cy="513436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74220B-0871-FBCF-B9AE-B202B8FD777C}"/>
                </a:ext>
              </a:extLst>
            </p:cNvPr>
            <p:cNvSpPr/>
            <p:nvPr/>
          </p:nvSpPr>
          <p:spPr>
            <a:xfrm>
              <a:off x="5441341" y="2180549"/>
              <a:ext cx="54000" cy="5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EC3129-BCCD-D73F-79B2-575684C15D36}"/>
                </a:ext>
              </a:extLst>
            </p:cNvPr>
            <p:cNvSpPr/>
            <p:nvPr/>
          </p:nvSpPr>
          <p:spPr>
            <a:xfrm>
              <a:off x="5125534" y="2428947"/>
              <a:ext cx="54000" cy="5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F5EAB9-1D55-42ED-D723-633896F41B08}"/>
                </a:ext>
              </a:extLst>
            </p:cNvPr>
            <p:cNvSpPr/>
            <p:nvPr/>
          </p:nvSpPr>
          <p:spPr>
            <a:xfrm>
              <a:off x="5341807" y="2260774"/>
              <a:ext cx="54000" cy="5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5648AB-BCF1-A714-607C-2BB78C150B1B}"/>
                    </a:ext>
                  </a:extLst>
                </p:cNvPr>
                <p:cNvSpPr txBox="1"/>
                <p:nvPr/>
              </p:nvSpPr>
              <p:spPr>
                <a:xfrm>
                  <a:off x="5257615" y="2277887"/>
                  <a:ext cx="8777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A5648AB-BCF1-A714-607C-2BB78C150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615" y="2277887"/>
                  <a:ext cx="877741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54C2D0-FC53-0928-6E7E-6CE0F92D2B76}"/>
                    </a:ext>
                  </a:extLst>
                </p:cNvPr>
                <p:cNvSpPr txBox="1"/>
                <p:nvPr/>
              </p:nvSpPr>
              <p:spPr>
                <a:xfrm>
                  <a:off x="5073703" y="2432682"/>
                  <a:ext cx="8664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54C2D0-FC53-0928-6E7E-6CE0F92D2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703" y="2432682"/>
                  <a:ext cx="866456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E82803F-20B5-EDB2-2136-DE43EB3C7F55}"/>
                    </a:ext>
                  </a:extLst>
                </p:cNvPr>
                <p:cNvSpPr txBox="1"/>
                <p:nvPr/>
              </p:nvSpPr>
              <p:spPr>
                <a:xfrm>
                  <a:off x="5938935" y="2627449"/>
                  <a:ext cx="28636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10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E82803F-20B5-EDB2-2136-DE43EB3C7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935" y="2627449"/>
                  <a:ext cx="286360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3F2D58D-2241-A07F-30C5-4DA819D65633}"/>
                    </a:ext>
                  </a:extLst>
                </p:cNvPr>
                <p:cNvSpPr txBox="1"/>
                <p:nvPr/>
              </p:nvSpPr>
              <p:spPr>
                <a:xfrm>
                  <a:off x="4702663" y="2063583"/>
                  <a:ext cx="87190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3F2D58D-2241-A07F-30C5-4DA819D65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663" y="2063583"/>
                  <a:ext cx="871905" cy="246221"/>
                </a:xfrm>
                <a:prstGeom prst="rect">
                  <a:avLst/>
                </a:prstGeom>
                <a:blipFill>
                  <a:blip r:embed="rId7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31852D-0AC0-FD06-0BB6-99EDD894B022}"/>
                    </a:ext>
                  </a:extLst>
                </p:cNvPr>
                <p:cNvSpPr txBox="1"/>
                <p:nvPr/>
              </p:nvSpPr>
              <p:spPr>
                <a:xfrm>
                  <a:off x="4572482" y="1943333"/>
                  <a:ext cx="28783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10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31852D-0AC0-FD06-0BB6-99EDD894B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482" y="1943333"/>
                  <a:ext cx="287836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5A29FB-46B5-C686-7751-567FF52E98D1}"/>
                    </a:ext>
                  </a:extLst>
                </p:cNvPr>
                <p:cNvSpPr txBox="1"/>
                <p:nvPr/>
              </p:nvSpPr>
              <p:spPr>
                <a:xfrm>
                  <a:off x="6098598" y="1943333"/>
                  <a:ext cx="28719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GB" sz="10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5A29FB-46B5-C686-7751-567FF52E9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598" y="1943333"/>
                  <a:ext cx="287194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7F64DDD-577D-DC52-F915-964093EA68BF}"/>
                    </a:ext>
                  </a:extLst>
                </p:cNvPr>
                <p:cNvSpPr txBox="1"/>
                <p:nvPr/>
              </p:nvSpPr>
              <p:spPr>
                <a:xfrm>
                  <a:off x="4572482" y="1570688"/>
                  <a:ext cx="697663" cy="1679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11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7F64DDD-577D-DC52-F915-964093EA68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482" y="1570688"/>
                  <a:ext cx="697663" cy="167901"/>
                </a:xfrm>
                <a:prstGeom prst="rect">
                  <a:avLst/>
                </a:prstGeom>
                <a:blipFill>
                  <a:blip r:embed="rId10"/>
                  <a:stretch>
                    <a:fillRect l="-4348" r="-4348" b="-296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DE802EB-8695-288B-5F40-FA5FA68A2538}"/>
                    </a:ext>
                  </a:extLst>
                </p:cNvPr>
                <p:cNvSpPr txBox="1"/>
                <p:nvPr/>
              </p:nvSpPr>
              <p:spPr>
                <a:xfrm>
                  <a:off x="5294972" y="1454937"/>
                  <a:ext cx="1232285" cy="1679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GB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1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DE802EB-8695-288B-5F40-FA5FA68A2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4972" y="1454937"/>
                  <a:ext cx="1232285" cy="167901"/>
                </a:xfrm>
                <a:prstGeom prst="rect">
                  <a:avLst/>
                </a:prstGeom>
                <a:blipFill>
                  <a:blip r:embed="rId11"/>
                  <a:stretch>
                    <a:fillRect b="-407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5281832-C18B-CC10-60FE-4FF606C9FBDC}"/>
                    </a:ext>
                  </a:extLst>
                </p:cNvPr>
                <p:cNvSpPr txBox="1"/>
                <p:nvPr/>
              </p:nvSpPr>
              <p:spPr>
                <a:xfrm>
                  <a:off x="5294972" y="1682682"/>
                  <a:ext cx="1232285" cy="1679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1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5281832-C18B-CC10-60FE-4FF606C9F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4972" y="1682682"/>
                  <a:ext cx="1232285" cy="167901"/>
                </a:xfrm>
                <a:prstGeom prst="rect">
                  <a:avLst/>
                </a:prstGeom>
                <a:blipFill>
                  <a:blip r:embed="rId12"/>
                  <a:stretch>
                    <a:fillRect b="-35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CD4727-121E-FF16-F0E2-1D97A762BF5B}"/>
                    </a:ext>
                  </a:extLst>
                </p:cNvPr>
                <p:cNvSpPr txBox="1"/>
                <p:nvPr/>
              </p:nvSpPr>
              <p:spPr>
                <a:xfrm>
                  <a:off x="6420421" y="1570688"/>
                  <a:ext cx="1397630" cy="1679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𝑥𝑐𝑜𝑠</m:t>
                        </m:r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𝑦𝑠𝑖𝑛</m:t>
                        </m:r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1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CD4727-121E-FF16-F0E2-1D97A762BF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421" y="1570688"/>
                  <a:ext cx="1397630" cy="167901"/>
                </a:xfrm>
                <a:prstGeom prst="rect">
                  <a:avLst/>
                </a:prstGeom>
                <a:blipFill>
                  <a:blip r:embed="rId13"/>
                  <a:stretch>
                    <a:fillRect b="-407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619D11-9376-5046-9F16-04F6C71FBF68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5270145" y="1654639"/>
              <a:ext cx="1150275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47A7116-1F58-EF8C-343D-4C65A4CAE157}"/>
                </a:ext>
              </a:extLst>
            </p:cNvPr>
            <p:cNvSpPr/>
            <p:nvPr/>
          </p:nvSpPr>
          <p:spPr>
            <a:xfrm>
              <a:off x="4560710" y="1453777"/>
              <a:ext cx="3204564" cy="1385102"/>
            </a:xfrm>
            <a:prstGeom prst="roundRect">
              <a:avLst>
                <a:gd name="adj" fmla="val 9078"/>
              </a:avLst>
            </a:prstGeom>
            <a:noFill/>
            <a:ln w="28575">
              <a:solidFill>
                <a:srgbClr val="24C0D6"/>
              </a:solidFill>
              <a:prstDash val="dash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F2596E5-8EBA-8F59-5638-05D7BC5ED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6535" t="75587" r="2110" b="1109"/>
            <a:stretch/>
          </p:blipFill>
          <p:spPr>
            <a:xfrm>
              <a:off x="8982584" y="1629123"/>
              <a:ext cx="2164069" cy="1089627"/>
            </a:xfrm>
            <a:prstGeom prst="rect">
              <a:avLst/>
            </a:prstGeom>
          </p:spPr>
        </p:pic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41F8F26-2C43-D18E-8163-BC5D7DD70009}"/>
                </a:ext>
              </a:extLst>
            </p:cNvPr>
            <p:cNvSpPr/>
            <p:nvPr/>
          </p:nvSpPr>
          <p:spPr>
            <a:xfrm>
              <a:off x="9210324" y="2493011"/>
              <a:ext cx="312548" cy="41243"/>
            </a:xfrm>
            <a:custGeom>
              <a:avLst/>
              <a:gdLst>
                <a:gd name="connsiteX0" fmla="*/ 351064 w 484414"/>
                <a:gd name="connsiteY0" fmla="*/ 114300 h 114300"/>
                <a:gd name="connsiteX1" fmla="*/ 1814 w 484414"/>
                <a:gd name="connsiteY1" fmla="*/ 69850 h 114300"/>
                <a:gd name="connsiteX2" fmla="*/ 484414 w 484414"/>
                <a:gd name="connsiteY2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414" h="114300">
                  <a:moveTo>
                    <a:pt x="351064" y="114300"/>
                  </a:moveTo>
                  <a:cubicBezTo>
                    <a:pt x="165326" y="101600"/>
                    <a:pt x="-20411" y="88900"/>
                    <a:pt x="1814" y="69850"/>
                  </a:cubicBezTo>
                  <a:cubicBezTo>
                    <a:pt x="24039" y="50800"/>
                    <a:pt x="254226" y="25400"/>
                    <a:pt x="484414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lt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DFDA3B0-50AD-8E38-8D24-FAF899144EC5}"/>
                </a:ext>
              </a:extLst>
            </p:cNvPr>
            <p:cNvSpPr/>
            <p:nvPr/>
          </p:nvSpPr>
          <p:spPr>
            <a:xfrm>
              <a:off x="9203938" y="2400215"/>
              <a:ext cx="491831" cy="68738"/>
            </a:xfrm>
            <a:custGeom>
              <a:avLst/>
              <a:gdLst>
                <a:gd name="connsiteX0" fmla="*/ 692431 w 762281"/>
                <a:gd name="connsiteY0" fmla="*/ 190500 h 190500"/>
                <a:gd name="connsiteX1" fmla="*/ 281 w 762281"/>
                <a:gd name="connsiteY1" fmla="*/ 127000 h 190500"/>
                <a:gd name="connsiteX2" fmla="*/ 762281 w 762281"/>
                <a:gd name="connsiteY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281" h="190500">
                  <a:moveTo>
                    <a:pt x="692431" y="190500"/>
                  </a:moveTo>
                  <a:cubicBezTo>
                    <a:pt x="340535" y="174625"/>
                    <a:pt x="-11361" y="158750"/>
                    <a:pt x="281" y="127000"/>
                  </a:cubicBezTo>
                  <a:cubicBezTo>
                    <a:pt x="11923" y="95250"/>
                    <a:pt x="387102" y="47625"/>
                    <a:pt x="762281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B61F7A-64AE-E985-5E19-33F659DA6FBF}"/>
                </a:ext>
              </a:extLst>
            </p:cNvPr>
            <p:cNvSpPr/>
            <p:nvPr/>
          </p:nvSpPr>
          <p:spPr>
            <a:xfrm>
              <a:off x="9271730" y="1877925"/>
              <a:ext cx="927700" cy="185592"/>
            </a:xfrm>
            <a:custGeom>
              <a:avLst/>
              <a:gdLst>
                <a:gd name="connsiteX0" fmla="*/ 122193 w 1432053"/>
                <a:gd name="connsiteY0" fmla="*/ 514350 h 514350"/>
                <a:gd name="connsiteX1" fmla="*/ 1430293 w 1432053"/>
                <a:gd name="connsiteY1" fmla="*/ 311150 h 514350"/>
                <a:gd name="connsiteX2" fmla="*/ 395243 w 1432053"/>
                <a:gd name="connsiteY2" fmla="*/ 203200 h 514350"/>
                <a:gd name="connsiteX3" fmla="*/ 45993 w 1432053"/>
                <a:gd name="connsiteY3" fmla="*/ 222250 h 514350"/>
                <a:gd name="connsiteX4" fmla="*/ 1335043 w 1432053"/>
                <a:gd name="connsiteY4" fmla="*/ 0 h 514350"/>
                <a:gd name="connsiteX0" fmla="*/ 127968 w 1437830"/>
                <a:gd name="connsiteY0" fmla="*/ 514350 h 514350"/>
                <a:gd name="connsiteX1" fmla="*/ 1436068 w 1437830"/>
                <a:gd name="connsiteY1" fmla="*/ 311150 h 514350"/>
                <a:gd name="connsiteX2" fmla="*/ 401018 w 1437830"/>
                <a:gd name="connsiteY2" fmla="*/ 203200 h 514350"/>
                <a:gd name="connsiteX3" fmla="*/ 45418 w 1437830"/>
                <a:gd name="connsiteY3" fmla="*/ 190500 h 514350"/>
                <a:gd name="connsiteX4" fmla="*/ 1340818 w 1437830"/>
                <a:gd name="connsiteY4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830" h="514350">
                  <a:moveTo>
                    <a:pt x="127968" y="514350"/>
                  </a:moveTo>
                  <a:cubicBezTo>
                    <a:pt x="759264" y="438679"/>
                    <a:pt x="1390560" y="363008"/>
                    <a:pt x="1436068" y="311150"/>
                  </a:cubicBezTo>
                  <a:cubicBezTo>
                    <a:pt x="1481576" y="259292"/>
                    <a:pt x="632793" y="223308"/>
                    <a:pt x="401018" y="203200"/>
                  </a:cubicBezTo>
                  <a:cubicBezTo>
                    <a:pt x="169243" y="183092"/>
                    <a:pt x="-111215" y="224367"/>
                    <a:pt x="45418" y="190500"/>
                  </a:cubicBezTo>
                  <a:cubicBezTo>
                    <a:pt x="202051" y="156633"/>
                    <a:pt x="1167251" y="48683"/>
                    <a:pt x="1340818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E25A885-7989-08E2-8613-BBED532461DA}"/>
                </a:ext>
              </a:extLst>
            </p:cNvPr>
            <p:cNvSpPr/>
            <p:nvPr/>
          </p:nvSpPr>
          <p:spPr>
            <a:xfrm>
              <a:off x="8982584" y="1577986"/>
              <a:ext cx="2145768" cy="1144456"/>
            </a:xfrm>
            <a:prstGeom prst="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  <a:gs pos="25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B42EAC9C-D4AF-48F7-ED38-577B550D0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322392" y="1577986"/>
              <a:ext cx="579825" cy="1144456"/>
            </a:xfrm>
            <a:prstGeom prst="rect">
              <a:avLst/>
            </a:prstGeom>
          </p:spPr>
        </p:pic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747E531-D117-48CD-9E22-F0350C226D35}"/>
                </a:ext>
              </a:extLst>
            </p:cNvPr>
            <p:cNvSpPr/>
            <p:nvPr/>
          </p:nvSpPr>
          <p:spPr>
            <a:xfrm rot="16200000" flipH="1">
              <a:off x="8181675" y="1818191"/>
              <a:ext cx="1089626" cy="647458"/>
            </a:xfrm>
            <a:custGeom>
              <a:avLst/>
              <a:gdLst>
                <a:gd name="connsiteX0" fmla="*/ 0 w 4010209"/>
                <a:gd name="connsiteY0" fmla="*/ 1375804 h 1375806"/>
                <a:gd name="connsiteX1" fmla="*/ 3050870 w 4010209"/>
                <a:gd name="connsiteY1" fmla="*/ 1375804 h 1375806"/>
                <a:gd name="connsiteX2" fmla="*/ 3050869 w 4010209"/>
                <a:gd name="connsiteY2" fmla="*/ 1375806 h 1375806"/>
                <a:gd name="connsiteX3" fmla="*/ 3915298 w 4010209"/>
                <a:gd name="connsiteY3" fmla="*/ 1375806 h 1375806"/>
                <a:gd name="connsiteX4" fmla="*/ 4009705 w 4010209"/>
                <a:gd name="connsiteY4" fmla="*/ 998180 h 1375806"/>
                <a:gd name="connsiteX5" fmla="*/ 4010209 w 4010209"/>
                <a:gd name="connsiteY5" fmla="*/ 998180 h 1375806"/>
                <a:gd name="connsiteX6" fmla="*/ 4010209 w 4010209"/>
                <a:gd name="connsiteY6" fmla="*/ 996165 h 1375806"/>
                <a:gd name="connsiteX7" fmla="*/ 4010209 w 4010209"/>
                <a:gd name="connsiteY7" fmla="*/ 996163 h 1375806"/>
                <a:gd name="connsiteX8" fmla="*/ 4010209 w 4010209"/>
                <a:gd name="connsiteY8" fmla="*/ 996163 h 1375806"/>
                <a:gd name="connsiteX9" fmla="*/ 4010208 w 4010209"/>
                <a:gd name="connsiteY9" fmla="*/ 0 h 1375806"/>
                <a:gd name="connsiteX10" fmla="*/ 3146392 w 4010209"/>
                <a:gd name="connsiteY10" fmla="*/ 0 h 1375806"/>
                <a:gd name="connsiteX11" fmla="*/ 3146393 w 4010209"/>
                <a:gd name="connsiteY11" fmla="*/ 996163 h 1375806"/>
                <a:gd name="connsiteX12" fmla="*/ 3146391 w 4010209"/>
                <a:gd name="connsiteY12" fmla="*/ 996163 h 1375806"/>
                <a:gd name="connsiteX13" fmla="*/ 3146391 w 4010209"/>
                <a:gd name="connsiteY13" fmla="*/ 996160 h 1375806"/>
                <a:gd name="connsiteX14" fmla="*/ 3146366 w 4010209"/>
                <a:gd name="connsiteY14" fmla="*/ 996163 h 1375806"/>
                <a:gd name="connsiteX15" fmla="*/ 3145780 w 4010209"/>
                <a:gd name="connsiteY15" fmla="*/ 996163 h 1375806"/>
                <a:gd name="connsiteX16" fmla="*/ 3145762 w 4010209"/>
                <a:gd name="connsiteY16" fmla="*/ 996236 h 137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10209" h="1375806">
                  <a:moveTo>
                    <a:pt x="0" y="1375804"/>
                  </a:moveTo>
                  <a:lnTo>
                    <a:pt x="3050870" y="1375804"/>
                  </a:lnTo>
                  <a:lnTo>
                    <a:pt x="3050869" y="1375806"/>
                  </a:lnTo>
                  <a:lnTo>
                    <a:pt x="3915298" y="1375806"/>
                  </a:lnTo>
                  <a:lnTo>
                    <a:pt x="4009705" y="998180"/>
                  </a:lnTo>
                  <a:lnTo>
                    <a:pt x="4010209" y="998180"/>
                  </a:lnTo>
                  <a:lnTo>
                    <a:pt x="4010209" y="996165"/>
                  </a:lnTo>
                  <a:lnTo>
                    <a:pt x="4010209" y="996163"/>
                  </a:lnTo>
                  <a:lnTo>
                    <a:pt x="4010209" y="996163"/>
                  </a:lnTo>
                  <a:lnTo>
                    <a:pt x="4010208" y="0"/>
                  </a:lnTo>
                  <a:lnTo>
                    <a:pt x="3146392" y="0"/>
                  </a:lnTo>
                  <a:lnTo>
                    <a:pt x="3146393" y="996163"/>
                  </a:lnTo>
                  <a:lnTo>
                    <a:pt x="3146391" y="996163"/>
                  </a:lnTo>
                  <a:lnTo>
                    <a:pt x="3146391" y="996160"/>
                  </a:lnTo>
                  <a:lnTo>
                    <a:pt x="3146366" y="996163"/>
                  </a:lnTo>
                  <a:lnTo>
                    <a:pt x="3145780" y="996163"/>
                  </a:lnTo>
                  <a:lnTo>
                    <a:pt x="3145762" y="996236"/>
                  </a:lnTo>
                  <a:close/>
                </a:path>
              </a:pathLst>
            </a:custGeom>
            <a:gradFill>
              <a:gsLst>
                <a:gs pos="90000">
                  <a:srgbClr val="FF8080">
                    <a:alpha val="20000"/>
                  </a:srgbClr>
                </a:gs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  <a:gs pos="71000">
                  <a:srgbClr val="FF0000">
                    <a:alpha val="30000"/>
                  </a:srgbClr>
                </a:gs>
                <a:gs pos="0">
                  <a:srgbClr val="FF0000">
                    <a:alpha val="25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E2DBA38-9B0E-B4B0-C75A-94E24CB7C13F}"/>
                </a:ext>
              </a:extLst>
            </p:cNvPr>
            <p:cNvSpPr/>
            <p:nvPr/>
          </p:nvSpPr>
          <p:spPr>
            <a:xfrm>
              <a:off x="8164077" y="1446284"/>
              <a:ext cx="3204564" cy="1385102"/>
            </a:xfrm>
            <a:prstGeom prst="roundRect">
              <a:avLst>
                <a:gd name="adj" fmla="val 9078"/>
              </a:avLst>
            </a:prstGeom>
            <a:noFill/>
            <a:ln w="28575">
              <a:solidFill>
                <a:srgbClr val="FF4373"/>
              </a:solidFill>
              <a:prstDash val="dash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sp>
          <p:nvSpPr>
            <p:cNvPr id="46" name="Arrow: Notched Right 45">
              <a:extLst>
                <a:ext uri="{FF2B5EF4-FFF2-40B4-BE49-F238E27FC236}">
                  <a16:creationId xmlns:a16="http://schemas.microsoft.com/office/drawing/2014/main" id="{53756814-D53B-69E2-FBF0-2B647E22F2CC}"/>
                </a:ext>
              </a:extLst>
            </p:cNvPr>
            <p:cNvSpPr/>
            <p:nvPr/>
          </p:nvSpPr>
          <p:spPr>
            <a:xfrm>
              <a:off x="799307" y="3175366"/>
              <a:ext cx="10983589" cy="416666"/>
            </a:xfrm>
            <a:prstGeom prst="notchedRightArrow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4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8262A59-C0FC-2B30-960A-5958229F3BE4}"/>
                </a:ext>
              </a:extLst>
            </p:cNvPr>
            <p:cNvSpPr/>
            <p:nvPr/>
          </p:nvSpPr>
          <p:spPr>
            <a:xfrm flipH="1">
              <a:off x="1222506" y="3349687"/>
              <a:ext cx="62967" cy="629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8F9360D-3A73-A01C-FD99-AE68139F078E}"/>
                </a:ext>
              </a:extLst>
            </p:cNvPr>
            <p:cNvCxnSpPr>
              <a:cxnSpLocks/>
            </p:cNvCxnSpPr>
            <p:nvPr/>
          </p:nvCxnSpPr>
          <p:spPr>
            <a:xfrm>
              <a:off x="828586" y="3376120"/>
              <a:ext cx="10887577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F450BDE-5096-2810-AFDB-09C45CC909F7}"/>
                </a:ext>
              </a:extLst>
            </p:cNvPr>
            <p:cNvSpPr/>
            <p:nvPr/>
          </p:nvSpPr>
          <p:spPr>
            <a:xfrm flipH="1">
              <a:off x="4497059" y="3349687"/>
              <a:ext cx="62967" cy="629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5F1ABE-C3B6-BA3B-A8D3-01F2D3094243}"/>
                </a:ext>
              </a:extLst>
            </p:cNvPr>
            <p:cNvSpPr/>
            <p:nvPr/>
          </p:nvSpPr>
          <p:spPr>
            <a:xfrm flipH="1">
              <a:off x="4806346" y="3349687"/>
              <a:ext cx="62967" cy="629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DBC9B7-B320-9C5E-B79F-9CB522A8DE5B}"/>
                </a:ext>
              </a:extLst>
            </p:cNvPr>
            <p:cNvSpPr/>
            <p:nvPr/>
          </p:nvSpPr>
          <p:spPr>
            <a:xfrm flipH="1">
              <a:off x="8089064" y="3349687"/>
              <a:ext cx="62967" cy="629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1488DFA-7B95-BF45-FF76-9192CC871B29}"/>
                </a:ext>
              </a:extLst>
            </p:cNvPr>
            <p:cNvSpPr/>
            <p:nvPr/>
          </p:nvSpPr>
          <p:spPr>
            <a:xfrm flipH="1">
              <a:off x="8424638" y="3349687"/>
              <a:ext cx="62967" cy="629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A5DF52E9-7417-225F-66AB-E2414202E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147" y="1531450"/>
              <a:ext cx="2304883" cy="1070602"/>
            </a:xfrm>
            <a:custGeom>
              <a:avLst/>
              <a:gdLst>
                <a:gd name="T0" fmla="*/ 90 w 5858"/>
                <a:gd name="T1" fmla="*/ 2721 h 2721"/>
                <a:gd name="T2" fmla="*/ 180 w 5858"/>
                <a:gd name="T3" fmla="*/ 2716 h 2721"/>
                <a:gd name="T4" fmla="*/ 275 w 5858"/>
                <a:gd name="T5" fmla="*/ 2721 h 2721"/>
                <a:gd name="T6" fmla="*/ 365 w 5858"/>
                <a:gd name="T7" fmla="*/ 2711 h 2721"/>
                <a:gd name="T8" fmla="*/ 460 w 5858"/>
                <a:gd name="T9" fmla="*/ 2721 h 2721"/>
                <a:gd name="T10" fmla="*/ 550 w 5858"/>
                <a:gd name="T11" fmla="*/ 2716 h 2721"/>
                <a:gd name="T12" fmla="*/ 644 w 5858"/>
                <a:gd name="T13" fmla="*/ 2721 h 2721"/>
                <a:gd name="T14" fmla="*/ 734 w 5858"/>
                <a:gd name="T15" fmla="*/ 2711 h 2721"/>
                <a:gd name="T16" fmla="*/ 829 w 5858"/>
                <a:gd name="T17" fmla="*/ 2721 h 2721"/>
                <a:gd name="T18" fmla="*/ 919 w 5858"/>
                <a:gd name="T19" fmla="*/ 2716 h 2721"/>
                <a:gd name="T20" fmla="*/ 1014 w 5858"/>
                <a:gd name="T21" fmla="*/ 2721 h 2721"/>
                <a:gd name="T22" fmla="*/ 1104 w 5858"/>
                <a:gd name="T23" fmla="*/ 2716 h 2721"/>
                <a:gd name="T24" fmla="*/ 1198 w 5858"/>
                <a:gd name="T25" fmla="*/ 2721 h 2721"/>
                <a:gd name="T26" fmla="*/ 1288 w 5858"/>
                <a:gd name="T27" fmla="*/ 2721 h 2721"/>
                <a:gd name="T28" fmla="*/ 1383 w 5858"/>
                <a:gd name="T29" fmla="*/ 2721 h 2721"/>
                <a:gd name="T30" fmla="*/ 1473 w 5858"/>
                <a:gd name="T31" fmla="*/ 2716 h 2721"/>
                <a:gd name="T32" fmla="*/ 1568 w 5858"/>
                <a:gd name="T33" fmla="*/ 2721 h 2721"/>
                <a:gd name="T34" fmla="*/ 1658 w 5858"/>
                <a:gd name="T35" fmla="*/ 2716 h 2721"/>
                <a:gd name="T36" fmla="*/ 1752 w 5858"/>
                <a:gd name="T37" fmla="*/ 2721 h 2721"/>
                <a:gd name="T38" fmla="*/ 1842 w 5858"/>
                <a:gd name="T39" fmla="*/ 2721 h 2721"/>
                <a:gd name="T40" fmla="*/ 1937 w 5858"/>
                <a:gd name="T41" fmla="*/ 2721 h 2721"/>
                <a:gd name="T42" fmla="*/ 2027 w 5858"/>
                <a:gd name="T43" fmla="*/ 2721 h 2721"/>
                <a:gd name="T44" fmla="*/ 2122 w 5858"/>
                <a:gd name="T45" fmla="*/ 2721 h 2721"/>
                <a:gd name="T46" fmla="*/ 2212 w 5858"/>
                <a:gd name="T47" fmla="*/ 2716 h 2721"/>
                <a:gd name="T48" fmla="*/ 2307 w 5858"/>
                <a:gd name="T49" fmla="*/ 2721 h 2721"/>
                <a:gd name="T50" fmla="*/ 2396 w 5858"/>
                <a:gd name="T51" fmla="*/ 2711 h 2721"/>
                <a:gd name="T52" fmla="*/ 2491 w 5858"/>
                <a:gd name="T53" fmla="*/ 2721 h 2721"/>
                <a:gd name="T54" fmla="*/ 2581 w 5858"/>
                <a:gd name="T55" fmla="*/ 2716 h 2721"/>
                <a:gd name="T56" fmla="*/ 2676 w 5858"/>
                <a:gd name="T57" fmla="*/ 2721 h 2721"/>
                <a:gd name="T58" fmla="*/ 2766 w 5858"/>
                <a:gd name="T59" fmla="*/ 2711 h 2721"/>
                <a:gd name="T60" fmla="*/ 2861 w 5858"/>
                <a:gd name="T61" fmla="*/ 2721 h 2721"/>
                <a:gd name="T62" fmla="*/ 2951 w 5858"/>
                <a:gd name="T63" fmla="*/ 2716 h 2721"/>
                <a:gd name="T64" fmla="*/ 3045 w 5858"/>
                <a:gd name="T65" fmla="*/ 2721 h 2721"/>
                <a:gd name="T66" fmla="*/ 3135 w 5858"/>
                <a:gd name="T67" fmla="*/ 2716 h 2721"/>
                <a:gd name="T68" fmla="*/ 3230 w 5858"/>
                <a:gd name="T69" fmla="*/ 2721 h 2721"/>
                <a:gd name="T70" fmla="*/ 3320 w 5858"/>
                <a:gd name="T71" fmla="*/ 2711 h 2721"/>
                <a:gd name="T72" fmla="*/ 3415 w 5858"/>
                <a:gd name="T73" fmla="*/ 2721 h 2721"/>
                <a:gd name="T74" fmla="*/ 3505 w 5858"/>
                <a:gd name="T75" fmla="*/ 2716 h 2721"/>
                <a:gd name="T76" fmla="*/ 3599 w 5858"/>
                <a:gd name="T77" fmla="*/ 2721 h 2721"/>
                <a:gd name="T78" fmla="*/ 3689 w 5858"/>
                <a:gd name="T79" fmla="*/ 2687 h 2721"/>
                <a:gd name="T80" fmla="*/ 3784 w 5858"/>
                <a:gd name="T81" fmla="*/ 2721 h 2721"/>
                <a:gd name="T82" fmla="*/ 3874 w 5858"/>
                <a:gd name="T83" fmla="*/ 2716 h 2721"/>
                <a:gd name="T84" fmla="*/ 3969 w 5858"/>
                <a:gd name="T85" fmla="*/ 2721 h 2721"/>
                <a:gd name="T86" fmla="*/ 4059 w 5858"/>
                <a:gd name="T87" fmla="*/ 2716 h 2721"/>
                <a:gd name="T88" fmla="*/ 4153 w 5858"/>
                <a:gd name="T89" fmla="*/ 2721 h 2721"/>
                <a:gd name="T90" fmla="*/ 4243 w 5858"/>
                <a:gd name="T91" fmla="*/ 2716 h 2721"/>
                <a:gd name="T92" fmla="*/ 4338 w 5858"/>
                <a:gd name="T93" fmla="*/ 2721 h 2721"/>
                <a:gd name="T94" fmla="*/ 4428 w 5858"/>
                <a:gd name="T95" fmla="*/ 2716 h 2721"/>
                <a:gd name="T96" fmla="*/ 4523 w 5858"/>
                <a:gd name="T97" fmla="*/ 2721 h 2721"/>
                <a:gd name="T98" fmla="*/ 4613 w 5858"/>
                <a:gd name="T99" fmla="*/ 2711 h 2721"/>
                <a:gd name="T100" fmla="*/ 4707 w 5858"/>
                <a:gd name="T101" fmla="*/ 2721 h 2721"/>
                <a:gd name="T102" fmla="*/ 4797 w 5858"/>
                <a:gd name="T103" fmla="*/ 2716 h 2721"/>
                <a:gd name="T104" fmla="*/ 4892 w 5858"/>
                <a:gd name="T105" fmla="*/ 2721 h 2721"/>
                <a:gd name="T106" fmla="*/ 4982 w 5858"/>
                <a:gd name="T107" fmla="*/ 2716 h 2721"/>
                <a:gd name="T108" fmla="*/ 5077 w 5858"/>
                <a:gd name="T109" fmla="*/ 2721 h 2721"/>
                <a:gd name="T110" fmla="*/ 5167 w 5858"/>
                <a:gd name="T111" fmla="*/ 2721 h 2721"/>
                <a:gd name="T112" fmla="*/ 5262 w 5858"/>
                <a:gd name="T113" fmla="*/ 2721 h 2721"/>
                <a:gd name="T114" fmla="*/ 5352 w 5858"/>
                <a:gd name="T115" fmla="*/ 2711 h 2721"/>
                <a:gd name="T116" fmla="*/ 5446 w 5858"/>
                <a:gd name="T117" fmla="*/ 2721 h 2721"/>
                <a:gd name="T118" fmla="*/ 5536 w 5858"/>
                <a:gd name="T119" fmla="*/ 2716 h 2721"/>
                <a:gd name="T120" fmla="*/ 5631 w 5858"/>
                <a:gd name="T121" fmla="*/ 2721 h 2721"/>
                <a:gd name="T122" fmla="*/ 5721 w 5858"/>
                <a:gd name="T123" fmla="*/ 2706 h 2721"/>
                <a:gd name="T124" fmla="*/ 5816 w 5858"/>
                <a:gd name="T125" fmla="*/ 2721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8" h="2721">
                  <a:moveTo>
                    <a:pt x="0" y="2721"/>
                  </a:moveTo>
                  <a:lnTo>
                    <a:pt x="0" y="2721"/>
                  </a:lnTo>
                  <a:lnTo>
                    <a:pt x="0" y="2706"/>
                  </a:lnTo>
                  <a:lnTo>
                    <a:pt x="0" y="2716"/>
                  </a:lnTo>
                  <a:lnTo>
                    <a:pt x="5" y="2716"/>
                  </a:lnTo>
                  <a:lnTo>
                    <a:pt x="5" y="2721"/>
                  </a:lnTo>
                  <a:lnTo>
                    <a:pt x="5" y="2711"/>
                  </a:lnTo>
                  <a:lnTo>
                    <a:pt x="5" y="2716"/>
                  </a:lnTo>
                  <a:lnTo>
                    <a:pt x="10" y="2716"/>
                  </a:lnTo>
                  <a:lnTo>
                    <a:pt x="10" y="2721"/>
                  </a:lnTo>
                  <a:lnTo>
                    <a:pt x="10" y="2706"/>
                  </a:lnTo>
                  <a:lnTo>
                    <a:pt x="10" y="2721"/>
                  </a:lnTo>
                  <a:lnTo>
                    <a:pt x="14" y="2721"/>
                  </a:lnTo>
                  <a:lnTo>
                    <a:pt x="14" y="2721"/>
                  </a:lnTo>
                  <a:lnTo>
                    <a:pt x="14" y="2706"/>
                  </a:lnTo>
                  <a:lnTo>
                    <a:pt x="14" y="2716"/>
                  </a:lnTo>
                  <a:lnTo>
                    <a:pt x="19" y="2716"/>
                  </a:lnTo>
                  <a:lnTo>
                    <a:pt x="19" y="2721"/>
                  </a:lnTo>
                  <a:lnTo>
                    <a:pt x="19" y="2706"/>
                  </a:lnTo>
                  <a:lnTo>
                    <a:pt x="19" y="2716"/>
                  </a:lnTo>
                  <a:lnTo>
                    <a:pt x="24" y="2716"/>
                  </a:lnTo>
                  <a:lnTo>
                    <a:pt x="24" y="2721"/>
                  </a:lnTo>
                  <a:lnTo>
                    <a:pt x="24" y="2706"/>
                  </a:lnTo>
                  <a:lnTo>
                    <a:pt x="24" y="2716"/>
                  </a:lnTo>
                  <a:lnTo>
                    <a:pt x="29" y="2716"/>
                  </a:lnTo>
                  <a:lnTo>
                    <a:pt x="29" y="2721"/>
                  </a:lnTo>
                  <a:lnTo>
                    <a:pt x="29" y="2706"/>
                  </a:lnTo>
                  <a:lnTo>
                    <a:pt x="29" y="2716"/>
                  </a:lnTo>
                  <a:lnTo>
                    <a:pt x="33" y="2721"/>
                  </a:lnTo>
                  <a:lnTo>
                    <a:pt x="33" y="2721"/>
                  </a:lnTo>
                  <a:lnTo>
                    <a:pt x="33" y="2706"/>
                  </a:lnTo>
                  <a:lnTo>
                    <a:pt x="33" y="2716"/>
                  </a:lnTo>
                  <a:lnTo>
                    <a:pt x="38" y="2716"/>
                  </a:lnTo>
                  <a:lnTo>
                    <a:pt x="38" y="2721"/>
                  </a:lnTo>
                  <a:lnTo>
                    <a:pt x="38" y="2706"/>
                  </a:lnTo>
                  <a:lnTo>
                    <a:pt x="38" y="2716"/>
                  </a:lnTo>
                  <a:lnTo>
                    <a:pt x="43" y="2721"/>
                  </a:lnTo>
                  <a:lnTo>
                    <a:pt x="43" y="2721"/>
                  </a:lnTo>
                  <a:lnTo>
                    <a:pt x="43" y="2706"/>
                  </a:lnTo>
                  <a:lnTo>
                    <a:pt x="43" y="2716"/>
                  </a:lnTo>
                  <a:lnTo>
                    <a:pt x="48" y="2716"/>
                  </a:lnTo>
                  <a:lnTo>
                    <a:pt x="48" y="2721"/>
                  </a:lnTo>
                  <a:lnTo>
                    <a:pt x="48" y="2706"/>
                  </a:lnTo>
                  <a:lnTo>
                    <a:pt x="48" y="2716"/>
                  </a:lnTo>
                  <a:lnTo>
                    <a:pt x="52" y="2716"/>
                  </a:lnTo>
                  <a:lnTo>
                    <a:pt x="52" y="2721"/>
                  </a:lnTo>
                  <a:lnTo>
                    <a:pt x="52" y="2706"/>
                  </a:lnTo>
                  <a:lnTo>
                    <a:pt x="52" y="2716"/>
                  </a:lnTo>
                  <a:lnTo>
                    <a:pt x="57" y="2716"/>
                  </a:lnTo>
                  <a:lnTo>
                    <a:pt x="57" y="2721"/>
                  </a:lnTo>
                  <a:lnTo>
                    <a:pt x="57" y="2706"/>
                  </a:lnTo>
                  <a:lnTo>
                    <a:pt x="57" y="2721"/>
                  </a:lnTo>
                  <a:lnTo>
                    <a:pt x="62" y="2721"/>
                  </a:lnTo>
                  <a:lnTo>
                    <a:pt x="62" y="2721"/>
                  </a:lnTo>
                  <a:lnTo>
                    <a:pt x="62" y="2706"/>
                  </a:lnTo>
                  <a:lnTo>
                    <a:pt x="62" y="2716"/>
                  </a:lnTo>
                  <a:lnTo>
                    <a:pt x="67" y="2716"/>
                  </a:lnTo>
                  <a:lnTo>
                    <a:pt x="67" y="2721"/>
                  </a:lnTo>
                  <a:lnTo>
                    <a:pt x="67" y="2706"/>
                  </a:lnTo>
                  <a:lnTo>
                    <a:pt x="67" y="2716"/>
                  </a:lnTo>
                  <a:lnTo>
                    <a:pt x="71" y="2716"/>
                  </a:lnTo>
                  <a:lnTo>
                    <a:pt x="71" y="2721"/>
                  </a:lnTo>
                  <a:lnTo>
                    <a:pt x="71" y="2706"/>
                  </a:lnTo>
                  <a:lnTo>
                    <a:pt x="71" y="2716"/>
                  </a:lnTo>
                  <a:lnTo>
                    <a:pt x="76" y="2716"/>
                  </a:lnTo>
                  <a:lnTo>
                    <a:pt x="76" y="2721"/>
                  </a:lnTo>
                  <a:lnTo>
                    <a:pt x="76" y="2706"/>
                  </a:lnTo>
                  <a:lnTo>
                    <a:pt x="76" y="2716"/>
                  </a:lnTo>
                  <a:lnTo>
                    <a:pt x="81" y="2716"/>
                  </a:lnTo>
                  <a:lnTo>
                    <a:pt x="81" y="2721"/>
                  </a:lnTo>
                  <a:lnTo>
                    <a:pt x="81" y="2702"/>
                  </a:lnTo>
                  <a:lnTo>
                    <a:pt x="81" y="2716"/>
                  </a:lnTo>
                  <a:lnTo>
                    <a:pt x="85" y="2716"/>
                  </a:lnTo>
                  <a:lnTo>
                    <a:pt x="85" y="2721"/>
                  </a:lnTo>
                  <a:lnTo>
                    <a:pt x="85" y="2706"/>
                  </a:lnTo>
                  <a:lnTo>
                    <a:pt x="85" y="2716"/>
                  </a:lnTo>
                  <a:lnTo>
                    <a:pt x="90" y="2716"/>
                  </a:lnTo>
                  <a:lnTo>
                    <a:pt x="90" y="2721"/>
                  </a:lnTo>
                  <a:lnTo>
                    <a:pt x="90" y="2706"/>
                  </a:lnTo>
                  <a:lnTo>
                    <a:pt x="90" y="2721"/>
                  </a:lnTo>
                  <a:lnTo>
                    <a:pt x="95" y="2716"/>
                  </a:lnTo>
                  <a:lnTo>
                    <a:pt x="95" y="2721"/>
                  </a:lnTo>
                  <a:lnTo>
                    <a:pt x="95" y="2706"/>
                  </a:lnTo>
                  <a:lnTo>
                    <a:pt x="95" y="2716"/>
                  </a:lnTo>
                  <a:lnTo>
                    <a:pt x="100" y="2716"/>
                  </a:lnTo>
                  <a:lnTo>
                    <a:pt x="100" y="2721"/>
                  </a:lnTo>
                  <a:lnTo>
                    <a:pt x="100" y="2706"/>
                  </a:lnTo>
                  <a:lnTo>
                    <a:pt x="100" y="2711"/>
                  </a:lnTo>
                  <a:lnTo>
                    <a:pt x="104" y="2716"/>
                  </a:lnTo>
                  <a:lnTo>
                    <a:pt x="104" y="2721"/>
                  </a:lnTo>
                  <a:lnTo>
                    <a:pt x="104" y="2702"/>
                  </a:lnTo>
                  <a:lnTo>
                    <a:pt x="104" y="2721"/>
                  </a:lnTo>
                  <a:lnTo>
                    <a:pt x="109" y="2716"/>
                  </a:lnTo>
                  <a:lnTo>
                    <a:pt x="109" y="2721"/>
                  </a:lnTo>
                  <a:lnTo>
                    <a:pt x="109" y="2706"/>
                  </a:lnTo>
                  <a:lnTo>
                    <a:pt x="109" y="2721"/>
                  </a:lnTo>
                  <a:lnTo>
                    <a:pt x="114" y="2721"/>
                  </a:lnTo>
                  <a:lnTo>
                    <a:pt x="114" y="2721"/>
                  </a:lnTo>
                  <a:lnTo>
                    <a:pt x="114" y="2702"/>
                  </a:lnTo>
                  <a:lnTo>
                    <a:pt x="114" y="2716"/>
                  </a:lnTo>
                  <a:lnTo>
                    <a:pt x="119" y="2721"/>
                  </a:lnTo>
                  <a:lnTo>
                    <a:pt x="119" y="2721"/>
                  </a:lnTo>
                  <a:lnTo>
                    <a:pt x="119" y="2702"/>
                  </a:lnTo>
                  <a:lnTo>
                    <a:pt x="119" y="2716"/>
                  </a:lnTo>
                  <a:lnTo>
                    <a:pt x="123" y="2716"/>
                  </a:lnTo>
                  <a:lnTo>
                    <a:pt x="123" y="2721"/>
                  </a:lnTo>
                  <a:lnTo>
                    <a:pt x="123" y="2702"/>
                  </a:lnTo>
                  <a:lnTo>
                    <a:pt x="123" y="2716"/>
                  </a:lnTo>
                  <a:lnTo>
                    <a:pt x="128" y="2716"/>
                  </a:lnTo>
                  <a:lnTo>
                    <a:pt x="128" y="2721"/>
                  </a:lnTo>
                  <a:lnTo>
                    <a:pt x="128" y="2697"/>
                  </a:lnTo>
                  <a:lnTo>
                    <a:pt x="128" y="2716"/>
                  </a:lnTo>
                  <a:lnTo>
                    <a:pt x="133" y="2716"/>
                  </a:lnTo>
                  <a:lnTo>
                    <a:pt x="133" y="2721"/>
                  </a:lnTo>
                  <a:lnTo>
                    <a:pt x="133" y="2702"/>
                  </a:lnTo>
                  <a:lnTo>
                    <a:pt x="133" y="2721"/>
                  </a:lnTo>
                  <a:lnTo>
                    <a:pt x="138" y="2721"/>
                  </a:lnTo>
                  <a:lnTo>
                    <a:pt x="138" y="2721"/>
                  </a:lnTo>
                  <a:lnTo>
                    <a:pt x="138" y="2687"/>
                  </a:lnTo>
                  <a:lnTo>
                    <a:pt x="138" y="2721"/>
                  </a:lnTo>
                  <a:lnTo>
                    <a:pt x="142" y="2716"/>
                  </a:lnTo>
                  <a:lnTo>
                    <a:pt x="142" y="2721"/>
                  </a:lnTo>
                  <a:lnTo>
                    <a:pt x="142" y="2702"/>
                  </a:lnTo>
                  <a:lnTo>
                    <a:pt x="142" y="2716"/>
                  </a:lnTo>
                  <a:lnTo>
                    <a:pt x="147" y="2716"/>
                  </a:lnTo>
                  <a:lnTo>
                    <a:pt x="147" y="2721"/>
                  </a:lnTo>
                  <a:lnTo>
                    <a:pt x="147" y="2702"/>
                  </a:lnTo>
                  <a:lnTo>
                    <a:pt x="147" y="2716"/>
                  </a:lnTo>
                  <a:lnTo>
                    <a:pt x="152" y="2716"/>
                  </a:lnTo>
                  <a:lnTo>
                    <a:pt x="152" y="2721"/>
                  </a:lnTo>
                  <a:lnTo>
                    <a:pt x="152" y="2697"/>
                  </a:lnTo>
                  <a:lnTo>
                    <a:pt x="152" y="2711"/>
                  </a:lnTo>
                  <a:lnTo>
                    <a:pt x="157" y="2716"/>
                  </a:lnTo>
                  <a:lnTo>
                    <a:pt x="157" y="2721"/>
                  </a:lnTo>
                  <a:lnTo>
                    <a:pt x="157" y="2692"/>
                  </a:lnTo>
                  <a:lnTo>
                    <a:pt x="157" y="2716"/>
                  </a:lnTo>
                  <a:lnTo>
                    <a:pt x="161" y="2716"/>
                  </a:lnTo>
                  <a:lnTo>
                    <a:pt x="161" y="2721"/>
                  </a:lnTo>
                  <a:lnTo>
                    <a:pt x="161" y="2702"/>
                  </a:lnTo>
                  <a:lnTo>
                    <a:pt x="161" y="2711"/>
                  </a:lnTo>
                  <a:lnTo>
                    <a:pt x="166" y="2711"/>
                  </a:lnTo>
                  <a:lnTo>
                    <a:pt x="166" y="2721"/>
                  </a:lnTo>
                  <a:lnTo>
                    <a:pt x="166" y="2702"/>
                  </a:lnTo>
                  <a:lnTo>
                    <a:pt x="166" y="2721"/>
                  </a:lnTo>
                  <a:lnTo>
                    <a:pt x="171" y="2721"/>
                  </a:lnTo>
                  <a:lnTo>
                    <a:pt x="171" y="2721"/>
                  </a:lnTo>
                  <a:lnTo>
                    <a:pt x="171" y="2697"/>
                  </a:lnTo>
                  <a:lnTo>
                    <a:pt x="171" y="2716"/>
                  </a:lnTo>
                  <a:lnTo>
                    <a:pt x="175" y="2716"/>
                  </a:lnTo>
                  <a:lnTo>
                    <a:pt x="175" y="2721"/>
                  </a:lnTo>
                  <a:lnTo>
                    <a:pt x="175" y="2692"/>
                  </a:lnTo>
                  <a:lnTo>
                    <a:pt x="175" y="2716"/>
                  </a:lnTo>
                  <a:lnTo>
                    <a:pt x="180" y="2716"/>
                  </a:lnTo>
                  <a:lnTo>
                    <a:pt x="180" y="2721"/>
                  </a:lnTo>
                  <a:lnTo>
                    <a:pt x="180" y="2692"/>
                  </a:lnTo>
                  <a:lnTo>
                    <a:pt x="180" y="2716"/>
                  </a:lnTo>
                  <a:lnTo>
                    <a:pt x="185" y="2716"/>
                  </a:lnTo>
                  <a:lnTo>
                    <a:pt x="185" y="2721"/>
                  </a:lnTo>
                  <a:lnTo>
                    <a:pt x="185" y="2702"/>
                  </a:lnTo>
                  <a:lnTo>
                    <a:pt x="185" y="2716"/>
                  </a:lnTo>
                  <a:lnTo>
                    <a:pt x="190" y="2716"/>
                  </a:lnTo>
                  <a:lnTo>
                    <a:pt x="190" y="2721"/>
                  </a:lnTo>
                  <a:lnTo>
                    <a:pt x="190" y="2702"/>
                  </a:lnTo>
                  <a:lnTo>
                    <a:pt x="190" y="2716"/>
                  </a:lnTo>
                  <a:lnTo>
                    <a:pt x="194" y="2716"/>
                  </a:lnTo>
                  <a:lnTo>
                    <a:pt x="194" y="2721"/>
                  </a:lnTo>
                  <a:lnTo>
                    <a:pt x="194" y="2702"/>
                  </a:lnTo>
                  <a:lnTo>
                    <a:pt x="194" y="2706"/>
                  </a:lnTo>
                  <a:lnTo>
                    <a:pt x="199" y="2711"/>
                  </a:lnTo>
                  <a:lnTo>
                    <a:pt x="199" y="2721"/>
                  </a:lnTo>
                  <a:lnTo>
                    <a:pt x="199" y="2678"/>
                  </a:lnTo>
                  <a:lnTo>
                    <a:pt x="199" y="2711"/>
                  </a:lnTo>
                  <a:lnTo>
                    <a:pt x="204" y="2711"/>
                  </a:lnTo>
                  <a:lnTo>
                    <a:pt x="204" y="2721"/>
                  </a:lnTo>
                  <a:lnTo>
                    <a:pt x="204" y="2702"/>
                  </a:lnTo>
                  <a:lnTo>
                    <a:pt x="204" y="2716"/>
                  </a:lnTo>
                  <a:lnTo>
                    <a:pt x="209" y="2716"/>
                  </a:lnTo>
                  <a:lnTo>
                    <a:pt x="209" y="2721"/>
                  </a:lnTo>
                  <a:lnTo>
                    <a:pt x="209" y="2702"/>
                  </a:lnTo>
                  <a:lnTo>
                    <a:pt x="209" y="2716"/>
                  </a:lnTo>
                  <a:lnTo>
                    <a:pt x="213" y="2716"/>
                  </a:lnTo>
                  <a:lnTo>
                    <a:pt x="213" y="2721"/>
                  </a:lnTo>
                  <a:lnTo>
                    <a:pt x="213" y="2706"/>
                  </a:lnTo>
                  <a:lnTo>
                    <a:pt x="213" y="2711"/>
                  </a:lnTo>
                  <a:lnTo>
                    <a:pt x="218" y="2711"/>
                  </a:lnTo>
                  <a:lnTo>
                    <a:pt x="218" y="2721"/>
                  </a:lnTo>
                  <a:lnTo>
                    <a:pt x="218" y="2692"/>
                  </a:lnTo>
                  <a:lnTo>
                    <a:pt x="218" y="2711"/>
                  </a:lnTo>
                  <a:lnTo>
                    <a:pt x="223" y="2711"/>
                  </a:lnTo>
                  <a:lnTo>
                    <a:pt x="223" y="2721"/>
                  </a:lnTo>
                  <a:lnTo>
                    <a:pt x="223" y="2702"/>
                  </a:lnTo>
                  <a:lnTo>
                    <a:pt x="223" y="2721"/>
                  </a:lnTo>
                  <a:lnTo>
                    <a:pt x="228" y="2721"/>
                  </a:lnTo>
                  <a:lnTo>
                    <a:pt x="228" y="2721"/>
                  </a:lnTo>
                  <a:lnTo>
                    <a:pt x="228" y="2702"/>
                  </a:lnTo>
                  <a:lnTo>
                    <a:pt x="228" y="2721"/>
                  </a:lnTo>
                  <a:lnTo>
                    <a:pt x="232" y="2716"/>
                  </a:lnTo>
                  <a:lnTo>
                    <a:pt x="232" y="2721"/>
                  </a:lnTo>
                  <a:lnTo>
                    <a:pt x="232" y="2702"/>
                  </a:lnTo>
                  <a:lnTo>
                    <a:pt x="232" y="2716"/>
                  </a:lnTo>
                  <a:lnTo>
                    <a:pt x="237" y="2716"/>
                  </a:lnTo>
                  <a:lnTo>
                    <a:pt x="237" y="2721"/>
                  </a:lnTo>
                  <a:lnTo>
                    <a:pt x="237" y="2678"/>
                  </a:lnTo>
                  <a:lnTo>
                    <a:pt x="237" y="2711"/>
                  </a:lnTo>
                  <a:lnTo>
                    <a:pt x="242" y="2711"/>
                  </a:lnTo>
                  <a:lnTo>
                    <a:pt x="242" y="2721"/>
                  </a:lnTo>
                  <a:lnTo>
                    <a:pt x="242" y="2702"/>
                  </a:lnTo>
                  <a:lnTo>
                    <a:pt x="242" y="2721"/>
                  </a:lnTo>
                  <a:lnTo>
                    <a:pt x="247" y="2716"/>
                  </a:lnTo>
                  <a:lnTo>
                    <a:pt x="247" y="2721"/>
                  </a:lnTo>
                  <a:lnTo>
                    <a:pt x="247" y="2702"/>
                  </a:lnTo>
                  <a:lnTo>
                    <a:pt x="247" y="2716"/>
                  </a:lnTo>
                  <a:lnTo>
                    <a:pt x="251" y="2716"/>
                  </a:lnTo>
                  <a:lnTo>
                    <a:pt x="251" y="2721"/>
                  </a:lnTo>
                  <a:lnTo>
                    <a:pt x="251" y="2702"/>
                  </a:lnTo>
                  <a:lnTo>
                    <a:pt x="251" y="2716"/>
                  </a:lnTo>
                  <a:lnTo>
                    <a:pt x="256" y="2716"/>
                  </a:lnTo>
                  <a:lnTo>
                    <a:pt x="256" y="2721"/>
                  </a:lnTo>
                  <a:lnTo>
                    <a:pt x="256" y="2702"/>
                  </a:lnTo>
                  <a:lnTo>
                    <a:pt x="256" y="2716"/>
                  </a:lnTo>
                  <a:lnTo>
                    <a:pt x="261" y="2716"/>
                  </a:lnTo>
                  <a:lnTo>
                    <a:pt x="261" y="2721"/>
                  </a:lnTo>
                  <a:lnTo>
                    <a:pt x="261" y="2702"/>
                  </a:lnTo>
                  <a:lnTo>
                    <a:pt x="261" y="2711"/>
                  </a:lnTo>
                  <a:lnTo>
                    <a:pt x="265" y="2711"/>
                  </a:lnTo>
                  <a:lnTo>
                    <a:pt x="265" y="2721"/>
                  </a:lnTo>
                  <a:lnTo>
                    <a:pt x="265" y="2702"/>
                  </a:lnTo>
                  <a:lnTo>
                    <a:pt x="265" y="2716"/>
                  </a:lnTo>
                  <a:lnTo>
                    <a:pt x="270" y="2716"/>
                  </a:lnTo>
                  <a:lnTo>
                    <a:pt x="270" y="2721"/>
                  </a:lnTo>
                  <a:lnTo>
                    <a:pt x="270" y="2702"/>
                  </a:lnTo>
                  <a:lnTo>
                    <a:pt x="270" y="2711"/>
                  </a:lnTo>
                  <a:lnTo>
                    <a:pt x="275" y="2711"/>
                  </a:lnTo>
                  <a:lnTo>
                    <a:pt x="275" y="2721"/>
                  </a:lnTo>
                  <a:lnTo>
                    <a:pt x="275" y="2697"/>
                  </a:lnTo>
                  <a:lnTo>
                    <a:pt x="275" y="2711"/>
                  </a:lnTo>
                  <a:lnTo>
                    <a:pt x="280" y="2711"/>
                  </a:lnTo>
                  <a:lnTo>
                    <a:pt x="280" y="2721"/>
                  </a:lnTo>
                  <a:lnTo>
                    <a:pt x="280" y="2702"/>
                  </a:lnTo>
                  <a:lnTo>
                    <a:pt x="280" y="2716"/>
                  </a:lnTo>
                  <a:lnTo>
                    <a:pt x="284" y="2716"/>
                  </a:lnTo>
                  <a:lnTo>
                    <a:pt x="284" y="2721"/>
                  </a:lnTo>
                  <a:lnTo>
                    <a:pt x="284" y="2706"/>
                  </a:lnTo>
                  <a:lnTo>
                    <a:pt x="284" y="2716"/>
                  </a:lnTo>
                  <a:lnTo>
                    <a:pt x="289" y="2716"/>
                  </a:lnTo>
                  <a:lnTo>
                    <a:pt x="289" y="2721"/>
                  </a:lnTo>
                  <a:lnTo>
                    <a:pt x="289" y="2702"/>
                  </a:lnTo>
                  <a:lnTo>
                    <a:pt x="289" y="2721"/>
                  </a:lnTo>
                  <a:lnTo>
                    <a:pt x="294" y="2716"/>
                  </a:lnTo>
                  <a:lnTo>
                    <a:pt x="294" y="2721"/>
                  </a:lnTo>
                  <a:lnTo>
                    <a:pt x="294" y="2692"/>
                  </a:lnTo>
                  <a:lnTo>
                    <a:pt x="294" y="2711"/>
                  </a:lnTo>
                  <a:lnTo>
                    <a:pt x="299" y="2711"/>
                  </a:lnTo>
                  <a:lnTo>
                    <a:pt x="299" y="2721"/>
                  </a:lnTo>
                  <a:lnTo>
                    <a:pt x="299" y="2702"/>
                  </a:lnTo>
                  <a:lnTo>
                    <a:pt x="299" y="2716"/>
                  </a:lnTo>
                  <a:lnTo>
                    <a:pt x="303" y="2721"/>
                  </a:lnTo>
                  <a:lnTo>
                    <a:pt x="303" y="2721"/>
                  </a:lnTo>
                  <a:lnTo>
                    <a:pt x="303" y="2702"/>
                  </a:lnTo>
                  <a:lnTo>
                    <a:pt x="303" y="2716"/>
                  </a:lnTo>
                  <a:lnTo>
                    <a:pt x="308" y="2716"/>
                  </a:lnTo>
                  <a:lnTo>
                    <a:pt x="308" y="2721"/>
                  </a:lnTo>
                  <a:lnTo>
                    <a:pt x="308" y="2702"/>
                  </a:lnTo>
                  <a:lnTo>
                    <a:pt x="308" y="2716"/>
                  </a:lnTo>
                  <a:lnTo>
                    <a:pt x="313" y="2716"/>
                  </a:lnTo>
                  <a:lnTo>
                    <a:pt x="313" y="2721"/>
                  </a:lnTo>
                  <a:lnTo>
                    <a:pt x="313" y="2673"/>
                  </a:lnTo>
                  <a:lnTo>
                    <a:pt x="313" y="2716"/>
                  </a:lnTo>
                  <a:lnTo>
                    <a:pt x="318" y="2716"/>
                  </a:lnTo>
                  <a:lnTo>
                    <a:pt x="318" y="2721"/>
                  </a:lnTo>
                  <a:lnTo>
                    <a:pt x="318" y="2697"/>
                  </a:lnTo>
                  <a:lnTo>
                    <a:pt x="318" y="2716"/>
                  </a:lnTo>
                  <a:lnTo>
                    <a:pt x="322" y="2716"/>
                  </a:lnTo>
                  <a:lnTo>
                    <a:pt x="322" y="2721"/>
                  </a:lnTo>
                  <a:lnTo>
                    <a:pt x="322" y="2702"/>
                  </a:lnTo>
                  <a:lnTo>
                    <a:pt x="322" y="2721"/>
                  </a:lnTo>
                  <a:lnTo>
                    <a:pt x="327" y="2721"/>
                  </a:lnTo>
                  <a:lnTo>
                    <a:pt x="327" y="2721"/>
                  </a:lnTo>
                  <a:lnTo>
                    <a:pt x="327" y="2702"/>
                  </a:lnTo>
                  <a:lnTo>
                    <a:pt x="327" y="2711"/>
                  </a:lnTo>
                  <a:lnTo>
                    <a:pt x="332" y="2711"/>
                  </a:lnTo>
                  <a:lnTo>
                    <a:pt x="332" y="2721"/>
                  </a:lnTo>
                  <a:lnTo>
                    <a:pt x="332" y="2706"/>
                  </a:lnTo>
                  <a:lnTo>
                    <a:pt x="332" y="2716"/>
                  </a:lnTo>
                  <a:lnTo>
                    <a:pt x="336" y="2716"/>
                  </a:lnTo>
                  <a:lnTo>
                    <a:pt x="336" y="2721"/>
                  </a:lnTo>
                  <a:lnTo>
                    <a:pt x="336" y="2664"/>
                  </a:lnTo>
                  <a:lnTo>
                    <a:pt x="336" y="2721"/>
                  </a:lnTo>
                  <a:lnTo>
                    <a:pt x="341" y="2721"/>
                  </a:lnTo>
                  <a:lnTo>
                    <a:pt x="341" y="2721"/>
                  </a:lnTo>
                  <a:lnTo>
                    <a:pt x="341" y="2702"/>
                  </a:lnTo>
                  <a:lnTo>
                    <a:pt x="341" y="2706"/>
                  </a:lnTo>
                  <a:lnTo>
                    <a:pt x="346" y="2706"/>
                  </a:lnTo>
                  <a:lnTo>
                    <a:pt x="346" y="2721"/>
                  </a:lnTo>
                  <a:lnTo>
                    <a:pt x="346" y="2702"/>
                  </a:lnTo>
                  <a:lnTo>
                    <a:pt x="346" y="2716"/>
                  </a:lnTo>
                  <a:lnTo>
                    <a:pt x="351" y="2716"/>
                  </a:lnTo>
                  <a:lnTo>
                    <a:pt x="351" y="2721"/>
                  </a:lnTo>
                  <a:lnTo>
                    <a:pt x="351" y="2702"/>
                  </a:lnTo>
                  <a:lnTo>
                    <a:pt x="351" y="2711"/>
                  </a:lnTo>
                  <a:lnTo>
                    <a:pt x="355" y="2711"/>
                  </a:lnTo>
                  <a:lnTo>
                    <a:pt x="355" y="2721"/>
                  </a:lnTo>
                  <a:lnTo>
                    <a:pt x="355" y="2645"/>
                  </a:lnTo>
                  <a:lnTo>
                    <a:pt x="355" y="2716"/>
                  </a:lnTo>
                  <a:lnTo>
                    <a:pt x="360" y="2716"/>
                  </a:lnTo>
                  <a:lnTo>
                    <a:pt x="360" y="2721"/>
                  </a:lnTo>
                  <a:lnTo>
                    <a:pt x="360" y="2706"/>
                  </a:lnTo>
                  <a:lnTo>
                    <a:pt x="360" y="2711"/>
                  </a:lnTo>
                  <a:lnTo>
                    <a:pt x="365" y="2711"/>
                  </a:lnTo>
                  <a:lnTo>
                    <a:pt x="365" y="2721"/>
                  </a:lnTo>
                  <a:lnTo>
                    <a:pt x="365" y="2702"/>
                  </a:lnTo>
                  <a:lnTo>
                    <a:pt x="365" y="2711"/>
                  </a:lnTo>
                  <a:lnTo>
                    <a:pt x="370" y="2711"/>
                  </a:lnTo>
                  <a:lnTo>
                    <a:pt x="370" y="2721"/>
                  </a:lnTo>
                  <a:lnTo>
                    <a:pt x="370" y="2702"/>
                  </a:lnTo>
                  <a:lnTo>
                    <a:pt x="370" y="2716"/>
                  </a:lnTo>
                  <a:lnTo>
                    <a:pt x="374" y="2716"/>
                  </a:lnTo>
                  <a:lnTo>
                    <a:pt x="374" y="2721"/>
                  </a:lnTo>
                  <a:lnTo>
                    <a:pt x="374" y="2659"/>
                  </a:lnTo>
                  <a:lnTo>
                    <a:pt x="374" y="2716"/>
                  </a:lnTo>
                  <a:lnTo>
                    <a:pt x="379" y="2716"/>
                  </a:lnTo>
                  <a:lnTo>
                    <a:pt x="379" y="2721"/>
                  </a:lnTo>
                  <a:lnTo>
                    <a:pt x="379" y="2702"/>
                  </a:lnTo>
                  <a:lnTo>
                    <a:pt x="379" y="2711"/>
                  </a:lnTo>
                  <a:lnTo>
                    <a:pt x="384" y="2711"/>
                  </a:lnTo>
                  <a:lnTo>
                    <a:pt x="384" y="2721"/>
                  </a:lnTo>
                  <a:lnTo>
                    <a:pt x="384" y="2702"/>
                  </a:lnTo>
                  <a:lnTo>
                    <a:pt x="384" y="2716"/>
                  </a:lnTo>
                  <a:lnTo>
                    <a:pt x="389" y="2716"/>
                  </a:lnTo>
                  <a:lnTo>
                    <a:pt x="389" y="2721"/>
                  </a:lnTo>
                  <a:lnTo>
                    <a:pt x="389" y="2702"/>
                  </a:lnTo>
                  <a:lnTo>
                    <a:pt x="389" y="2721"/>
                  </a:lnTo>
                  <a:lnTo>
                    <a:pt x="393" y="2721"/>
                  </a:lnTo>
                  <a:lnTo>
                    <a:pt x="393" y="2721"/>
                  </a:lnTo>
                  <a:lnTo>
                    <a:pt x="393" y="2673"/>
                  </a:lnTo>
                  <a:lnTo>
                    <a:pt x="393" y="2716"/>
                  </a:lnTo>
                  <a:lnTo>
                    <a:pt x="398" y="2716"/>
                  </a:lnTo>
                  <a:lnTo>
                    <a:pt x="398" y="2721"/>
                  </a:lnTo>
                  <a:lnTo>
                    <a:pt x="398" y="2702"/>
                  </a:lnTo>
                  <a:lnTo>
                    <a:pt x="398" y="2716"/>
                  </a:lnTo>
                  <a:lnTo>
                    <a:pt x="403" y="2721"/>
                  </a:lnTo>
                  <a:lnTo>
                    <a:pt x="403" y="2721"/>
                  </a:lnTo>
                  <a:lnTo>
                    <a:pt x="403" y="2702"/>
                  </a:lnTo>
                  <a:lnTo>
                    <a:pt x="403" y="2716"/>
                  </a:lnTo>
                  <a:lnTo>
                    <a:pt x="408" y="2716"/>
                  </a:lnTo>
                  <a:lnTo>
                    <a:pt x="408" y="2721"/>
                  </a:lnTo>
                  <a:lnTo>
                    <a:pt x="408" y="2702"/>
                  </a:lnTo>
                  <a:lnTo>
                    <a:pt x="408" y="2716"/>
                  </a:lnTo>
                  <a:lnTo>
                    <a:pt x="412" y="2716"/>
                  </a:lnTo>
                  <a:lnTo>
                    <a:pt x="412" y="2721"/>
                  </a:lnTo>
                  <a:lnTo>
                    <a:pt x="412" y="2659"/>
                  </a:lnTo>
                  <a:lnTo>
                    <a:pt x="412" y="2716"/>
                  </a:lnTo>
                  <a:lnTo>
                    <a:pt x="417" y="2716"/>
                  </a:lnTo>
                  <a:lnTo>
                    <a:pt x="417" y="2721"/>
                  </a:lnTo>
                  <a:lnTo>
                    <a:pt x="417" y="2702"/>
                  </a:lnTo>
                  <a:lnTo>
                    <a:pt x="417" y="2721"/>
                  </a:lnTo>
                  <a:lnTo>
                    <a:pt x="422" y="2721"/>
                  </a:lnTo>
                  <a:lnTo>
                    <a:pt x="422" y="2721"/>
                  </a:lnTo>
                  <a:lnTo>
                    <a:pt x="422" y="2697"/>
                  </a:lnTo>
                  <a:lnTo>
                    <a:pt x="422" y="2716"/>
                  </a:lnTo>
                  <a:lnTo>
                    <a:pt x="426" y="2716"/>
                  </a:lnTo>
                  <a:lnTo>
                    <a:pt x="426" y="2721"/>
                  </a:lnTo>
                  <a:lnTo>
                    <a:pt x="426" y="2702"/>
                  </a:lnTo>
                  <a:lnTo>
                    <a:pt x="426" y="2716"/>
                  </a:lnTo>
                  <a:lnTo>
                    <a:pt x="431" y="2716"/>
                  </a:lnTo>
                  <a:lnTo>
                    <a:pt x="431" y="2721"/>
                  </a:lnTo>
                  <a:lnTo>
                    <a:pt x="431" y="2645"/>
                  </a:lnTo>
                  <a:lnTo>
                    <a:pt x="431" y="2711"/>
                  </a:lnTo>
                  <a:lnTo>
                    <a:pt x="436" y="2711"/>
                  </a:lnTo>
                  <a:lnTo>
                    <a:pt x="436" y="2721"/>
                  </a:lnTo>
                  <a:lnTo>
                    <a:pt x="436" y="2702"/>
                  </a:lnTo>
                  <a:lnTo>
                    <a:pt x="436" y="2721"/>
                  </a:lnTo>
                  <a:lnTo>
                    <a:pt x="441" y="2721"/>
                  </a:lnTo>
                  <a:lnTo>
                    <a:pt x="441" y="2721"/>
                  </a:lnTo>
                  <a:lnTo>
                    <a:pt x="441" y="2702"/>
                  </a:lnTo>
                  <a:lnTo>
                    <a:pt x="441" y="2711"/>
                  </a:lnTo>
                  <a:lnTo>
                    <a:pt x="445" y="2711"/>
                  </a:lnTo>
                  <a:lnTo>
                    <a:pt x="445" y="2721"/>
                  </a:lnTo>
                  <a:lnTo>
                    <a:pt x="445" y="2702"/>
                  </a:lnTo>
                  <a:lnTo>
                    <a:pt x="445" y="2711"/>
                  </a:lnTo>
                  <a:lnTo>
                    <a:pt x="450" y="2711"/>
                  </a:lnTo>
                  <a:lnTo>
                    <a:pt x="450" y="2721"/>
                  </a:lnTo>
                  <a:lnTo>
                    <a:pt x="450" y="2640"/>
                  </a:lnTo>
                  <a:lnTo>
                    <a:pt x="450" y="2716"/>
                  </a:lnTo>
                  <a:lnTo>
                    <a:pt x="455" y="2716"/>
                  </a:lnTo>
                  <a:lnTo>
                    <a:pt x="455" y="2721"/>
                  </a:lnTo>
                  <a:lnTo>
                    <a:pt x="455" y="2640"/>
                  </a:lnTo>
                  <a:lnTo>
                    <a:pt x="455" y="2711"/>
                  </a:lnTo>
                  <a:lnTo>
                    <a:pt x="460" y="2711"/>
                  </a:lnTo>
                  <a:lnTo>
                    <a:pt x="460" y="2721"/>
                  </a:lnTo>
                  <a:lnTo>
                    <a:pt x="460" y="2697"/>
                  </a:lnTo>
                  <a:lnTo>
                    <a:pt x="460" y="2711"/>
                  </a:lnTo>
                  <a:lnTo>
                    <a:pt x="464" y="2711"/>
                  </a:lnTo>
                  <a:lnTo>
                    <a:pt x="464" y="2721"/>
                  </a:lnTo>
                  <a:lnTo>
                    <a:pt x="464" y="2697"/>
                  </a:lnTo>
                  <a:lnTo>
                    <a:pt x="464" y="2711"/>
                  </a:lnTo>
                  <a:lnTo>
                    <a:pt x="469" y="2716"/>
                  </a:lnTo>
                  <a:lnTo>
                    <a:pt x="469" y="2721"/>
                  </a:lnTo>
                  <a:lnTo>
                    <a:pt x="469" y="2702"/>
                  </a:lnTo>
                  <a:lnTo>
                    <a:pt x="469" y="2716"/>
                  </a:lnTo>
                  <a:lnTo>
                    <a:pt x="474" y="2716"/>
                  </a:lnTo>
                  <a:lnTo>
                    <a:pt x="474" y="2721"/>
                  </a:lnTo>
                  <a:lnTo>
                    <a:pt x="474" y="2621"/>
                  </a:lnTo>
                  <a:lnTo>
                    <a:pt x="474" y="2711"/>
                  </a:lnTo>
                  <a:lnTo>
                    <a:pt x="479" y="2711"/>
                  </a:lnTo>
                  <a:lnTo>
                    <a:pt x="479" y="2721"/>
                  </a:lnTo>
                  <a:lnTo>
                    <a:pt x="479" y="2706"/>
                  </a:lnTo>
                  <a:lnTo>
                    <a:pt x="479" y="2706"/>
                  </a:lnTo>
                  <a:lnTo>
                    <a:pt x="483" y="2706"/>
                  </a:lnTo>
                  <a:lnTo>
                    <a:pt x="483" y="2721"/>
                  </a:lnTo>
                  <a:lnTo>
                    <a:pt x="483" y="2687"/>
                  </a:lnTo>
                  <a:lnTo>
                    <a:pt x="483" y="2716"/>
                  </a:lnTo>
                  <a:lnTo>
                    <a:pt x="488" y="2716"/>
                  </a:lnTo>
                  <a:lnTo>
                    <a:pt x="488" y="2721"/>
                  </a:lnTo>
                  <a:lnTo>
                    <a:pt x="488" y="2702"/>
                  </a:lnTo>
                  <a:lnTo>
                    <a:pt x="488" y="2721"/>
                  </a:lnTo>
                  <a:lnTo>
                    <a:pt x="493" y="2721"/>
                  </a:lnTo>
                  <a:lnTo>
                    <a:pt x="493" y="2721"/>
                  </a:lnTo>
                  <a:lnTo>
                    <a:pt x="493" y="2593"/>
                  </a:lnTo>
                  <a:lnTo>
                    <a:pt x="493" y="2716"/>
                  </a:lnTo>
                  <a:lnTo>
                    <a:pt x="497" y="2716"/>
                  </a:lnTo>
                  <a:lnTo>
                    <a:pt x="497" y="2721"/>
                  </a:lnTo>
                  <a:lnTo>
                    <a:pt x="497" y="2702"/>
                  </a:lnTo>
                  <a:lnTo>
                    <a:pt x="497" y="2721"/>
                  </a:lnTo>
                  <a:lnTo>
                    <a:pt x="502" y="2716"/>
                  </a:lnTo>
                  <a:lnTo>
                    <a:pt x="502" y="2721"/>
                  </a:lnTo>
                  <a:lnTo>
                    <a:pt x="502" y="2697"/>
                  </a:lnTo>
                  <a:lnTo>
                    <a:pt x="502" y="2716"/>
                  </a:lnTo>
                  <a:lnTo>
                    <a:pt x="507" y="2716"/>
                  </a:lnTo>
                  <a:lnTo>
                    <a:pt x="507" y="2721"/>
                  </a:lnTo>
                  <a:lnTo>
                    <a:pt x="507" y="2702"/>
                  </a:lnTo>
                  <a:lnTo>
                    <a:pt x="507" y="2716"/>
                  </a:lnTo>
                  <a:lnTo>
                    <a:pt x="512" y="2716"/>
                  </a:lnTo>
                  <a:lnTo>
                    <a:pt x="512" y="2721"/>
                  </a:lnTo>
                  <a:lnTo>
                    <a:pt x="512" y="2474"/>
                  </a:lnTo>
                  <a:lnTo>
                    <a:pt x="512" y="2721"/>
                  </a:lnTo>
                  <a:lnTo>
                    <a:pt x="516" y="2721"/>
                  </a:lnTo>
                  <a:lnTo>
                    <a:pt x="516" y="2721"/>
                  </a:lnTo>
                  <a:lnTo>
                    <a:pt x="516" y="2706"/>
                  </a:lnTo>
                  <a:lnTo>
                    <a:pt x="516" y="2711"/>
                  </a:lnTo>
                  <a:lnTo>
                    <a:pt x="521" y="2711"/>
                  </a:lnTo>
                  <a:lnTo>
                    <a:pt x="521" y="2721"/>
                  </a:lnTo>
                  <a:lnTo>
                    <a:pt x="521" y="2683"/>
                  </a:lnTo>
                  <a:lnTo>
                    <a:pt x="521" y="2711"/>
                  </a:lnTo>
                  <a:lnTo>
                    <a:pt x="526" y="2711"/>
                  </a:lnTo>
                  <a:lnTo>
                    <a:pt x="526" y="2721"/>
                  </a:lnTo>
                  <a:lnTo>
                    <a:pt x="526" y="2702"/>
                  </a:lnTo>
                  <a:lnTo>
                    <a:pt x="526" y="2721"/>
                  </a:lnTo>
                  <a:lnTo>
                    <a:pt x="531" y="2721"/>
                  </a:lnTo>
                  <a:lnTo>
                    <a:pt x="531" y="2721"/>
                  </a:lnTo>
                  <a:lnTo>
                    <a:pt x="531" y="2564"/>
                  </a:lnTo>
                  <a:lnTo>
                    <a:pt x="531" y="2716"/>
                  </a:lnTo>
                  <a:lnTo>
                    <a:pt x="535" y="2711"/>
                  </a:lnTo>
                  <a:lnTo>
                    <a:pt x="535" y="2721"/>
                  </a:lnTo>
                  <a:lnTo>
                    <a:pt x="535" y="2702"/>
                  </a:lnTo>
                  <a:lnTo>
                    <a:pt x="535" y="2716"/>
                  </a:lnTo>
                  <a:lnTo>
                    <a:pt x="540" y="2716"/>
                  </a:lnTo>
                  <a:lnTo>
                    <a:pt x="540" y="2721"/>
                  </a:lnTo>
                  <a:lnTo>
                    <a:pt x="540" y="2697"/>
                  </a:lnTo>
                  <a:lnTo>
                    <a:pt x="540" y="2716"/>
                  </a:lnTo>
                  <a:lnTo>
                    <a:pt x="545" y="2721"/>
                  </a:lnTo>
                  <a:lnTo>
                    <a:pt x="545" y="2721"/>
                  </a:lnTo>
                  <a:lnTo>
                    <a:pt x="545" y="2702"/>
                  </a:lnTo>
                  <a:lnTo>
                    <a:pt x="545" y="2716"/>
                  </a:lnTo>
                  <a:lnTo>
                    <a:pt x="550" y="2716"/>
                  </a:lnTo>
                  <a:lnTo>
                    <a:pt x="550" y="2721"/>
                  </a:lnTo>
                  <a:lnTo>
                    <a:pt x="550" y="2626"/>
                  </a:lnTo>
                  <a:lnTo>
                    <a:pt x="550" y="2716"/>
                  </a:lnTo>
                  <a:lnTo>
                    <a:pt x="554" y="2716"/>
                  </a:lnTo>
                  <a:lnTo>
                    <a:pt x="554" y="2721"/>
                  </a:lnTo>
                  <a:lnTo>
                    <a:pt x="554" y="2706"/>
                  </a:lnTo>
                  <a:lnTo>
                    <a:pt x="554" y="2706"/>
                  </a:lnTo>
                  <a:lnTo>
                    <a:pt x="559" y="2706"/>
                  </a:lnTo>
                  <a:lnTo>
                    <a:pt x="559" y="2721"/>
                  </a:lnTo>
                  <a:lnTo>
                    <a:pt x="559" y="2692"/>
                  </a:lnTo>
                  <a:lnTo>
                    <a:pt x="559" y="2706"/>
                  </a:lnTo>
                  <a:lnTo>
                    <a:pt x="564" y="2706"/>
                  </a:lnTo>
                  <a:lnTo>
                    <a:pt x="564" y="2721"/>
                  </a:lnTo>
                  <a:lnTo>
                    <a:pt x="564" y="2702"/>
                  </a:lnTo>
                  <a:lnTo>
                    <a:pt x="564" y="2716"/>
                  </a:lnTo>
                  <a:lnTo>
                    <a:pt x="569" y="2716"/>
                  </a:lnTo>
                  <a:lnTo>
                    <a:pt x="569" y="2721"/>
                  </a:lnTo>
                  <a:lnTo>
                    <a:pt x="569" y="2578"/>
                  </a:lnTo>
                  <a:lnTo>
                    <a:pt x="569" y="2711"/>
                  </a:lnTo>
                  <a:lnTo>
                    <a:pt x="573" y="2711"/>
                  </a:lnTo>
                  <a:lnTo>
                    <a:pt x="573" y="2721"/>
                  </a:lnTo>
                  <a:lnTo>
                    <a:pt x="573" y="2702"/>
                  </a:lnTo>
                  <a:lnTo>
                    <a:pt x="573" y="2711"/>
                  </a:lnTo>
                  <a:lnTo>
                    <a:pt x="578" y="2711"/>
                  </a:lnTo>
                  <a:lnTo>
                    <a:pt x="578" y="2721"/>
                  </a:lnTo>
                  <a:lnTo>
                    <a:pt x="578" y="2697"/>
                  </a:lnTo>
                  <a:lnTo>
                    <a:pt x="578" y="2716"/>
                  </a:lnTo>
                  <a:lnTo>
                    <a:pt x="583" y="2716"/>
                  </a:lnTo>
                  <a:lnTo>
                    <a:pt x="583" y="2721"/>
                  </a:lnTo>
                  <a:lnTo>
                    <a:pt x="583" y="2702"/>
                  </a:lnTo>
                  <a:lnTo>
                    <a:pt x="583" y="2716"/>
                  </a:lnTo>
                  <a:lnTo>
                    <a:pt x="587" y="2716"/>
                  </a:lnTo>
                  <a:lnTo>
                    <a:pt x="587" y="2721"/>
                  </a:lnTo>
                  <a:lnTo>
                    <a:pt x="587" y="2574"/>
                  </a:lnTo>
                  <a:lnTo>
                    <a:pt x="587" y="2711"/>
                  </a:lnTo>
                  <a:lnTo>
                    <a:pt x="592" y="2711"/>
                  </a:lnTo>
                  <a:lnTo>
                    <a:pt x="592" y="2721"/>
                  </a:lnTo>
                  <a:lnTo>
                    <a:pt x="592" y="2607"/>
                  </a:lnTo>
                  <a:lnTo>
                    <a:pt x="592" y="2711"/>
                  </a:lnTo>
                  <a:lnTo>
                    <a:pt x="597" y="2711"/>
                  </a:lnTo>
                  <a:lnTo>
                    <a:pt x="597" y="2721"/>
                  </a:lnTo>
                  <a:lnTo>
                    <a:pt x="597" y="2706"/>
                  </a:lnTo>
                  <a:lnTo>
                    <a:pt x="597" y="2716"/>
                  </a:lnTo>
                  <a:lnTo>
                    <a:pt x="602" y="2716"/>
                  </a:lnTo>
                  <a:lnTo>
                    <a:pt x="602" y="2721"/>
                  </a:lnTo>
                  <a:lnTo>
                    <a:pt x="602" y="2687"/>
                  </a:lnTo>
                  <a:lnTo>
                    <a:pt x="602" y="2711"/>
                  </a:lnTo>
                  <a:lnTo>
                    <a:pt x="606" y="2711"/>
                  </a:lnTo>
                  <a:lnTo>
                    <a:pt x="606" y="2721"/>
                  </a:lnTo>
                  <a:lnTo>
                    <a:pt x="606" y="2702"/>
                  </a:lnTo>
                  <a:lnTo>
                    <a:pt x="606" y="2716"/>
                  </a:lnTo>
                  <a:lnTo>
                    <a:pt x="611" y="2716"/>
                  </a:lnTo>
                  <a:lnTo>
                    <a:pt x="611" y="2721"/>
                  </a:lnTo>
                  <a:lnTo>
                    <a:pt x="611" y="2488"/>
                  </a:lnTo>
                  <a:lnTo>
                    <a:pt x="611" y="2716"/>
                  </a:lnTo>
                  <a:lnTo>
                    <a:pt x="616" y="2716"/>
                  </a:lnTo>
                  <a:lnTo>
                    <a:pt x="616" y="2721"/>
                  </a:lnTo>
                  <a:lnTo>
                    <a:pt x="616" y="2702"/>
                  </a:lnTo>
                  <a:lnTo>
                    <a:pt x="616" y="2716"/>
                  </a:lnTo>
                  <a:lnTo>
                    <a:pt x="621" y="2711"/>
                  </a:lnTo>
                  <a:lnTo>
                    <a:pt x="621" y="2721"/>
                  </a:lnTo>
                  <a:lnTo>
                    <a:pt x="621" y="2678"/>
                  </a:lnTo>
                  <a:lnTo>
                    <a:pt x="621" y="2716"/>
                  </a:lnTo>
                  <a:lnTo>
                    <a:pt x="625" y="2716"/>
                  </a:lnTo>
                  <a:lnTo>
                    <a:pt x="625" y="2721"/>
                  </a:lnTo>
                  <a:lnTo>
                    <a:pt x="625" y="2702"/>
                  </a:lnTo>
                  <a:lnTo>
                    <a:pt x="625" y="2716"/>
                  </a:lnTo>
                  <a:lnTo>
                    <a:pt x="630" y="2721"/>
                  </a:lnTo>
                  <a:lnTo>
                    <a:pt x="630" y="2721"/>
                  </a:lnTo>
                  <a:lnTo>
                    <a:pt x="630" y="2327"/>
                  </a:lnTo>
                  <a:lnTo>
                    <a:pt x="630" y="2716"/>
                  </a:lnTo>
                  <a:lnTo>
                    <a:pt x="635" y="2721"/>
                  </a:lnTo>
                  <a:lnTo>
                    <a:pt x="635" y="2721"/>
                  </a:lnTo>
                  <a:lnTo>
                    <a:pt x="635" y="2706"/>
                  </a:lnTo>
                  <a:lnTo>
                    <a:pt x="635" y="2721"/>
                  </a:lnTo>
                  <a:lnTo>
                    <a:pt x="640" y="2716"/>
                  </a:lnTo>
                  <a:lnTo>
                    <a:pt x="640" y="2721"/>
                  </a:lnTo>
                  <a:lnTo>
                    <a:pt x="640" y="2659"/>
                  </a:lnTo>
                  <a:lnTo>
                    <a:pt x="640" y="2716"/>
                  </a:lnTo>
                  <a:lnTo>
                    <a:pt x="644" y="2716"/>
                  </a:lnTo>
                  <a:lnTo>
                    <a:pt x="644" y="2721"/>
                  </a:lnTo>
                  <a:lnTo>
                    <a:pt x="644" y="2702"/>
                  </a:lnTo>
                  <a:lnTo>
                    <a:pt x="644" y="2721"/>
                  </a:lnTo>
                  <a:lnTo>
                    <a:pt x="649" y="2721"/>
                  </a:lnTo>
                  <a:lnTo>
                    <a:pt x="649" y="2721"/>
                  </a:lnTo>
                  <a:lnTo>
                    <a:pt x="649" y="2185"/>
                  </a:lnTo>
                  <a:lnTo>
                    <a:pt x="649" y="2716"/>
                  </a:lnTo>
                  <a:lnTo>
                    <a:pt x="654" y="2716"/>
                  </a:lnTo>
                  <a:lnTo>
                    <a:pt x="654" y="2721"/>
                  </a:lnTo>
                  <a:lnTo>
                    <a:pt x="654" y="2702"/>
                  </a:lnTo>
                  <a:lnTo>
                    <a:pt x="654" y="2716"/>
                  </a:lnTo>
                  <a:lnTo>
                    <a:pt x="659" y="2716"/>
                  </a:lnTo>
                  <a:lnTo>
                    <a:pt x="659" y="2721"/>
                  </a:lnTo>
                  <a:lnTo>
                    <a:pt x="659" y="2650"/>
                  </a:lnTo>
                  <a:lnTo>
                    <a:pt x="659" y="2711"/>
                  </a:lnTo>
                  <a:lnTo>
                    <a:pt x="663" y="2711"/>
                  </a:lnTo>
                  <a:lnTo>
                    <a:pt x="663" y="2721"/>
                  </a:lnTo>
                  <a:lnTo>
                    <a:pt x="663" y="2706"/>
                  </a:lnTo>
                  <a:lnTo>
                    <a:pt x="663" y="2716"/>
                  </a:lnTo>
                  <a:lnTo>
                    <a:pt x="668" y="2716"/>
                  </a:lnTo>
                  <a:lnTo>
                    <a:pt x="668" y="2721"/>
                  </a:lnTo>
                  <a:lnTo>
                    <a:pt x="668" y="2304"/>
                  </a:lnTo>
                  <a:lnTo>
                    <a:pt x="668" y="2702"/>
                  </a:lnTo>
                  <a:lnTo>
                    <a:pt x="673" y="2702"/>
                  </a:lnTo>
                  <a:lnTo>
                    <a:pt x="673" y="2721"/>
                  </a:lnTo>
                  <a:lnTo>
                    <a:pt x="673" y="2702"/>
                  </a:lnTo>
                  <a:lnTo>
                    <a:pt x="673" y="2716"/>
                  </a:lnTo>
                  <a:lnTo>
                    <a:pt x="677" y="2716"/>
                  </a:lnTo>
                  <a:lnTo>
                    <a:pt x="677" y="2721"/>
                  </a:lnTo>
                  <a:lnTo>
                    <a:pt x="677" y="2668"/>
                  </a:lnTo>
                  <a:lnTo>
                    <a:pt x="677" y="2711"/>
                  </a:lnTo>
                  <a:lnTo>
                    <a:pt x="682" y="2711"/>
                  </a:lnTo>
                  <a:lnTo>
                    <a:pt x="682" y="2721"/>
                  </a:lnTo>
                  <a:lnTo>
                    <a:pt x="682" y="2706"/>
                  </a:lnTo>
                  <a:lnTo>
                    <a:pt x="682" y="2716"/>
                  </a:lnTo>
                  <a:lnTo>
                    <a:pt x="687" y="2716"/>
                  </a:lnTo>
                  <a:lnTo>
                    <a:pt x="687" y="2721"/>
                  </a:lnTo>
                  <a:lnTo>
                    <a:pt x="687" y="2446"/>
                  </a:lnTo>
                  <a:lnTo>
                    <a:pt x="687" y="2716"/>
                  </a:lnTo>
                  <a:lnTo>
                    <a:pt x="692" y="2716"/>
                  </a:lnTo>
                  <a:lnTo>
                    <a:pt x="692" y="2721"/>
                  </a:lnTo>
                  <a:lnTo>
                    <a:pt x="692" y="2702"/>
                  </a:lnTo>
                  <a:lnTo>
                    <a:pt x="692" y="2716"/>
                  </a:lnTo>
                  <a:lnTo>
                    <a:pt x="696" y="2716"/>
                  </a:lnTo>
                  <a:lnTo>
                    <a:pt x="696" y="2721"/>
                  </a:lnTo>
                  <a:lnTo>
                    <a:pt x="696" y="2668"/>
                  </a:lnTo>
                  <a:lnTo>
                    <a:pt x="696" y="2716"/>
                  </a:lnTo>
                  <a:lnTo>
                    <a:pt x="701" y="2716"/>
                  </a:lnTo>
                  <a:lnTo>
                    <a:pt x="701" y="2721"/>
                  </a:lnTo>
                  <a:lnTo>
                    <a:pt x="701" y="2702"/>
                  </a:lnTo>
                  <a:lnTo>
                    <a:pt x="701" y="2716"/>
                  </a:lnTo>
                  <a:lnTo>
                    <a:pt x="706" y="2716"/>
                  </a:lnTo>
                  <a:lnTo>
                    <a:pt x="706" y="2721"/>
                  </a:lnTo>
                  <a:lnTo>
                    <a:pt x="706" y="2484"/>
                  </a:lnTo>
                  <a:lnTo>
                    <a:pt x="706" y="2716"/>
                  </a:lnTo>
                  <a:lnTo>
                    <a:pt x="711" y="2716"/>
                  </a:lnTo>
                  <a:lnTo>
                    <a:pt x="711" y="2721"/>
                  </a:lnTo>
                  <a:lnTo>
                    <a:pt x="711" y="2650"/>
                  </a:lnTo>
                  <a:lnTo>
                    <a:pt x="711" y="2711"/>
                  </a:lnTo>
                  <a:lnTo>
                    <a:pt x="715" y="2716"/>
                  </a:lnTo>
                  <a:lnTo>
                    <a:pt x="715" y="2721"/>
                  </a:lnTo>
                  <a:lnTo>
                    <a:pt x="715" y="2668"/>
                  </a:lnTo>
                  <a:lnTo>
                    <a:pt x="715" y="2716"/>
                  </a:lnTo>
                  <a:lnTo>
                    <a:pt x="720" y="2716"/>
                  </a:lnTo>
                  <a:lnTo>
                    <a:pt x="720" y="2721"/>
                  </a:lnTo>
                  <a:lnTo>
                    <a:pt x="720" y="2702"/>
                  </a:lnTo>
                  <a:lnTo>
                    <a:pt x="720" y="2716"/>
                  </a:lnTo>
                  <a:lnTo>
                    <a:pt x="725" y="2716"/>
                  </a:lnTo>
                  <a:lnTo>
                    <a:pt x="725" y="2721"/>
                  </a:lnTo>
                  <a:lnTo>
                    <a:pt x="725" y="2455"/>
                  </a:lnTo>
                  <a:lnTo>
                    <a:pt x="725" y="2711"/>
                  </a:lnTo>
                  <a:lnTo>
                    <a:pt x="730" y="2716"/>
                  </a:lnTo>
                  <a:lnTo>
                    <a:pt x="730" y="2721"/>
                  </a:lnTo>
                  <a:lnTo>
                    <a:pt x="730" y="2427"/>
                  </a:lnTo>
                  <a:lnTo>
                    <a:pt x="730" y="2716"/>
                  </a:lnTo>
                  <a:lnTo>
                    <a:pt x="734" y="2716"/>
                  </a:lnTo>
                  <a:lnTo>
                    <a:pt x="734" y="2721"/>
                  </a:lnTo>
                  <a:lnTo>
                    <a:pt x="734" y="2702"/>
                  </a:lnTo>
                  <a:lnTo>
                    <a:pt x="734" y="2711"/>
                  </a:lnTo>
                  <a:lnTo>
                    <a:pt x="739" y="2711"/>
                  </a:lnTo>
                  <a:lnTo>
                    <a:pt x="739" y="2721"/>
                  </a:lnTo>
                  <a:lnTo>
                    <a:pt x="739" y="2654"/>
                  </a:lnTo>
                  <a:lnTo>
                    <a:pt x="739" y="2716"/>
                  </a:lnTo>
                  <a:lnTo>
                    <a:pt x="744" y="2716"/>
                  </a:lnTo>
                  <a:lnTo>
                    <a:pt x="744" y="2721"/>
                  </a:lnTo>
                  <a:lnTo>
                    <a:pt x="744" y="2702"/>
                  </a:lnTo>
                  <a:lnTo>
                    <a:pt x="744" y="2721"/>
                  </a:lnTo>
                  <a:lnTo>
                    <a:pt x="748" y="2716"/>
                  </a:lnTo>
                  <a:lnTo>
                    <a:pt x="748" y="2721"/>
                  </a:lnTo>
                  <a:lnTo>
                    <a:pt x="748" y="2313"/>
                  </a:lnTo>
                  <a:lnTo>
                    <a:pt x="748" y="2716"/>
                  </a:lnTo>
                  <a:lnTo>
                    <a:pt x="753" y="2711"/>
                  </a:lnTo>
                  <a:lnTo>
                    <a:pt x="753" y="2721"/>
                  </a:lnTo>
                  <a:lnTo>
                    <a:pt x="753" y="2706"/>
                  </a:lnTo>
                  <a:lnTo>
                    <a:pt x="753" y="2716"/>
                  </a:lnTo>
                  <a:lnTo>
                    <a:pt x="758" y="2711"/>
                  </a:lnTo>
                  <a:lnTo>
                    <a:pt x="758" y="2721"/>
                  </a:lnTo>
                  <a:lnTo>
                    <a:pt x="758" y="2640"/>
                  </a:lnTo>
                  <a:lnTo>
                    <a:pt x="758" y="2716"/>
                  </a:lnTo>
                  <a:lnTo>
                    <a:pt x="763" y="2716"/>
                  </a:lnTo>
                  <a:lnTo>
                    <a:pt x="763" y="2721"/>
                  </a:lnTo>
                  <a:lnTo>
                    <a:pt x="763" y="2706"/>
                  </a:lnTo>
                  <a:lnTo>
                    <a:pt x="763" y="2711"/>
                  </a:lnTo>
                  <a:lnTo>
                    <a:pt x="767" y="2716"/>
                  </a:lnTo>
                  <a:lnTo>
                    <a:pt x="767" y="2721"/>
                  </a:lnTo>
                  <a:lnTo>
                    <a:pt x="767" y="2100"/>
                  </a:lnTo>
                  <a:lnTo>
                    <a:pt x="767" y="2716"/>
                  </a:lnTo>
                  <a:lnTo>
                    <a:pt x="772" y="2716"/>
                  </a:lnTo>
                  <a:lnTo>
                    <a:pt x="772" y="2721"/>
                  </a:lnTo>
                  <a:lnTo>
                    <a:pt x="772" y="2702"/>
                  </a:lnTo>
                  <a:lnTo>
                    <a:pt x="772" y="2711"/>
                  </a:lnTo>
                  <a:lnTo>
                    <a:pt x="777" y="2711"/>
                  </a:lnTo>
                  <a:lnTo>
                    <a:pt x="777" y="2721"/>
                  </a:lnTo>
                  <a:lnTo>
                    <a:pt x="777" y="2621"/>
                  </a:lnTo>
                  <a:lnTo>
                    <a:pt x="777" y="2716"/>
                  </a:lnTo>
                  <a:lnTo>
                    <a:pt x="782" y="2721"/>
                  </a:lnTo>
                  <a:lnTo>
                    <a:pt x="782" y="2721"/>
                  </a:lnTo>
                  <a:lnTo>
                    <a:pt x="782" y="2706"/>
                  </a:lnTo>
                  <a:lnTo>
                    <a:pt x="782" y="2711"/>
                  </a:lnTo>
                  <a:lnTo>
                    <a:pt x="786" y="2711"/>
                  </a:lnTo>
                  <a:lnTo>
                    <a:pt x="786" y="2721"/>
                  </a:lnTo>
                  <a:lnTo>
                    <a:pt x="786" y="1896"/>
                  </a:lnTo>
                  <a:lnTo>
                    <a:pt x="786" y="2711"/>
                  </a:lnTo>
                  <a:lnTo>
                    <a:pt x="791" y="2711"/>
                  </a:lnTo>
                  <a:lnTo>
                    <a:pt x="791" y="2721"/>
                  </a:lnTo>
                  <a:lnTo>
                    <a:pt x="791" y="2702"/>
                  </a:lnTo>
                  <a:lnTo>
                    <a:pt x="791" y="2716"/>
                  </a:lnTo>
                  <a:lnTo>
                    <a:pt x="796" y="2716"/>
                  </a:lnTo>
                  <a:lnTo>
                    <a:pt x="796" y="2721"/>
                  </a:lnTo>
                  <a:lnTo>
                    <a:pt x="796" y="2607"/>
                  </a:lnTo>
                  <a:lnTo>
                    <a:pt x="796" y="2716"/>
                  </a:lnTo>
                  <a:lnTo>
                    <a:pt x="801" y="2716"/>
                  </a:lnTo>
                  <a:lnTo>
                    <a:pt x="801" y="2721"/>
                  </a:lnTo>
                  <a:lnTo>
                    <a:pt x="801" y="2702"/>
                  </a:lnTo>
                  <a:lnTo>
                    <a:pt x="801" y="2716"/>
                  </a:lnTo>
                  <a:lnTo>
                    <a:pt x="805" y="2716"/>
                  </a:lnTo>
                  <a:lnTo>
                    <a:pt x="805" y="2721"/>
                  </a:lnTo>
                  <a:lnTo>
                    <a:pt x="805" y="1901"/>
                  </a:lnTo>
                  <a:lnTo>
                    <a:pt x="805" y="2721"/>
                  </a:lnTo>
                  <a:lnTo>
                    <a:pt x="810" y="2721"/>
                  </a:lnTo>
                  <a:lnTo>
                    <a:pt x="810" y="2721"/>
                  </a:lnTo>
                  <a:lnTo>
                    <a:pt x="810" y="2702"/>
                  </a:lnTo>
                  <a:lnTo>
                    <a:pt x="810" y="2716"/>
                  </a:lnTo>
                  <a:lnTo>
                    <a:pt x="815" y="2716"/>
                  </a:lnTo>
                  <a:lnTo>
                    <a:pt x="815" y="2721"/>
                  </a:lnTo>
                  <a:lnTo>
                    <a:pt x="815" y="2616"/>
                  </a:lnTo>
                  <a:lnTo>
                    <a:pt x="815" y="2711"/>
                  </a:lnTo>
                  <a:lnTo>
                    <a:pt x="820" y="2711"/>
                  </a:lnTo>
                  <a:lnTo>
                    <a:pt x="820" y="2721"/>
                  </a:lnTo>
                  <a:lnTo>
                    <a:pt x="820" y="2702"/>
                  </a:lnTo>
                  <a:lnTo>
                    <a:pt x="820" y="2716"/>
                  </a:lnTo>
                  <a:lnTo>
                    <a:pt x="824" y="2711"/>
                  </a:lnTo>
                  <a:lnTo>
                    <a:pt x="824" y="2721"/>
                  </a:lnTo>
                  <a:lnTo>
                    <a:pt x="824" y="2195"/>
                  </a:lnTo>
                  <a:lnTo>
                    <a:pt x="824" y="2716"/>
                  </a:lnTo>
                  <a:lnTo>
                    <a:pt x="829" y="2711"/>
                  </a:lnTo>
                  <a:lnTo>
                    <a:pt x="829" y="2721"/>
                  </a:lnTo>
                  <a:lnTo>
                    <a:pt x="829" y="2702"/>
                  </a:lnTo>
                  <a:lnTo>
                    <a:pt x="829" y="2706"/>
                  </a:lnTo>
                  <a:lnTo>
                    <a:pt x="834" y="2706"/>
                  </a:lnTo>
                  <a:lnTo>
                    <a:pt x="834" y="2721"/>
                  </a:lnTo>
                  <a:lnTo>
                    <a:pt x="834" y="2659"/>
                  </a:lnTo>
                  <a:lnTo>
                    <a:pt x="834" y="2711"/>
                  </a:lnTo>
                  <a:lnTo>
                    <a:pt x="838" y="2706"/>
                  </a:lnTo>
                  <a:lnTo>
                    <a:pt x="838" y="2721"/>
                  </a:lnTo>
                  <a:lnTo>
                    <a:pt x="838" y="2702"/>
                  </a:lnTo>
                  <a:lnTo>
                    <a:pt x="838" y="2721"/>
                  </a:lnTo>
                  <a:lnTo>
                    <a:pt x="843" y="2721"/>
                  </a:lnTo>
                  <a:lnTo>
                    <a:pt x="843" y="2721"/>
                  </a:lnTo>
                  <a:lnTo>
                    <a:pt x="843" y="2469"/>
                  </a:lnTo>
                  <a:lnTo>
                    <a:pt x="843" y="2716"/>
                  </a:lnTo>
                  <a:lnTo>
                    <a:pt x="848" y="2711"/>
                  </a:lnTo>
                  <a:lnTo>
                    <a:pt x="848" y="2721"/>
                  </a:lnTo>
                  <a:lnTo>
                    <a:pt x="848" y="2650"/>
                  </a:lnTo>
                  <a:lnTo>
                    <a:pt x="848" y="2716"/>
                  </a:lnTo>
                  <a:lnTo>
                    <a:pt x="853" y="2716"/>
                  </a:lnTo>
                  <a:lnTo>
                    <a:pt x="853" y="2721"/>
                  </a:lnTo>
                  <a:lnTo>
                    <a:pt x="853" y="2664"/>
                  </a:lnTo>
                  <a:lnTo>
                    <a:pt x="853" y="2711"/>
                  </a:lnTo>
                  <a:lnTo>
                    <a:pt x="857" y="2711"/>
                  </a:lnTo>
                  <a:lnTo>
                    <a:pt x="857" y="2721"/>
                  </a:lnTo>
                  <a:lnTo>
                    <a:pt x="857" y="2687"/>
                  </a:lnTo>
                  <a:lnTo>
                    <a:pt x="857" y="2716"/>
                  </a:lnTo>
                  <a:lnTo>
                    <a:pt x="862" y="2721"/>
                  </a:lnTo>
                  <a:lnTo>
                    <a:pt x="862" y="2721"/>
                  </a:lnTo>
                  <a:lnTo>
                    <a:pt x="862" y="2341"/>
                  </a:lnTo>
                  <a:lnTo>
                    <a:pt x="862" y="2711"/>
                  </a:lnTo>
                  <a:lnTo>
                    <a:pt x="867" y="2711"/>
                  </a:lnTo>
                  <a:lnTo>
                    <a:pt x="867" y="2721"/>
                  </a:lnTo>
                  <a:lnTo>
                    <a:pt x="867" y="2370"/>
                  </a:lnTo>
                  <a:lnTo>
                    <a:pt x="867" y="2711"/>
                  </a:lnTo>
                  <a:lnTo>
                    <a:pt x="872" y="2711"/>
                  </a:lnTo>
                  <a:lnTo>
                    <a:pt x="872" y="2721"/>
                  </a:lnTo>
                  <a:lnTo>
                    <a:pt x="872" y="2702"/>
                  </a:lnTo>
                  <a:lnTo>
                    <a:pt x="872" y="2721"/>
                  </a:lnTo>
                  <a:lnTo>
                    <a:pt x="876" y="2721"/>
                  </a:lnTo>
                  <a:lnTo>
                    <a:pt x="876" y="2721"/>
                  </a:lnTo>
                  <a:lnTo>
                    <a:pt x="876" y="2635"/>
                  </a:lnTo>
                  <a:lnTo>
                    <a:pt x="876" y="2716"/>
                  </a:lnTo>
                  <a:lnTo>
                    <a:pt x="881" y="2721"/>
                  </a:lnTo>
                  <a:lnTo>
                    <a:pt x="881" y="2721"/>
                  </a:lnTo>
                  <a:lnTo>
                    <a:pt x="881" y="2702"/>
                  </a:lnTo>
                  <a:lnTo>
                    <a:pt x="881" y="2716"/>
                  </a:lnTo>
                  <a:lnTo>
                    <a:pt x="886" y="2716"/>
                  </a:lnTo>
                  <a:lnTo>
                    <a:pt x="886" y="2721"/>
                  </a:lnTo>
                  <a:lnTo>
                    <a:pt x="886" y="2142"/>
                  </a:lnTo>
                  <a:lnTo>
                    <a:pt x="886" y="2716"/>
                  </a:lnTo>
                  <a:lnTo>
                    <a:pt x="891" y="2716"/>
                  </a:lnTo>
                  <a:lnTo>
                    <a:pt x="891" y="2721"/>
                  </a:lnTo>
                  <a:lnTo>
                    <a:pt x="891" y="2702"/>
                  </a:lnTo>
                  <a:lnTo>
                    <a:pt x="891" y="2716"/>
                  </a:lnTo>
                  <a:lnTo>
                    <a:pt x="895" y="2716"/>
                  </a:lnTo>
                  <a:lnTo>
                    <a:pt x="895" y="2721"/>
                  </a:lnTo>
                  <a:lnTo>
                    <a:pt x="895" y="2616"/>
                  </a:lnTo>
                  <a:lnTo>
                    <a:pt x="895" y="2721"/>
                  </a:lnTo>
                  <a:lnTo>
                    <a:pt x="900" y="2721"/>
                  </a:lnTo>
                  <a:lnTo>
                    <a:pt x="900" y="2721"/>
                  </a:lnTo>
                  <a:lnTo>
                    <a:pt x="900" y="2702"/>
                  </a:lnTo>
                  <a:lnTo>
                    <a:pt x="900" y="2716"/>
                  </a:lnTo>
                  <a:lnTo>
                    <a:pt x="905" y="2716"/>
                  </a:lnTo>
                  <a:lnTo>
                    <a:pt x="905" y="2721"/>
                  </a:lnTo>
                  <a:lnTo>
                    <a:pt x="905" y="1834"/>
                  </a:lnTo>
                  <a:lnTo>
                    <a:pt x="905" y="2721"/>
                  </a:lnTo>
                  <a:lnTo>
                    <a:pt x="909" y="2721"/>
                  </a:lnTo>
                  <a:lnTo>
                    <a:pt x="909" y="2721"/>
                  </a:lnTo>
                  <a:lnTo>
                    <a:pt x="909" y="2702"/>
                  </a:lnTo>
                  <a:lnTo>
                    <a:pt x="909" y="2721"/>
                  </a:lnTo>
                  <a:lnTo>
                    <a:pt x="914" y="2716"/>
                  </a:lnTo>
                  <a:lnTo>
                    <a:pt x="914" y="2721"/>
                  </a:lnTo>
                  <a:lnTo>
                    <a:pt x="914" y="2597"/>
                  </a:lnTo>
                  <a:lnTo>
                    <a:pt x="914" y="2711"/>
                  </a:lnTo>
                  <a:lnTo>
                    <a:pt x="919" y="2711"/>
                  </a:lnTo>
                  <a:lnTo>
                    <a:pt x="919" y="2721"/>
                  </a:lnTo>
                  <a:lnTo>
                    <a:pt x="919" y="2702"/>
                  </a:lnTo>
                  <a:lnTo>
                    <a:pt x="919" y="2716"/>
                  </a:lnTo>
                  <a:lnTo>
                    <a:pt x="924" y="2716"/>
                  </a:lnTo>
                  <a:lnTo>
                    <a:pt x="924" y="2721"/>
                  </a:lnTo>
                  <a:lnTo>
                    <a:pt x="924" y="1531"/>
                  </a:lnTo>
                  <a:lnTo>
                    <a:pt x="924" y="2716"/>
                  </a:lnTo>
                  <a:lnTo>
                    <a:pt x="928" y="2716"/>
                  </a:lnTo>
                  <a:lnTo>
                    <a:pt x="928" y="2721"/>
                  </a:lnTo>
                  <a:lnTo>
                    <a:pt x="928" y="2702"/>
                  </a:lnTo>
                  <a:lnTo>
                    <a:pt x="928" y="2716"/>
                  </a:lnTo>
                  <a:lnTo>
                    <a:pt x="933" y="2716"/>
                  </a:lnTo>
                  <a:lnTo>
                    <a:pt x="933" y="2721"/>
                  </a:lnTo>
                  <a:lnTo>
                    <a:pt x="933" y="2559"/>
                  </a:lnTo>
                  <a:lnTo>
                    <a:pt x="933" y="2711"/>
                  </a:lnTo>
                  <a:lnTo>
                    <a:pt x="938" y="2711"/>
                  </a:lnTo>
                  <a:lnTo>
                    <a:pt x="938" y="2721"/>
                  </a:lnTo>
                  <a:lnTo>
                    <a:pt x="938" y="2702"/>
                  </a:lnTo>
                  <a:lnTo>
                    <a:pt x="938" y="2706"/>
                  </a:lnTo>
                  <a:lnTo>
                    <a:pt x="943" y="2706"/>
                  </a:lnTo>
                  <a:lnTo>
                    <a:pt x="943" y="2721"/>
                  </a:lnTo>
                  <a:lnTo>
                    <a:pt x="943" y="1455"/>
                  </a:lnTo>
                  <a:lnTo>
                    <a:pt x="943" y="2716"/>
                  </a:lnTo>
                  <a:lnTo>
                    <a:pt x="947" y="2716"/>
                  </a:lnTo>
                  <a:lnTo>
                    <a:pt x="947" y="2721"/>
                  </a:lnTo>
                  <a:lnTo>
                    <a:pt x="947" y="2702"/>
                  </a:lnTo>
                  <a:lnTo>
                    <a:pt x="947" y="2716"/>
                  </a:lnTo>
                  <a:lnTo>
                    <a:pt x="952" y="2716"/>
                  </a:lnTo>
                  <a:lnTo>
                    <a:pt x="952" y="2721"/>
                  </a:lnTo>
                  <a:lnTo>
                    <a:pt x="952" y="2559"/>
                  </a:lnTo>
                  <a:lnTo>
                    <a:pt x="952" y="2716"/>
                  </a:lnTo>
                  <a:lnTo>
                    <a:pt x="957" y="2716"/>
                  </a:lnTo>
                  <a:lnTo>
                    <a:pt x="957" y="2721"/>
                  </a:lnTo>
                  <a:lnTo>
                    <a:pt x="957" y="2702"/>
                  </a:lnTo>
                  <a:lnTo>
                    <a:pt x="957" y="2716"/>
                  </a:lnTo>
                  <a:lnTo>
                    <a:pt x="962" y="2716"/>
                  </a:lnTo>
                  <a:lnTo>
                    <a:pt x="962" y="2721"/>
                  </a:lnTo>
                  <a:lnTo>
                    <a:pt x="962" y="1853"/>
                  </a:lnTo>
                  <a:lnTo>
                    <a:pt x="962" y="2716"/>
                  </a:lnTo>
                  <a:lnTo>
                    <a:pt x="966" y="2716"/>
                  </a:lnTo>
                  <a:lnTo>
                    <a:pt x="966" y="2721"/>
                  </a:lnTo>
                  <a:lnTo>
                    <a:pt x="966" y="2702"/>
                  </a:lnTo>
                  <a:lnTo>
                    <a:pt x="966" y="2706"/>
                  </a:lnTo>
                  <a:lnTo>
                    <a:pt x="971" y="2711"/>
                  </a:lnTo>
                  <a:lnTo>
                    <a:pt x="971" y="2721"/>
                  </a:lnTo>
                  <a:lnTo>
                    <a:pt x="971" y="2612"/>
                  </a:lnTo>
                  <a:lnTo>
                    <a:pt x="971" y="2721"/>
                  </a:lnTo>
                  <a:lnTo>
                    <a:pt x="976" y="2721"/>
                  </a:lnTo>
                  <a:lnTo>
                    <a:pt x="976" y="2721"/>
                  </a:lnTo>
                  <a:lnTo>
                    <a:pt x="976" y="2702"/>
                  </a:lnTo>
                  <a:lnTo>
                    <a:pt x="976" y="2711"/>
                  </a:lnTo>
                  <a:lnTo>
                    <a:pt x="981" y="2711"/>
                  </a:lnTo>
                  <a:lnTo>
                    <a:pt x="981" y="2721"/>
                  </a:lnTo>
                  <a:lnTo>
                    <a:pt x="981" y="2318"/>
                  </a:lnTo>
                  <a:lnTo>
                    <a:pt x="981" y="2711"/>
                  </a:lnTo>
                  <a:lnTo>
                    <a:pt x="985" y="2716"/>
                  </a:lnTo>
                  <a:lnTo>
                    <a:pt x="985" y="2721"/>
                  </a:lnTo>
                  <a:lnTo>
                    <a:pt x="985" y="2574"/>
                  </a:lnTo>
                  <a:lnTo>
                    <a:pt x="985" y="2716"/>
                  </a:lnTo>
                  <a:lnTo>
                    <a:pt x="990" y="2716"/>
                  </a:lnTo>
                  <a:lnTo>
                    <a:pt x="990" y="2721"/>
                  </a:lnTo>
                  <a:lnTo>
                    <a:pt x="990" y="2631"/>
                  </a:lnTo>
                  <a:lnTo>
                    <a:pt x="990" y="2721"/>
                  </a:lnTo>
                  <a:lnTo>
                    <a:pt x="995" y="2721"/>
                  </a:lnTo>
                  <a:lnTo>
                    <a:pt x="995" y="2721"/>
                  </a:lnTo>
                  <a:lnTo>
                    <a:pt x="995" y="2683"/>
                  </a:lnTo>
                  <a:lnTo>
                    <a:pt x="995" y="2711"/>
                  </a:lnTo>
                  <a:lnTo>
                    <a:pt x="999" y="2711"/>
                  </a:lnTo>
                  <a:lnTo>
                    <a:pt x="999" y="2721"/>
                  </a:lnTo>
                  <a:lnTo>
                    <a:pt x="999" y="2365"/>
                  </a:lnTo>
                  <a:lnTo>
                    <a:pt x="999" y="2616"/>
                  </a:lnTo>
                  <a:lnTo>
                    <a:pt x="1004" y="2607"/>
                  </a:lnTo>
                  <a:lnTo>
                    <a:pt x="1004" y="2721"/>
                  </a:lnTo>
                  <a:lnTo>
                    <a:pt x="1004" y="2280"/>
                  </a:lnTo>
                  <a:lnTo>
                    <a:pt x="1004" y="2716"/>
                  </a:lnTo>
                  <a:lnTo>
                    <a:pt x="1009" y="2716"/>
                  </a:lnTo>
                  <a:lnTo>
                    <a:pt x="1009" y="2721"/>
                  </a:lnTo>
                  <a:lnTo>
                    <a:pt x="1009" y="2702"/>
                  </a:lnTo>
                  <a:lnTo>
                    <a:pt x="1009" y="2706"/>
                  </a:lnTo>
                  <a:lnTo>
                    <a:pt x="1014" y="2706"/>
                  </a:lnTo>
                  <a:lnTo>
                    <a:pt x="1014" y="2721"/>
                  </a:lnTo>
                  <a:lnTo>
                    <a:pt x="1014" y="2588"/>
                  </a:lnTo>
                  <a:lnTo>
                    <a:pt x="1014" y="2716"/>
                  </a:lnTo>
                  <a:lnTo>
                    <a:pt x="1018" y="2716"/>
                  </a:lnTo>
                  <a:lnTo>
                    <a:pt x="1018" y="2721"/>
                  </a:lnTo>
                  <a:lnTo>
                    <a:pt x="1018" y="2706"/>
                  </a:lnTo>
                  <a:lnTo>
                    <a:pt x="1018" y="2716"/>
                  </a:lnTo>
                  <a:lnTo>
                    <a:pt x="1023" y="2716"/>
                  </a:lnTo>
                  <a:lnTo>
                    <a:pt x="1023" y="2721"/>
                  </a:lnTo>
                  <a:lnTo>
                    <a:pt x="1023" y="1953"/>
                  </a:lnTo>
                  <a:lnTo>
                    <a:pt x="1023" y="2711"/>
                  </a:lnTo>
                  <a:lnTo>
                    <a:pt x="1028" y="2711"/>
                  </a:lnTo>
                  <a:lnTo>
                    <a:pt x="1028" y="2721"/>
                  </a:lnTo>
                  <a:lnTo>
                    <a:pt x="1028" y="2702"/>
                  </a:lnTo>
                  <a:lnTo>
                    <a:pt x="1028" y="2716"/>
                  </a:lnTo>
                  <a:lnTo>
                    <a:pt x="1033" y="2716"/>
                  </a:lnTo>
                  <a:lnTo>
                    <a:pt x="1033" y="2721"/>
                  </a:lnTo>
                  <a:lnTo>
                    <a:pt x="1033" y="2593"/>
                  </a:lnTo>
                  <a:lnTo>
                    <a:pt x="1033" y="2711"/>
                  </a:lnTo>
                  <a:lnTo>
                    <a:pt x="1037" y="2711"/>
                  </a:lnTo>
                  <a:lnTo>
                    <a:pt x="1037" y="2721"/>
                  </a:lnTo>
                  <a:lnTo>
                    <a:pt x="1037" y="2702"/>
                  </a:lnTo>
                  <a:lnTo>
                    <a:pt x="1037" y="2711"/>
                  </a:lnTo>
                  <a:lnTo>
                    <a:pt x="1042" y="2711"/>
                  </a:lnTo>
                  <a:lnTo>
                    <a:pt x="1042" y="2721"/>
                  </a:lnTo>
                  <a:lnTo>
                    <a:pt x="1042" y="1588"/>
                  </a:lnTo>
                  <a:lnTo>
                    <a:pt x="1042" y="2716"/>
                  </a:lnTo>
                  <a:lnTo>
                    <a:pt x="1047" y="2716"/>
                  </a:lnTo>
                  <a:lnTo>
                    <a:pt x="1047" y="2721"/>
                  </a:lnTo>
                  <a:lnTo>
                    <a:pt x="1047" y="2702"/>
                  </a:lnTo>
                  <a:lnTo>
                    <a:pt x="1047" y="2716"/>
                  </a:lnTo>
                  <a:lnTo>
                    <a:pt x="1052" y="2716"/>
                  </a:lnTo>
                  <a:lnTo>
                    <a:pt x="1052" y="2721"/>
                  </a:lnTo>
                  <a:lnTo>
                    <a:pt x="1052" y="2541"/>
                  </a:lnTo>
                  <a:lnTo>
                    <a:pt x="1052" y="2716"/>
                  </a:lnTo>
                  <a:lnTo>
                    <a:pt x="1056" y="2716"/>
                  </a:lnTo>
                  <a:lnTo>
                    <a:pt x="1056" y="2721"/>
                  </a:lnTo>
                  <a:lnTo>
                    <a:pt x="1056" y="2702"/>
                  </a:lnTo>
                  <a:lnTo>
                    <a:pt x="1056" y="2716"/>
                  </a:lnTo>
                  <a:lnTo>
                    <a:pt x="1061" y="2716"/>
                  </a:lnTo>
                  <a:lnTo>
                    <a:pt x="1061" y="2721"/>
                  </a:lnTo>
                  <a:lnTo>
                    <a:pt x="1061" y="1086"/>
                  </a:lnTo>
                  <a:lnTo>
                    <a:pt x="1061" y="2721"/>
                  </a:lnTo>
                  <a:lnTo>
                    <a:pt x="1066" y="2721"/>
                  </a:lnTo>
                  <a:lnTo>
                    <a:pt x="1066" y="2721"/>
                  </a:lnTo>
                  <a:lnTo>
                    <a:pt x="1066" y="2702"/>
                  </a:lnTo>
                  <a:lnTo>
                    <a:pt x="1066" y="2716"/>
                  </a:lnTo>
                  <a:lnTo>
                    <a:pt x="1071" y="2716"/>
                  </a:lnTo>
                  <a:lnTo>
                    <a:pt x="1071" y="2721"/>
                  </a:lnTo>
                  <a:lnTo>
                    <a:pt x="1071" y="2493"/>
                  </a:lnTo>
                  <a:lnTo>
                    <a:pt x="1071" y="2716"/>
                  </a:lnTo>
                  <a:lnTo>
                    <a:pt x="1075" y="2716"/>
                  </a:lnTo>
                  <a:lnTo>
                    <a:pt x="1075" y="2721"/>
                  </a:lnTo>
                  <a:lnTo>
                    <a:pt x="1075" y="2702"/>
                  </a:lnTo>
                  <a:lnTo>
                    <a:pt x="1075" y="2716"/>
                  </a:lnTo>
                  <a:lnTo>
                    <a:pt x="1080" y="2716"/>
                  </a:lnTo>
                  <a:lnTo>
                    <a:pt x="1080" y="2721"/>
                  </a:lnTo>
                  <a:lnTo>
                    <a:pt x="1080" y="1100"/>
                  </a:lnTo>
                  <a:lnTo>
                    <a:pt x="1080" y="2716"/>
                  </a:lnTo>
                  <a:lnTo>
                    <a:pt x="1085" y="2716"/>
                  </a:lnTo>
                  <a:lnTo>
                    <a:pt x="1085" y="2721"/>
                  </a:lnTo>
                  <a:lnTo>
                    <a:pt x="1085" y="2702"/>
                  </a:lnTo>
                  <a:lnTo>
                    <a:pt x="1085" y="2721"/>
                  </a:lnTo>
                  <a:lnTo>
                    <a:pt x="1089" y="2716"/>
                  </a:lnTo>
                  <a:lnTo>
                    <a:pt x="1089" y="2721"/>
                  </a:lnTo>
                  <a:lnTo>
                    <a:pt x="1089" y="2493"/>
                  </a:lnTo>
                  <a:lnTo>
                    <a:pt x="1089" y="2711"/>
                  </a:lnTo>
                  <a:lnTo>
                    <a:pt x="1094" y="2711"/>
                  </a:lnTo>
                  <a:lnTo>
                    <a:pt x="1094" y="2721"/>
                  </a:lnTo>
                  <a:lnTo>
                    <a:pt x="1094" y="2702"/>
                  </a:lnTo>
                  <a:lnTo>
                    <a:pt x="1094" y="2721"/>
                  </a:lnTo>
                  <a:lnTo>
                    <a:pt x="1099" y="2721"/>
                  </a:lnTo>
                  <a:lnTo>
                    <a:pt x="1099" y="2721"/>
                  </a:lnTo>
                  <a:lnTo>
                    <a:pt x="1099" y="1526"/>
                  </a:lnTo>
                  <a:lnTo>
                    <a:pt x="1099" y="2716"/>
                  </a:lnTo>
                  <a:lnTo>
                    <a:pt x="1104" y="2716"/>
                  </a:lnTo>
                  <a:lnTo>
                    <a:pt x="1104" y="2721"/>
                  </a:lnTo>
                  <a:lnTo>
                    <a:pt x="1104" y="2706"/>
                  </a:lnTo>
                  <a:lnTo>
                    <a:pt x="1104" y="2716"/>
                  </a:lnTo>
                  <a:lnTo>
                    <a:pt x="1108" y="2716"/>
                  </a:lnTo>
                  <a:lnTo>
                    <a:pt x="1108" y="2721"/>
                  </a:lnTo>
                  <a:lnTo>
                    <a:pt x="1108" y="2564"/>
                  </a:lnTo>
                  <a:lnTo>
                    <a:pt x="1108" y="2721"/>
                  </a:lnTo>
                  <a:lnTo>
                    <a:pt x="1113" y="2721"/>
                  </a:lnTo>
                  <a:lnTo>
                    <a:pt x="1113" y="2721"/>
                  </a:lnTo>
                  <a:lnTo>
                    <a:pt x="1113" y="2702"/>
                  </a:lnTo>
                  <a:lnTo>
                    <a:pt x="1113" y="2716"/>
                  </a:lnTo>
                  <a:lnTo>
                    <a:pt x="1118" y="2716"/>
                  </a:lnTo>
                  <a:lnTo>
                    <a:pt x="1118" y="2721"/>
                  </a:lnTo>
                  <a:lnTo>
                    <a:pt x="1118" y="1986"/>
                  </a:lnTo>
                  <a:lnTo>
                    <a:pt x="1118" y="2716"/>
                  </a:lnTo>
                  <a:lnTo>
                    <a:pt x="1123" y="2716"/>
                  </a:lnTo>
                  <a:lnTo>
                    <a:pt x="1123" y="2721"/>
                  </a:lnTo>
                  <a:lnTo>
                    <a:pt x="1123" y="2588"/>
                  </a:lnTo>
                  <a:lnTo>
                    <a:pt x="1123" y="2716"/>
                  </a:lnTo>
                  <a:lnTo>
                    <a:pt x="1127" y="2716"/>
                  </a:lnTo>
                  <a:lnTo>
                    <a:pt x="1127" y="2721"/>
                  </a:lnTo>
                  <a:lnTo>
                    <a:pt x="1127" y="2621"/>
                  </a:lnTo>
                  <a:lnTo>
                    <a:pt x="1127" y="2706"/>
                  </a:lnTo>
                  <a:lnTo>
                    <a:pt x="1132" y="2711"/>
                  </a:lnTo>
                  <a:lnTo>
                    <a:pt x="1132" y="2721"/>
                  </a:lnTo>
                  <a:lnTo>
                    <a:pt x="1132" y="2654"/>
                  </a:lnTo>
                  <a:lnTo>
                    <a:pt x="1132" y="2711"/>
                  </a:lnTo>
                  <a:lnTo>
                    <a:pt x="1137" y="2706"/>
                  </a:lnTo>
                  <a:lnTo>
                    <a:pt x="1137" y="2721"/>
                  </a:lnTo>
                  <a:lnTo>
                    <a:pt x="1137" y="2190"/>
                  </a:lnTo>
                  <a:lnTo>
                    <a:pt x="1137" y="2711"/>
                  </a:lnTo>
                  <a:lnTo>
                    <a:pt x="1142" y="2697"/>
                  </a:lnTo>
                  <a:lnTo>
                    <a:pt x="1142" y="2721"/>
                  </a:lnTo>
                  <a:lnTo>
                    <a:pt x="1142" y="2261"/>
                  </a:lnTo>
                  <a:lnTo>
                    <a:pt x="1142" y="2716"/>
                  </a:lnTo>
                  <a:lnTo>
                    <a:pt x="1146" y="2716"/>
                  </a:lnTo>
                  <a:lnTo>
                    <a:pt x="1146" y="2721"/>
                  </a:lnTo>
                  <a:lnTo>
                    <a:pt x="1146" y="2702"/>
                  </a:lnTo>
                  <a:lnTo>
                    <a:pt x="1146" y="2711"/>
                  </a:lnTo>
                  <a:lnTo>
                    <a:pt x="1151" y="2711"/>
                  </a:lnTo>
                  <a:lnTo>
                    <a:pt x="1151" y="2721"/>
                  </a:lnTo>
                  <a:lnTo>
                    <a:pt x="1151" y="2626"/>
                  </a:lnTo>
                  <a:lnTo>
                    <a:pt x="1151" y="2716"/>
                  </a:lnTo>
                  <a:lnTo>
                    <a:pt x="1156" y="2716"/>
                  </a:lnTo>
                  <a:lnTo>
                    <a:pt x="1156" y="2721"/>
                  </a:lnTo>
                  <a:lnTo>
                    <a:pt x="1156" y="2706"/>
                  </a:lnTo>
                  <a:lnTo>
                    <a:pt x="1156" y="2711"/>
                  </a:lnTo>
                  <a:lnTo>
                    <a:pt x="1160" y="2716"/>
                  </a:lnTo>
                  <a:lnTo>
                    <a:pt x="1160" y="2721"/>
                  </a:lnTo>
                  <a:lnTo>
                    <a:pt x="1160" y="1929"/>
                  </a:lnTo>
                  <a:lnTo>
                    <a:pt x="1160" y="2721"/>
                  </a:lnTo>
                  <a:lnTo>
                    <a:pt x="1165" y="2721"/>
                  </a:lnTo>
                  <a:lnTo>
                    <a:pt x="1165" y="2721"/>
                  </a:lnTo>
                  <a:lnTo>
                    <a:pt x="1165" y="2702"/>
                  </a:lnTo>
                  <a:lnTo>
                    <a:pt x="1165" y="2706"/>
                  </a:lnTo>
                  <a:lnTo>
                    <a:pt x="1170" y="2706"/>
                  </a:lnTo>
                  <a:lnTo>
                    <a:pt x="1170" y="2721"/>
                  </a:lnTo>
                  <a:lnTo>
                    <a:pt x="1170" y="2550"/>
                  </a:lnTo>
                  <a:lnTo>
                    <a:pt x="1170" y="2716"/>
                  </a:lnTo>
                  <a:lnTo>
                    <a:pt x="1175" y="2716"/>
                  </a:lnTo>
                  <a:lnTo>
                    <a:pt x="1175" y="2721"/>
                  </a:lnTo>
                  <a:lnTo>
                    <a:pt x="1175" y="2702"/>
                  </a:lnTo>
                  <a:lnTo>
                    <a:pt x="1175" y="2716"/>
                  </a:lnTo>
                  <a:lnTo>
                    <a:pt x="1179" y="2716"/>
                  </a:lnTo>
                  <a:lnTo>
                    <a:pt x="1179" y="2721"/>
                  </a:lnTo>
                  <a:lnTo>
                    <a:pt x="1179" y="1346"/>
                  </a:lnTo>
                  <a:lnTo>
                    <a:pt x="1179" y="2721"/>
                  </a:lnTo>
                  <a:lnTo>
                    <a:pt x="1184" y="2716"/>
                  </a:lnTo>
                  <a:lnTo>
                    <a:pt x="1184" y="2721"/>
                  </a:lnTo>
                  <a:lnTo>
                    <a:pt x="1184" y="2702"/>
                  </a:lnTo>
                  <a:lnTo>
                    <a:pt x="1184" y="2716"/>
                  </a:lnTo>
                  <a:lnTo>
                    <a:pt x="1189" y="2716"/>
                  </a:lnTo>
                  <a:lnTo>
                    <a:pt x="1189" y="2721"/>
                  </a:lnTo>
                  <a:lnTo>
                    <a:pt x="1189" y="2484"/>
                  </a:lnTo>
                  <a:lnTo>
                    <a:pt x="1189" y="2716"/>
                  </a:lnTo>
                  <a:lnTo>
                    <a:pt x="1194" y="2716"/>
                  </a:lnTo>
                  <a:lnTo>
                    <a:pt x="1194" y="2721"/>
                  </a:lnTo>
                  <a:lnTo>
                    <a:pt x="1194" y="2706"/>
                  </a:lnTo>
                  <a:lnTo>
                    <a:pt x="1194" y="2716"/>
                  </a:lnTo>
                  <a:lnTo>
                    <a:pt x="1198" y="2711"/>
                  </a:lnTo>
                  <a:lnTo>
                    <a:pt x="1198" y="2721"/>
                  </a:lnTo>
                  <a:lnTo>
                    <a:pt x="1198" y="825"/>
                  </a:lnTo>
                  <a:lnTo>
                    <a:pt x="1198" y="2716"/>
                  </a:lnTo>
                  <a:lnTo>
                    <a:pt x="1203" y="2716"/>
                  </a:lnTo>
                  <a:lnTo>
                    <a:pt x="1203" y="2721"/>
                  </a:lnTo>
                  <a:lnTo>
                    <a:pt x="1203" y="2702"/>
                  </a:lnTo>
                  <a:lnTo>
                    <a:pt x="1203" y="2716"/>
                  </a:lnTo>
                  <a:lnTo>
                    <a:pt x="1208" y="2716"/>
                  </a:lnTo>
                  <a:lnTo>
                    <a:pt x="1208" y="2721"/>
                  </a:lnTo>
                  <a:lnTo>
                    <a:pt x="1208" y="2436"/>
                  </a:lnTo>
                  <a:lnTo>
                    <a:pt x="1208" y="2716"/>
                  </a:lnTo>
                  <a:lnTo>
                    <a:pt x="1213" y="2716"/>
                  </a:lnTo>
                  <a:lnTo>
                    <a:pt x="1213" y="2721"/>
                  </a:lnTo>
                  <a:lnTo>
                    <a:pt x="1213" y="2702"/>
                  </a:lnTo>
                  <a:lnTo>
                    <a:pt x="1213" y="2711"/>
                  </a:lnTo>
                  <a:lnTo>
                    <a:pt x="1217" y="2711"/>
                  </a:lnTo>
                  <a:lnTo>
                    <a:pt x="1217" y="2721"/>
                  </a:lnTo>
                  <a:lnTo>
                    <a:pt x="1217" y="763"/>
                  </a:lnTo>
                  <a:lnTo>
                    <a:pt x="1217" y="2716"/>
                  </a:lnTo>
                  <a:lnTo>
                    <a:pt x="1222" y="2716"/>
                  </a:lnTo>
                  <a:lnTo>
                    <a:pt x="1222" y="2721"/>
                  </a:lnTo>
                  <a:lnTo>
                    <a:pt x="1222" y="2702"/>
                  </a:lnTo>
                  <a:lnTo>
                    <a:pt x="1222" y="2711"/>
                  </a:lnTo>
                  <a:lnTo>
                    <a:pt x="1227" y="2711"/>
                  </a:lnTo>
                  <a:lnTo>
                    <a:pt x="1227" y="2721"/>
                  </a:lnTo>
                  <a:lnTo>
                    <a:pt x="1227" y="2441"/>
                  </a:lnTo>
                  <a:lnTo>
                    <a:pt x="1227" y="2716"/>
                  </a:lnTo>
                  <a:lnTo>
                    <a:pt x="1232" y="2711"/>
                  </a:lnTo>
                  <a:lnTo>
                    <a:pt x="1232" y="2721"/>
                  </a:lnTo>
                  <a:lnTo>
                    <a:pt x="1232" y="2702"/>
                  </a:lnTo>
                  <a:lnTo>
                    <a:pt x="1232" y="2716"/>
                  </a:lnTo>
                  <a:lnTo>
                    <a:pt x="1236" y="2716"/>
                  </a:lnTo>
                  <a:lnTo>
                    <a:pt x="1236" y="2721"/>
                  </a:lnTo>
                  <a:lnTo>
                    <a:pt x="1236" y="806"/>
                  </a:lnTo>
                  <a:lnTo>
                    <a:pt x="1236" y="2721"/>
                  </a:lnTo>
                  <a:lnTo>
                    <a:pt x="1241" y="2721"/>
                  </a:lnTo>
                  <a:lnTo>
                    <a:pt x="1241" y="2721"/>
                  </a:lnTo>
                  <a:lnTo>
                    <a:pt x="1241" y="2702"/>
                  </a:lnTo>
                  <a:lnTo>
                    <a:pt x="1241" y="2721"/>
                  </a:lnTo>
                  <a:lnTo>
                    <a:pt x="1246" y="2716"/>
                  </a:lnTo>
                  <a:lnTo>
                    <a:pt x="1246" y="2721"/>
                  </a:lnTo>
                  <a:lnTo>
                    <a:pt x="1246" y="2460"/>
                  </a:lnTo>
                  <a:lnTo>
                    <a:pt x="1246" y="2711"/>
                  </a:lnTo>
                  <a:lnTo>
                    <a:pt x="1250" y="2711"/>
                  </a:lnTo>
                  <a:lnTo>
                    <a:pt x="1250" y="2721"/>
                  </a:lnTo>
                  <a:lnTo>
                    <a:pt x="1250" y="2702"/>
                  </a:lnTo>
                  <a:lnTo>
                    <a:pt x="1250" y="2711"/>
                  </a:lnTo>
                  <a:lnTo>
                    <a:pt x="1255" y="2711"/>
                  </a:lnTo>
                  <a:lnTo>
                    <a:pt x="1255" y="2721"/>
                  </a:lnTo>
                  <a:lnTo>
                    <a:pt x="1255" y="1948"/>
                  </a:lnTo>
                  <a:lnTo>
                    <a:pt x="1255" y="2716"/>
                  </a:lnTo>
                  <a:lnTo>
                    <a:pt x="1260" y="2716"/>
                  </a:lnTo>
                  <a:lnTo>
                    <a:pt x="1260" y="2721"/>
                  </a:lnTo>
                  <a:lnTo>
                    <a:pt x="1260" y="2493"/>
                  </a:lnTo>
                  <a:lnTo>
                    <a:pt x="1260" y="2721"/>
                  </a:lnTo>
                  <a:lnTo>
                    <a:pt x="1265" y="2716"/>
                  </a:lnTo>
                  <a:lnTo>
                    <a:pt x="1265" y="2721"/>
                  </a:lnTo>
                  <a:lnTo>
                    <a:pt x="1265" y="2612"/>
                  </a:lnTo>
                  <a:lnTo>
                    <a:pt x="1265" y="2716"/>
                  </a:lnTo>
                  <a:lnTo>
                    <a:pt x="1269" y="2716"/>
                  </a:lnTo>
                  <a:lnTo>
                    <a:pt x="1269" y="2721"/>
                  </a:lnTo>
                  <a:lnTo>
                    <a:pt x="1269" y="2659"/>
                  </a:lnTo>
                  <a:lnTo>
                    <a:pt x="1269" y="2716"/>
                  </a:lnTo>
                  <a:lnTo>
                    <a:pt x="1274" y="2721"/>
                  </a:lnTo>
                  <a:lnTo>
                    <a:pt x="1274" y="2721"/>
                  </a:lnTo>
                  <a:lnTo>
                    <a:pt x="1274" y="2356"/>
                  </a:lnTo>
                  <a:lnTo>
                    <a:pt x="1274" y="2403"/>
                  </a:lnTo>
                  <a:lnTo>
                    <a:pt x="1279" y="2379"/>
                  </a:lnTo>
                  <a:lnTo>
                    <a:pt x="1279" y="2721"/>
                  </a:lnTo>
                  <a:lnTo>
                    <a:pt x="1279" y="2138"/>
                  </a:lnTo>
                  <a:lnTo>
                    <a:pt x="1279" y="2716"/>
                  </a:lnTo>
                  <a:lnTo>
                    <a:pt x="1284" y="2721"/>
                  </a:lnTo>
                  <a:lnTo>
                    <a:pt x="1284" y="2721"/>
                  </a:lnTo>
                  <a:lnTo>
                    <a:pt x="1284" y="2702"/>
                  </a:lnTo>
                  <a:lnTo>
                    <a:pt x="1284" y="2702"/>
                  </a:lnTo>
                  <a:lnTo>
                    <a:pt x="1288" y="2702"/>
                  </a:lnTo>
                  <a:lnTo>
                    <a:pt x="1288" y="2721"/>
                  </a:lnTo>
                  <a:lnTo>
                    <a:pt x="1288" y="2550"/>
                  </a:lnTo>
                  <a:lnTo>
                    <a:pt x="1288" y="2721"/>
                  </a:lnTo>
                  <a:lnTo>
                    <a:pt x="1293" y="2721"/>
                  </a:lnTo>
                  <a:lnTo>
                    <a:pt x="1293" y="2721"/>
                  </a:lnTo>
                  <a:lnTo>
                    <a:pt x="1293" y="2702"/>
                  </a:lnTo>
                  <a:lnTo>
                    <a:pt x="1293" y="2711"/>
                  </a:lnTo>
                  <a:lnTo>
                    <a:pt x="1298" y="2711"/>
                  </a:lnTo>
                  <a:lnTo>
                    <a:pt x="1298" y="2721"/>
                  </a:lnTo>
                  <a:lnTo>
                    <a:pt x="1298" y="1811"/>
                  </a:lnTo>
                  <a:lnTo>
                    <a:pt x="1298" y="2716"/>
                  </a:lnTo>
                  <a:lnTo>
                    <a:pt x="1303" y="2721"/>
                  </a:lnTo>
                  <a:lnTo>
                    <a:pt x="1303" y="2721"/>
                  </a:lnTo>
                  <a:lnTo>
                    <a:pt x="1303" y="2702"/>
                  </a:lnTo>
                  <a:lnTo>
                    <a:pt x="1303" y="2716"/>
                  </a:lnTo>
                  <a:lnTo>
                    <a:pt x="1307" y="2716"/>
                  </a:lnTo>
                  <a:lnTo>
                    <a:pt x="1307" y="2721"/>
                  </a:lnTo>
                  <a:lnTo>
                    <a:pt x="1307" y="2559"/>
                  </a:lnTo>
                  <a:lnTo>
                    <a:pt x="1307" y="2716"/>
                  </a:lnTo>
                  <a:lnTo>
                    <a:pt x="1312" y="2716"/>
                  </a:lnTo>
                  <a:lnTo>
                    <a:pt x="1312" y="2721"/>
                  </a:lnTo>
                  <a:lnTo>
                    <a:pt x="1312" y="2692"/>
                  </a:lnTo>
                  <a:lnTo>
                    <a:pt x="1312" y="2711"/>
                  </a:lnTo>
                  <a:lnTo>
                    <a:pt x="1317" y="2711"/>
                  </a:lnTo>
                  <a:lnTo>
                    <a:pt x="1317" y="2721"/>
                  </a:lnTo>
                  <a:lnTo>
                    <a:pt x="1317" y="1408"/>
                  </a:lnTo>
                  <a:lnTo>
                    <a:pt x="1317" y="2711"/>
                  </a:lnTo>
                  <a:lnTo>
                    <a:pt x="1321" y="2711"/>
                  </a:lnTo>
                  <a:lnTo>
                    <a:pt x="1321" y="2721"/>
                  </a:lnTo>
                  <a:lnTo>
                    <a:pt x="1321" y="2702"/>
                  </a:lnTo>
                  <a:lnTo>
                    <a:pt x="1321" y="2711"/>
                  </a:lnTo>
                  <a:lnTo>
                    <a:pt x="1326" y="2711"/>
                  </a:lnTo>
                  <a:lnTo>
                    <a:pt x="1326" y="2721"/>
                  </a:lnTo>
                  <a:lnTo>
                    <a:pt x="1326" y="2503"/>
                  </a:lnTo>
                  <a:lnTo>
                    <a:pt x="1326" y="2711"/>
                  </a:lnTo>
                  <a:lnTo>
                    <a:pt x="1331" y="2711"/>
                  </a:lnTo>
                  <a:lnTo>
                    <a:pt x="1331" y="2721"/>
                  </a:lnTo>
                  <a:lnTo>
                    <a:pt x="1331" y="2706"/>
                  </a:lnTo>
                  <a:lnTo>
                    <a:pt x="1331" y="2716"/>
                  </a:lnTo>
                  <a:lnTo>
                    <a:pt x="1336" y="2716"/>
                  </a:lnTo>
                  <a:lnTo>
                    <a:pt x="1336" y="2721"/>
                  </a:lnTo>
                  <a:lnTo>
                    <a:pt x="1336" y="787"/>
                  </a:lnTo>
                  <a:lnTo>
                    <a:pt x="1336" y="2716"/>
                  </a:lnTo>
                  <a:lnTo>
                    <a:pt x="1340" y="2716"/>
                  </a:lnTo>
                  <a:lnTo>
                    <a:pt x="1340" y="2721"/>
                  </a:lnTo>
                  <a:lnTo>
                    <a:pt x="1340" y="2702"/>
                  </a:lnTo>
                  <a:lnTo>
                    <a:pt x="1340" y="2711"/>
                  </a:lnTo>
                  <a:lnTo>
                    <a:pt x="1345" y="2711"/>
                  </a:lnTo>
                  <a:lnTo>
                    <a:pt x="1345" y="2721"/>
                  </a:lnTo>
                  <a:lnTo>
                    <a:pt x="1345" y="2408"/>
                  </a:lnTo>
                  <a:lnTo>
                    <a:pt x="1345" y="2716"/>
                  </a:lnTo>
                  <a:lnTo>
                    <a:pt x="1350" y="2716"/>
                  </a:lnTo>
                  <a:lnTo>
                    <a:pt x="1350" y="2721"/>
                  </a:lnTo>
                  <a:lnTo>
                    <a:pt x="1350" y="2702"/>
                  </a:lnTo>
                  <a:lnTo>
                    <a:pt x="1350" y="2716"/>
                  </a:lnTo>
                  <a:lnTo>
                    <a:pt x="1355" y="2716"/>
                  </a:lnTo>
                  <a:lnTo>
                    <a:pt x="1355" y="2721"/>
                  </a:lnTo>
                  <a:lnTo>
                    <a:pt x="1355" y="351"/>
                  </a:lnTo>
                  <a:lnTo>
                    <a:pt x="1355" y="2711"/>
                  </a:lnTo>
                  <a:lnTo>
                    <a:pt x="1359" y="2711"/>
                  </a:lnTo>
                  <a:lnTo>
                    <a:pt x="1359" y="2721"/>
                  </a:lnTo>
                  <a:lnTo>
                    <a:pt x="1359" y="2702"/>
                  </a:lnTo>
                  <a:lnTo>
                    <a:pt x="1359" y="2711"/>
                  </a:lnTo>
                  <a:lnTo>
                    <a:pt x="1364" y="2711"/>
                  </a:lnTo>
                  <a:lnTo>
                    <a:pt x="1364" y="2721"/>
                  </a:lnTo>
                  <a:lnTo>
                    <a:pt x="1364" y="2365"/>
                  </a:lnTo>
                  <a:lnTo>
                    <a:pt x="1364" y="2716"/>
                  </a:lnTo>
                  <a:lnTo>
                    <a:pt x="1369" y="2711"/>
                  </a:lnTo>
                  <a:lnTo>
                    <a:pt x="1369" y="2721"/>
                  </a:lnTo>
                  <a:lnTo>
                    <a:pt x="1369" y="2702"/>
                  </a:lnTo>
                  <a:lnTo>
                    <a:pt x="1369" y="2721"/>
                  </a:lnTo>
                  <a:lnTo>
                    <a:pt x="1374" y="2721"/>
                  </a:lnTo>
                  <a:lnTo>
                    <a:pt x="1374" y="2721"/>
                  </a:lnTo>
                  <a:lnTo>
                    <a:pt x="1374" y="616"/>
                  </a:lnTo>
                  <a:lnTo>
                    <a:pt x="1374" y="2716"/>
                  </a:lnTo>
                  <a:lnTo>
                    <a:pt x="1378" y="2716"/>
                  </a:lnTo>
                  <a:lnTo>
                    <a:pt x="1378" y="2721"/>
                  </a:lnTo>
                  <a:lnTo>
                    <a:pt x="1378" y="2702"/>
                  </a:lnTo>
                  <a:lnTo>
                    <a:pt x="1378" y="2721"/>
                  </a:lnTo>
                  <a:lnTo>
                    <a:pt x="1383" y="2721"/>
                  </a:lnTo>
                  <a:lnTo>
                    <a:pt x="1383" y="2721"/>
                  </a:lnTo>
                  <a:lnTo>
                    <a:pt x="1383" y="2432"/>
                  </a:lnTo>
                  <a:lnTo>
                    <a:pt x="1383" y="2706"/>
                  </a:lnTo>
                  <a:lnTo>
                    <a:pt x="1388" y="2706"/>
                  </a:lnTo>
                  <a:lnTo>
                    <a:pt x="1388" y="2721"/>
                  </a:lnTo>
                  <a:lnTo>
                    <a:pt x="1388" y="2702"/>
                  </a:lnTo>
                  <a:lnTo>
                    <a:pt x="1388" y="2721"/>
                  </a:lnTo>
                  <a:lnTo>
                    <a:pt x="1393" y="2716"/>
                  </a:lnTo>
                  <a:lnTo>
                    <a:pt x="1393" y="2721"/>
                  </a:lnTo>
                  <a:lnTo>
                    <a:pt x="1393" y="1441"/>
                  </a:lnTo>
                  <a:lnTo>
                    <a:pt x="1393" y="2706"/>
                  </a:lnTo>
                  <a:lnTo>
                    <a:pt x="1397" y="2706"/>
                  </a:lnTo>
                  <a:lnTo>
                    <a:pt x="1397" y="2721"/>
                  </a:lnTo>
                  <a:lnTo>
                    <a:pt x="1397" y="2488"/>
                  </a:lnTo>
                  <a:lnTo>
                    <a:pt x="1397" y="2711"/>
                  </a:lnTo>
                  <a:lnTo>
                    <a:pt x="1402" y="2711"/>
                  </a:lnTo>
                  <a:lnTo>
                    <a:pt x="1402" y="2721"/>
                  </a:lnTo>
                  <a:lnTo>
                    <a:pt x="1402" y="2541"/>
                  </a:lnTo>
                  <a:lnTo>
                    <a:pt x="1402" y="2702"/>
                  </a:lnTo>
                  <a:lnTo>
                    <a:pt x="1407" y="2706"/>
                  </a:lnTo>
                  <a:lnTo>
                    <a:pt x="1407" y="2721"/>
                  </a:lnTo>
                  <a:lnTo>
                    <a:pt x="1407" y="2607"/>
                  </a:lnTo>
                  <a:lnTo>
                    <a:pt x="1407" y="2716"/>
                  </a:lnTo>
                  <a:lnTo>
                    <a:pt x="1411" y="2716"/>
                  </a:lnTo>
                  <a:lnTo>
                    <a:pt x="1411" y="2721"/>
                  </a:lnTo>
                  <a:lnTo>
                    <a:pt x="1411" y="2052"/>
                  </a:lnTo>
                  <a:lnTo>
                    <a:pt x="1411" y="2654"/>
                  </a:lnTo>
                  <a:lnTo>
                    <a:pt x="1416" y="2645"/>
                  </a:lnTo>
                  <a:lnTo>
                    <a:pt x="1416" y="2721"/>
                  </a:lnTo>
                  <a:lnTo>
                    <a:pt x="1416" y="2076"/>
                  </a:lnTo>
                  <a:lnTo>
                    <a:pt x="1416" y="2716"/>
                  </a:lnTo>
                  <a:lnTo>
                    <a:pt x="1421" y="2716"/>
                  </a:lnTo>
                  <a:lnTo>
                    <a:pt x="1421" y="2721"/>
                  </a:lnTo>
                  <a:lnTo>
                    <a:pt x="1421" y="2697"/>
                  </a:lnTo>
                  <a:lnTo>
                    <a:pt x="1421" y="2721"/>
                  </a:lnTo>
                  <a:lnTo>
                    <a:pt x="1426" y="2721"/>
                  </a:lnTo>
                  <a:lnTo>
                    <a:pt x="1426" y="2721"/>
                  </a:lnTo>
                  <a:lnTo>
                    <a:pt x="1426" y="2541"/>
                  </a:lnTo>
                  <a:lnTo>
                    <a:pt x="1426" y="2721"/>
                  </a:lnTo>
                  <a:lnTo>
                    <a:pt x="1430" y="2716"/>
                  </a:lnTo>
                  <a:lnTo>
                    <a:pt x="1430" y="2721"/>
                  </a:lnTo>
                  <a:lnTo>
                    <a:pt x="1430" y="2702"/>
                  </a:lnTo>
                  <a:lnTo>
                    <a:pt x="1430" y="2711"/>
                  </a:lnTo>
                  <a:lnTo>
                    <a:pt x="1435" y="2711"/>
                  </a:lnTo>
                  <a:lnTo>
                    <a:pt x="1435" y="2721"/>
                  </a:lnTo>
                  <a:lnTo>
                    <a:pt x="1435" y="1744"/>
                  </a:lnTo>
                  <a:lnTo>
                    <a:pt x="1435" y="2711"/>
                  </a:lnTo>
                  <a:lnTo>
                    <a:pt x="1440" y="2711"/>
                  </a:lnTo>
                  <a:lnTo>
                    <a:pt x="1440" y="2721"/>
                  </a:lnTo>
                  <a:lnTo>
                    <a:pt x="1440" y="2702"/>
                  </a:lnTo>
                  <a:lnTo>
                    <a:pt x="1440" y="2716"/>
                  </a:lnTo>
                  <a:lnTo>
                    <a:pt x="1445" y="2721"/>
                  </a:lnTo>
                  <a:lnTo>
                    <a:pt x="1445" y="2721"/>
                  </a:lnTo>
                  <a:lnTo>
                    <a:pt x="1445" y="2493"/>
                  </a:lnTo>
                  <a:lnTo>
                    <a:pt x="1445" y="2716"/>
                  </a:lnTo>
                  <a:lnTo>
                    <a:pt x="1449" y="2721"/>
                  </a:lnTo>
                  <a:lnTo>
                    <a:pt x="1449" y="2721"/>
                  </a:lnTo>
                  <a:lnTo>
                    <a:pt x="1449" y="2702"/>
                  </a:lnTo>
                  <a:lnTo>
                    <a:pt x="1449" y="2706"/>
                  </a:lnTo>
                  <a:lnTo>
                    <a:pt x="1454" y="2711"/>
                  </a:lnTo>
                  <a:lnTo>
                    <a:pt x="1454" y="2721"/>
                  </a:lnTo>
                  <a:lnTo>
                    <a:pt x="1454" y="1147"/>
                  </a:lnTo>
                  <a:lnTo>
                    <a:pt x="1454" y="2721"/>
                  </a:lnTo>
                  <a:lnTo>
                    <a:pt x="1459" y="2716"/>
                  </a:lnTo>
                  <a:lnTo>
                    <a:pt x="1459" y="2721"/>
                  </a:lnTo>
                  <a:lnTo>
                    <a:pt x="1459" y="2702"/>
                  </a:lnTo>
                  <a:lnTo>
                    <a:pt x="1459" y="2711"/>
                  </a:lnTo>
                  <a:lnTo>
                    <a:pt x="1464" y="2711"/>
                  </a:lnTo>
                  <a:lnTo>
                    <a:pt x="1464" y="2721"/>
                  </a:lnTo>
                  <a:lnTo>
                    <a:pt x="1464" y="2460"/>
                  </a:lnTo>
                  <a:lnTo>
                    <a:pt x="1464" y="2711"/>
                  </a:lnTo>
                  <a:lnTo>
                    <a:pt x="1468" y="2711"/>
                  </a:lnTo>
                  <a:lnTo>
                    <a:pt x="1468" y="2721"/>
                  </a:lnTo>
                  <a:lnTo>
                    <a:pt x="1468" y="2702"/>
                  </a:lnTo>
                  <a:lnTo>
                    <a:pt x="1468" y="2716"/>
                  </a:lnTo>
                  <a:lnTo>
                    <a:pt x="1473" y="2716"/>
                  </a:lnTo>
                  <a:lnTo>
                    <a:pt x="1473" y="2721"/>
                  </a:lnTo>
                  <a:lnTo>
                    <a:pt x="1473" y="735"/>
                  </a:lnTo>
                  <a:lnTo>
                    <a:pt x="1473" y="2716"/>
                  </a:lnTo>
                  <a:lnTo>
                    <a:pt x="1478" y="2716"/>
                  </a:lnTo>
                  <a:lnTo>
                    <a:pt x="1478" y="2721"/>
                  </a:lnTo>
                  <a:lnTo>
                    <a:pt x="1478" y="2702"/>
                  </a:lnTo>
                  <a:lnTo>
                    <a:pt x="1478" y="2716"/>
                  </a:lnTo>
                  <a:lnTo>
                    <a:pt x="1483" y="2716"/>
                  </a:lnTo>
                  <a:lnTo>
                    <a:pt x="1483" y="2721"/>
                  </a:lnTo>
                  <a:lnTo>
                    <a:pt x="1483" y="2394"/>
                  </a:lnTo>
                  <a:lnTo>
                    <a:pt x="1483" y="2716"/>
                  </a:lnTo>
                  <a:lnTo>
                    <a:pt x="1487" y="2716"/>
                  </a:lnTo>
                  <a:lnTo>
                    <a:pt x="1487" y="2721"/>
                  </a:lnTo>
                  <a:lnTo>
                    <a:pt x="1487" y="2702"/>
                  </a:lnTo>
                  <a:lnTo>
                    <a:pt x="1487" y="2711"/>
                  </a:lnTo>
                  <a:lnTo>
                    <a:pt x="1492" y="2711"/>
                  </a:lnTo>
                  <a:lnTo>
                    <a:pt x="1492" y="2721"/>
                  </a:lnTo>
                  <a:lnTo>
                    <a:pt x="1492" y="81"/>
                  </a:lnTo>
                  <a:lnTo>
                    <a:pt x="1492" y="2716"/>
                  </a:lnTo>
                  <a:lnTo>
                    <a:pt x="1497" y="2711"/>
                  </a:lnTo>
                  <a:lnTo>
                    <a:pt x="1497" y="2721"/>
                  </a:lnTo>
                  <a:lnTo>
                    <a:pt x="1497" y="2702"/>
                  </a:lnTo>
                  <a:lnTo>
                    <a:pt x="1497" y="2716"/>
                  </a:lnTo>
                  <a:lnTo>
                    <a:pt x="1501" y="2716"/>
                  </a:lnTo>
                  <a:lnTo>
                    <a:pt x="1501" y="2721"/>
                  </a:lnTo>
                  <a:lnTo>
                    <a:pt x="1501" y="2351"/>
                  </a:lnTo>
                  <a:lnTo>
                    <a:pt x="1501" y="2716"/>
                  </a:lnTo>
                  <a:lnTo>
                    <a:pt x="1506" y="2716"/>
                  </a:lnTo>
                  <a:lnTo>
                    <a:pt x="1506" y="2721"/>
                  </a:lnTo>
                  <a:lnTo>
                    <a:pt x="1506" y="2702"/>
                  </a:lnTo>
                  <a:lnTo>
                    <a:pt x="1506" y="2716"/>
                  </a:lnTo>
                  <a:lnTo>
                    <a:pt x="1511" y="2716"/>
                  </a:lnTo>
                  <a:lnTo>
                    <a:pt x="1511" y="2721"/>
                  </a:lnTo>
                  <a:lnTo>
                    <a:pt x="1511" y="90"/>
                  </a:lnTo>
                  <a:lnTo>
                    <a:pt x="1511" y="2721"/>
                  </a:lnTo>
                  <a:lnTo>
                    <a:pt x="1516" y="2721"/>
                  </a:lnTo>
                  <a:lnTo>
                    <a:pt x="1516" y="2721"/>
                  </a:lnTo>
                  <a:lnTo>
                    <a:pt x="1516" y="2702"/>
                  </a:lnTo>
                  <a:lnTo>
                    <a:pt x="1516" y="2706"/>
                  </a:lnTo>
                  <a:lnTo>
                    <a:pt x="1520" y="2711"/>
                  </a:lnTo>
                  <a:lnTo>
                    <a:pt x="1520" y="2721"/>
                  </a:lnTo>
                  <a:lnTo>
                    <a:pt x="1520" y="2327"/>
                  </a:lnTo>
                  <a:lnTo>
                    <a:pt x="1520" y="2711"/>
                  </a:lnTo>
                  <a:lnTo>
                    <a:pt x="1525" y="2711"/>
                  </a:lnTo>
                  <a:lnTo>
                    <a:pt x="1525" y="2721"/>
                  </a:lnTo>
                  <a:lnTo>
                    <a:pt x="1525" y="2697"/>
                  </a:lnTo>
                  <a:lnTo>
                    <a:pt x="1525" y="2716"/>
                  </a:lnTo>
                  <a:lnTo>
                    <a:pt x="1530" y="2716"/>
                  </a:lnTo>
                  <a:lnTo>
                    <a:pt x="1530" y="2721"/>
                  </a:lnTo>
                  <a:lnTo>
                    <a:pt x="1530" y="1228"/>
                  </a:lnTo>
                  <a:lnTo>
                    <a:pt x="1530" y="2711"/>
                  </a:lnTo>
                  <a:lnTo>
                    <a:pt x="1535" y="2711"/>
                  </a:lnTo>
                  <a:lnTo>
                    <a:pt x="1535" y="2721"/>
                  </a:lnTo>
                  <a:lnTo>
                    <a:pt x="1535" y="2379"/>
                  </a:lnTo>
                  <a:lnTo>
                    <a:pt x="1535" y="2711"/>
                  </a:lnTo>
                  <a:lnTo>
                    <a:pt x="1539" y="2711"/>
                  </a:lnTo>
                  <a:lnTo>
                    <a:pt x="1539" y="2721"/>
                  </a:lnTo>
                  <a:lnTo>
                    <a:pt x="1539" y="2517"/>
                  </a:lnTo>
                  <a:lnTo>
                    <a:pt x="1539" y="2716"/>
                  </a:lnTo>
                  <a:lnTo>
                    <a:pt x="1544" y="2716"/>
                  </a:lnTo>
                  <a:lnTo>
                    <a:pt x="1544" y="2721"/>
                  </a:lnTo>
                  <a:lnTo>
                    <a:pt x="1544" y="2607"/>
                  </a:lnTo>
                  <a:lnTo>
                    <a:pt x="1544" y="2721"/>
                  </a:lnTo>
                  <a:lnTo>
                    <a:pt x="1549" y="2721"/>
                  </a:lnTo>
                  <a:lnTo>
                    <a:pt x="1549" y="2721"/>
                  </a:lnTo>
                  <a:lnTo>
                    <a:pt x="1549" y="2043"/>
                  </a:lnTo>
                  <a:lnTo>
                    <a:pt x="1549" y="2105"/>
                  </a:lnTo>
                  <a:lnTo>
                    <a:pt x="1554" y="2209"/>
                  </a:lnTo>
                  <a:lnTo>
                    <a:pt x="1554" y="2721"/>
                  </a:lnTo>
                  <a:lnTo>
                    <a:pt x="1554" y="1977"/>
                  </a:lnTo>
                  <a:lnTo>
                    <a:pt x="1554" y="2706"/>
                  </a:lnTo>
                  <a:lnTo>
                    <a:pt x="1558" y="2706"/>
                  </a:lnTo>
                  <a:lnTo>
                    <a:pt x="1558" y="2721"/>
                  </a:lnTo>
                  <a:lnTo>
                    <a:pt x="1558" y="2702"/>
                  </a:lnTo>
                  <a:lnTo>
                    <a:pt x="1558" y="2706"/>
                  </a:lnTo>
                  <a:lnTo>
                    <a:pt x="1563" y="2706"/>
                  </a:lnTo>
                  <a:lnTo>
                    <a:pt x="1563" y="2721"/>
                  </a:lnTo>
                  <a:lnTo>
                    <a:pt x="1563" y="2555"/>
                  </a:lnTo>
                  <a:lnTo>
                    <a:pt x="1563" y="2721"/>
                  </a:lnTo>
                  <a:lnTo>
                    <a:pt x="1568" y="2721"/>
                  </a:lnTo>
                  <a:lnTo>
                    <a:pt x="1568" y="2721"/>
                  </a:lnTo>
                  <a:lnTo>
                    <a:pt x="1568" y="2702"/>
                  </a:lnTo>
                  <a:lnTo>
                    <a:pt x="1568" y="2711"/>
                  </a:lnTo>
                  <a:lnTo>
                    <a:pt x="1572" y="2716"/>
                  </a:lnTo>
                  <a:lnTo>
                    <a:pt x="1572" y="2721"/>
                  </a:lnTo>
                  <a:lnTo>
                    <a:pt x="1572" y="1778"/>
                  </a:lnTo>
                  <a:lnTo>
                    <a:pt x="1572" y="2711"/>
                  </a:lnTo>
                  <a:lnTo>
                    <a:pt x="1577" y="2711"/>
                  </a:lnTo>
                  <a:lnTo>
                    <a:pt x="1577" y="2721"/>
                  </a:lnTo>
                  <a:lnTo>
                    <a:pt x="1577" y="2702"/>
                  </a:lnTo>
                  <a:lnTo>
                    <a:pt x="1577" y="2711"/>
                  </a:lnTo>
                  <a:lnTo>
                    <a:pt x="1582" y="2711"/>
                  </a:lnTo>
                  <a:lnTo>
                    <a:pt x="1582" y="2721"/>
                  </a:lnTo>
                  <a:lnTo>
                    <a:pt x="1582" y="2493"/>
                  </a:lnTo>
                  <a:lnTo>
                    <a:pt x="1582" y="2716"/>
                  </a:lnTo>
                  <a:lnTo>
                    <a:pt x="1587" y="2716"/>
                  </a:lnTo>
                  <a:lnTo>
                    <a:pt x="1587" y="2721"/>
                  </a:lnTo>
                  <a:lnTo>
                    <a:pt x="1587" y="2702"/>
                  </a:lnTo>
                  <a:lnTo>
                    <a:pt x="1587" y="2716"/>
                  </a:lnTo>
                  <a:lnTo>
                    <a:pt x="1591" y="2711"/>
                  </a:lnTo>
                  <a:lnTo>
                    <a:pt x="1591" y="2721"/>
                  </a:lnTo>
                  <a:lnTo>
                    <a:pt x="1591" y="1124"/>
                  </a:lnTo>
                  <a:lnTo>
                    <a:pt x="1591" y="2711"/>
                  </a:lnTo>
                  <a:lnTo>
                    <a:pt x="1596" y="2711"/>
                  </a:lnTo>
                  <a:lnTo>
                    <a:pt x="1596" y="2721"/>
                  </a:lnTo>
                  <a:lnTo>
                    <a:pt x="1596" y="2702"/>
                  </a:lnTo>
                  <a:lnTo>
                    <a:pt x="1596" y="2711"/>
                  </a:lnTo>
                  <a:lnTo>
                    <a:pt x="1601" y="2716"/>
                  </a:lnTo>
                  <a:lnTo>
                    <a:pt x="1601" y="2721"/>
                  </a:lnTo>
                  <a:lnTo>
                    <a:pt x="1601" y="2474"/>
                  </a:lnTo>
                  <a:lnTo>
                    <a:pt x="1601" y="2721"/>
                  </a:lnTo>
                  <a:lnTo>
                    <a:pt x="1606" y="2716"/>
                  </a:lnTo>
                  <a:lnTo>
                    <a:pt x="1606" y="2721"/>
                  </a:lnTo>
                  <a:lnTo>
                    <a:pt x="1606" y="2702"/>
                  </a:lnTo>
                  <a:lnTo>
                    <a:pt x="1606" y="2716"/>
                  </a:lnTo>
                  <a:lnTo>
                    <a:pt x="1610" y="2721"/>
                  </a:lnTo>
                  <a:lnTo>
                    <a:pt x="1610" y="2721"/>
                  </a:lnTo>
                  <a:lnTo>
                    <a:pt x="1610" y="612"/>
                  </a:lnTo>
                  <a:lnTo>
                    <a:pt x="1610" y="2716"/>
                  </a:lnTo>
                  <a:lnTo>
                    <a:pt x="1615" y="2716"/>
                  </a:lnTo>
                  <a:lnTo>
                    <a:pt x="1615" y="2721"/>
                  </a:lnTo>
                  <a:lnTo>
                    <a:pt x="1615" y="2697"/>
                  </a:lnTo>
                  <a:lnTo>
                    <a:pt x="1615" y="2716"/>
                  </a:lnTo>
                  <a:lnTo>
                    <a:pt x="1620" y="2716"/>
                  </a:lnTo>
                  <a:lnTo>
                    <a:pt x="1620" y="2721"/>
                  </a:lnTo>
                  <a:lnTo>
                    <a:pt x="1620" y="2375"/>
                  </a:lnTo>
                  <a:lnTo>
                    <a:pt x="1620" y="2721"/>
                  </a:lnTo>
                  <a:lnTo>
                    <a:pt x="1625" y="2721"/>
                  </a:lnTo>
                  <a:lnTo>
                    <a:pt x="1625" y="2721"/>
                  </a:lnTo>
                  <a:lnTo>
                    <a:pt x="1625" y="2702"/>
                  </a:lnTo>
                  <a:lnTo>
                    <a:pt x="1625" y="2716"/>
                  </a:lnTo>
                  <a:lnTo>
                    <a:pt x="1629" y="2716"/>
                  </a:lnTo>
                  <a:lnTo>
                    <a:pt x="1629" y="2721"/>
                  </a:lnTo>
                  <a:lnTo>
                    <a:pt x="1629" y="0"/>
                  </a:lnTo>
                  <a:lnTo>
                    <a:pt x="1629" y="2716"/>
                  </a:lnTo>
                  <a:lnTo>
                    <a:pt x="1634" y="2711"/>
                  </a:lnTo>
                  <a:lnTo>
                    <a:pt x="1634" y="2721"/>
                  </a:lnTo>
                  <a:lnTo>
                    <a:pt x="1634" y="2697"/>
                  </a:lnTo>
                  <a:lnTo>
                    <a:pt x="1634" y="2711"/>
                  </a:lnTo>
                  <a:lnTo>
                    <a:pt x="1639" y="2711"/>
                  </a:lnTo>
                  <a:lnTo>
                    <a:pt x="1639" y="2721"/>
                  </a:lnTo>
                  <a:lnTo>
                    <a:pt x="1639" y="2337"/>
                  </a:lnTo>
                  <a:lnTo>
                    <a:pt x="1639" y="2716"/>
                  </a:lnTo>
                  <a:lnTo>
                    <a:pt x="1644" y="2716"/>
                  </a:lnTo>
                  <a:lnTo>
                    <a:pt x="1644" y="2721"/>
                  </a:lnTo>
                  <a:lnTo>
                    <a:pt x="1644" y="2702"/>
                  </a:lnTo>
                  <a:lnTo>
                    <a:pt x="1644" y="2716"/>
                  </a:lnTo>
                  <a:lnTo>
                    <a:pt x="1648" y="2716"/>
                  </a:lnTo>
                  <a:lnTo>
                    <a:pt x="1648" y="2721"/>
                  </a:lnTo>
                  <a:lnTo>
                    <a:pt x="1648" y="465"/>
                  </a:lnTo>
                  <a:lnTo>
                    <a:pt x="1648" y="2711"/>
                  </a:lnTo>
                  <a:lnTo>
                    <a:pt x="1653" y="2711"/>
                  </a:lnTo>
                  <a:lnTo>
                    <a:pt x="1653" y="2721"/>
                  </a:lnTo>
                  <a:lnTo>
                    <a:pt x="1653" y="2702"/>
                  </a:lnTo>
                  <a:lnTo>
                    <a:pt x="1653" y="2716"/>
                  </a:lnTo>
                  <a:lnTo>
                    <a:pt x="1658" y="2716"/>
                  </a:lnTo>
                  <a:lnTo>
                    <a:pt x="1658" y="2721"/>
                  </a:lnTo>
                  <a:lnTo>
                    <a:pt x="1658" y="2365"/>
                  </a:lnTo>
                  <a:lnTo>
                    <a:pt x="1658" y="2716"/>
                  </a:lnTo>
                  <a:lnTo>
                    <a:pt x="1662" y="2711"/>
                  </a:lnTo>
                  <a:lnTo>
                    <a:pt x="1662" y="2721"/>
                  </a:lnTo>
                  <a:lnTo>
                    <a:pt x="1662" y="2702"/>
                  </a:lnTo>
                  <a:lnTo>
                    <a:pt x="1662" y="2716"/>
                  </a:lnTo>
                  <a:lnTo>
                    <a:pt x="1667" y="2716"/>
                  </a:lnTo>
                  <a:lnTo>
                    <a:pt x="1667" y="2721"/>
                  </a:lnTo>
                  <a:lnTo>
                    <a:pt x="1667" y="815"/>
                  </a:lnTo>
                  <a:lnTo>
                    <a:pt x="1667" y="2706"/>
                  </a:lnTo>
                  <a:lnTo>
                    <a:pt x="1672" y="2706"/>
                  </a:lnTo>
                  <a:lnTo>
                    <a:pt x="1672" y="2721"/>
                  </a:lnTo>
                  <a:lnTo>
                    <a:pt x="1672" y="2209"/>
                  </a:lnTo>
                  <a:lnTo>
                    <a:pt x="1672" y="2716"/>
                  </a:lnTo>
                  <a:lnTo>
                    <a:pt x="1677" y="2716"/>
                  </a:lnTo>
                  <a:lnTo>
                    <a:pt x="1677" y="2721"/>
                  </a:lnTo>
                  <a:lnTo>
                    <a:pt x="1677" y="2465"/>
                  </a:lnTo>
                  <a:lnTo>
                    <a:pt x="1677" y="2668"/>
                  </a:lnTo>
                  <a:lnTo>
                    <a:pt x="1681" y="2683"/>
                  </a:lnTo>
                  <a:lnTo>
                    <a:pt x="1681" y="2721"/>
                  </a:lnTo>
                  <a:lnTo>
                    <a:pt x="1681" y="2559"/>
                  </a:lnTo>
                  <a:lnTo>
                    <a:pt x="1681" y="2716"/>
                  </a:lnTo>
                  <a:lnTo>
                    <a:pt x="1686" y="2716"/>
                  </a:lnTo>
                  <a:lnTo>
                    <a:pt x="1686" y="2721"/>
                  </a:lnTo>
                  <a:lnTo>
                    <a:pt x="1686" y="2038"/>
                  </a:lnTo>
                  <a:lnTo>
                    <a:pt x="1686" y="2631"/>
                  </a:lnTo>
                  <a:lnTo>
                    <a:pt x="1691" y="2631"/>
                  </a:lnTo>
                  <a:lnTo>
                    <a:pt x="1691" y="2721"/>
                  </a:lnTo>
                  <a:lnTo>
                    <a:pt x="1691" y="1896"/>
                  </a:lnTo>
                  <a:lnTo>
                    <a:pt x="1691" y="2716"/>
                  </a:lnTo>
                  <a:lnTo>
                    <a:pt x="1696" y="2716"/>
                  </a:lnTo>
                  <a:lnTo>
                    <a:pt x="1696" y="2721"/>
                  </a:lnTo>
                  <a:lnTo>
                    <a:pt x="1696" y="2702"/>
                  </a:lnTo>
                  <a:lnTo>
                    <a:pt x="1696" y="2706"/>
                  </a:lnTo>
                  <a:lnTo>
                    <a:pt x="1700" y="2706"/>
                  </a:lnTo>
                  <a:lnTo>
                    <a:pt x="1700" y="2721"/>
                  </a:lnTo>
                  <a:lnTo>
                    <a:pt x="1700" y="2545"/>
                  </a:lnTo>
                  <a:lnTo>
                    <a:pt x="1700" y="2711"/>
                  </a:lnTo>
                  <a:lnTo>
                    <a:pt x="1705" y="2711"/>
                  </a:lnTo>
                  <a:lnTo>
                    <a:pt x="1705" y="2721"/>
                  </a:lnTo>
                  <a:lnTo>
                    <a:pt x="1705" y="2702"/>
                  </a:lnTo>
                  <a:lnTo>
                    <a:pt x="1705" y="2716"/>
                  </a:lnTo>
                  <a:lnTo>
                    <a:pt x="1710" y="2716"/>
                  </a:lnTo>
                  <a:lnTo>
                    <a:pt x="1710" y="2721"/>
                  </a:lnTo>
                  <a:lnTo>
                    <a:pt x="1710" y="1631"/>
                  </a:lnTo>
                  <a:lnTo>
                    <a:pt x="1710" y="2721"/>
                  </a:lnTo>
                  <a:lnTo>
                    <a:pt x="1715" y="2721"/>
                  </a:lnTo>
                  <a:lnTo>
                    <a:pt x="1715" y="2721"/>
                  </a:lnTo>
                  <a:lnTo>
                    <a:pt x="1715" y="2702"/>
                  </a:lnTo>
                  <a:lnTo>
                    <a:pt x="1715" y="2721"/>
                  </a:lnTo>
                  <a:lnTo>
                    <a:pt x="1719" y="2716"/>
                  </a:lnTo>
                  <a:lnTo>
                    <a:pt x="1719" y="2721"/>
                  </a:lnTo>
                  <a:lnTo>
                    <a:pt x="1719" y="2517"/>
                  </a:lnTo>
                  <a:lnTo>
                    <a:pt x="1719" y="2711"/>
                  </a:lnTo>
                  <a:lnTo>
                    <a:pt x="1724" y="2716"/>
                  </a:lnTo>
                  <a:lnTo>
                    <a:pt x="1724" y="2721"/>
                  </a:lnTo>
                  <a:lnTo>
                    <a:pt x="1724" y="2702"/>
                  </a:lnTo>
                  <a:lnTo>
                    <a:pt x="1724" y="2711"/>
                  </a:lnTo>
                  <a:lnTo>
                    <a:pt x="1729" y="2711"/>
                  </a:lnTo>
                  <a:lnTo>
                    <a:pt x="1729" y="2721"/>
                  </a:lnTo>
                  <a:lnTo>
                    <a:pt x="1729" y="1313"/>
                  </a:lnTo>
                  <a:lnTo>
                    <a:pt x="1729" y="2716"/>
                  </a:lnTo>
                  <a:lnTo>
                    <a:pt x="1733" y="2716"/>
                  </a:lnTo>
                  <a:lnTo>
                    <a:pt x="1733" y="2721"/>
                  </a:lnTo>
                  <a:lnTo>
                    <a:pt x="1733" y="2697"/>
                  </a:lnTo>
                  <a:lnTo>
                    <a:pt x="1733" y="2716"/>
                  </a:lnTo>
                  <a:lnTo>
                    <a:pt x="1738" y="2716"/>
                  </a:lnTo>
                  <a:lnTo>
                    <a:pt x="1738" y="2721"/>
                  </a:lnTo>
                  <a:lnTo>
                    <a:pt x="1738" y="2446"/>
                  </a:lnTo>
                  <a:lnTo>
                    <a:pt x="1738" y="2716"/>
                  </a:lnTo>
                  <a:lnTo>
                    <a:pt x="1743" y="2716"/>
                  </a:lnTo>
                  <a:lnTo>
                    <a:pt x="1743" y="2721"/>
                  </a:lnTo>
                  <a:lnTo>
                    <a:pt x="1743" y="2697"/>
                  </a:lnTo>
                  <a:lnTo>
                    <a:pt x="1743" y="2711"/>
                  </a:lnTo>
                  <a:lnTo>
                    <a:pt x="1748" y="2711"/>
                  </a:lnTo>
                  <a:lnTo>
                    <a:pt x="1748" y="2721"/>
                  </a:lnTo>
                  <a:lnTo>
                    <a:pt x="1748" y="825"/>
                  </a:lnTo>
                  <a:lnTo>
                    <a:pt x="1748" y="2716"/>
                  </a:lnTo>
                  <a:lnTo>
                    <a:pt x="1752" y="2716"/>
                  </a:lnTo>
                  <a:lnTo>
                    <a:pt x="1752" y="2721"/>
                  </a:lnTo>
                  <a:lnTo>
                    <a:pt x="1752" y="2692"/>
                  </a:lnTo>
                  <a:lnTo>
                    <a:pt x="1752" y="2706"/>
                  </a:lnTo>
                  <a:lnTo>
                    <a:pt x="1757" y="2706"/>
                  </a:lnTo>
                  <a:lnTo>
                    <a:pt x="1757" y="2721"/>
                  </a:lnTo>
                  <a:lnTo>
                    <a:pt x="1757" y="2398"/>
                  </a:lnTo>
                  <a:lnTo>
                    <a:pt x="1757" y="2716"/>
                  </a:lnTo>
                  <a:lnTo>
                    <a:pt x="1762" y="2716"/>
                  </a:lnTo>
                  <a:lnTo>
                    <a:pt x="1762" y="2721"/>
                  </a:lnTo>
                  <a:lnTo>
                    <a:pt x="1762" y="2702"/>
                  </a:lnTo>
                  <a:lnTo>
                    <a:pt x="1762" y="2716"/>
                  </a:lnTo>
                  <a:lnTo>
                    <a:pt x="1767" y="2716"/>
                  </a:lnTo>
                  <a:lnTo>
                    <a:pt x="1767" y="2721"/>
                  </a:lnTo>
                  <a:lnTo>
                    <a:pt x="1767" y="313"/>
                  </a:lnTo>
                  <a:lnTo>
                    <a:pt x="1767" y="2716"/>
                  </a:lnTo>
                  <a:lnTo>
                    <a:pt x="1771" y="2716"/>
                  </a:lnTo>
                  <a:lnTo>
                    <a:pt x="1771" y="2721"/>
                  </a:lnTo>
                  <a:lnTo>
                    <a:pt x="1771" y="2692"/>
                  </a:lnTo>
                  <a:lnTo>
                    <a:pt x="1771" y="2711"/>
                  </a:lnTo>
                  <a:lnTo>
                    <a:pt x="1776" y="2716"/>
                  </a:lnTo>
                  <a:lnTo>
                    <a:pt x="1776" y="2721"/>
                  </a:lnTo>
                  <a:lnTo>
                    <a:pt x="1776" y="2360"/>
                  </a:lnTo>
                  <a:lnTo>
                    <a:pt x="1776" y="2721"/>
                  </a:lnTo>
                  <a:lnTo>
                    <a:pt x="1781" y="2721"/>
                  </a:lnTo>
                  <a:lnTo>
                    <a:pt x="1781" y="2721"/>
                  </a:lnTo>
                  <a:lnTo>
                    <a:pt x="1781" y="2692"/>
                  </a:lnTo>
                  <a:lnTo>
                    <a:pt x="1781" y="2716"/>
                  </a:lnTo>
                  <a:lnTo>
                    <a:pt x="1786" y="2711"/>
                  </a:lnTo>
                  <a:lnTo>
                    <a:pt x="1786" y="2721"/>
                  </a:lnTo>
                  <a:lnTo>
                    <a:pt x="1786" y="266"/>
                  </a:lnTo>
                  <a:lnTo>
                    <a:pt x="1786" y="2711"/>
                  </a:lnTo>
                  <a:lnTo>
                    <a:pt x="1790" y="2711"/>
                  </a:lnTo>
                  <a:lnTo>
                    <a:pt x="1790" y="2721"/>
                  </a:lnTo>
                  <a:lnTo>
                    <a:pt x="1790" y="2697"/>
                  </a:lnTo>
                  <a:lnTo>
                    <a:pt x="1790" y="2716"/>
                  </a:lnTo>
                  <a:lnTo>
                    <a:pt x="1795" y="2716"/>
                  </a:lnTo>
                  <a:lnTo>
                    <a:pt x="1795" y="2721"/>
                  </a:lnTo>
                  <a:lnTo>
                    <a:pt x="1795" y="2346"/>
                  </a:lnTo>
                  <a:lnTo>
                    <a:pt x="1795" y="2716"/>
                  </a:lnTo>
                  <a:lnTo>
                    <a:pt x="1800" y="2721"/>
                  </a:lnTo>
                  <a:lnTo>
                    <a:pt x="1800" y="2721"/>
                  </a:lnTo>
                  <a:lnTo>
                    <a:pt x="1800" y="2668"/>
                  </a:lnTo>
                  <a:lnTo>
                    <a:pt x="1800" y="2716"/>
                  </a:lnTo>
                  <a:lnTo>
                    <a:pt x="1805" y="2716"/>
                  </a:lnTo>
                  <a:lnTo>
                    <a:pt x="1805" y="2721"/>
                  </a:lnTo>
                  <a:lnTo>
                    <a:pt x="1805" y="920"/>
                  </a:lnTo>
                  <a:lnTo>
                    <a:pt x="1805" y="2711"/>
                  </a:lnTo>
                  <a:lnTo>
                    <a:pt x="1809" y="2711"/>
                  </a:lnTo>
                  <a:lnTo>
                    <a:pt x="1809" y="2721"/>
                  </a:lnTo>
                  <a:lnTo>
                    <a:pt x="1809" y="2408"/>
                  </a:lnTo>
                  <a:lnTo>
                    <a:pt x="1809" y="2716"/>
                  </a:lnTo>
                  <a:lnTo>
                    <a:pt x="1814" y="2716"/>
                  </a:lnTo>
                  <a:lnTo>
                    <a:pt x="1814" y="2721"/>
                  </a:lnTo>
                  <a:lnTo>
                    <a:pt x="1814" y="2455"/>
                  </a:lnTo>
                  <a:lnTo>
                    <a:pt x="1814" y="2711"/>
                  </a:lnTo>
                  <a:lnTo>
                    <a:pt x="1819" y="2711"/>
                  </a:lnTo>
                  <a:lnTo>
                    <a:pt x="1819" y="2721"/>
                  </a:lnTo>
                  <a:lnTo>
                    <a:pt x="1819" y="2583"/>
                  </a:lnTo>
                  <a:lnTo>
                    <a:pt x="1819" y="2716"/>
                  </a:lnTo>
                  <a:lnTo>
                    <a:pt x="1823" y="2716"/>
                  </a:lnTo>
                  <a:lnTo>
                    <a:pt x="1823" y="2721"/>
                  </a:lnTo>
                  <a:lnTo>
                    <a:pt x="1823" y="1910"/>
                  </a:lnTo>
                  <a:lnTo>
                    <a:pt x="1823" y="1991"/>
                  </a:lnTo>
                  <a:lnTo>
                    <a:pt x="1828" y="2109"/>
                  </a:lnTo>
                  <a:lnTo>
                    <a:pt x="1828" y="2721"/>
                  </a:lnTo>
                  <a:lnTo>
                    <a:pt x="1828" y="1996"/>
                  </a:lnTo>
                  <a:lnTo>
                    <a:pt x="1828" y="2706"/>
                  </a:lnTo>
                  <a:lnTo>
                    <a:pt x="1833" y="2706"/>
                  </a:lnTo>
                  <a:lnTo>
                    <a:pt x="1833" y="2721"/>
                  </a:lnTo>
                  <a:lnTo>
                    <a:pt x="1833" y="2697"/>
                  </a:lnTo>
                  <a:lnTo>
                    <a:pt x="1833" y="2706"/>
                  </a:lnTo>
                  <a:lnTo>
                    <a:pt x="1838" y="2706"/>
                  </a:lnTo>
                  <a:lnTo>
                    <a:pt x="1838" y="2721"/>
                  </a:lnTo>
                  <a:lnTo>
                    <a:pt x="1838" y="2555"/>
                  </a:lnTo>
                  <a:lnTo>
                    <a:pt x="1838" y="2711"/>
                  </a:lnTo>
                  <a:lnTo>
                    <a:pt x="1842" y="2711"/>
                  </a:lnTo>
                  <a:lnTo>
                    <a:pt x="1842" y="2721"/>
                  </a:lnTo>
                  <a:lnTo>
                    <a:pt x="1842" y="2687"/>
                  </a:lnTo>
                  <a:lnTo>
                    <a:pt x="1842" y="2721"/>
                  </a:lnTo>
                  <a:lnTo>
                    <a:pt x="1847" y="2721"/>
                  </a:lnTo>
                  <a:lnTo>
                    <a:pt x="1847" y="2721"/>
                  </a:lnTo>
                  <a:lnTo>
                    <a:pt x="1847" y="1702"/>
                  </a:lnTo>
                  <a:lnTo>
                    <a:pt x="1847" y="2721"/>
                  </a:lnTo>
                  <a:lnTo>
                    <a:pt x="1852" y="2721"/>
                  </a:lnTo>
                  <a:lnTo>
                    <a:pt x="1852" y="2721"/>
                  </a:lnTo>
                  <a:lnTo>
                    <a:pt x="1852" y="2702"/>
                  </a:lnTo>
                  <a:lnTo>
                    <a:pt x="1852" y="2716"/>
                  </a:lnTo>
                  <a:lnTo>
                    <a:pt x="1857" y="2716"/>
                  </a:lnTo>
                  <a:lnTo>
                    <a:pt x="1857" y="2721"/>
                  </a:lnTo>
                  <a:lnTo>
                    <a:pt x="1857" y="2503"/>
                  </a:lnTo>
                  <a:lnTo>
                    <a:pt x="1857" y="2716"/>
                  </a:lnTo>
                  <a:lnTo>
                    <a:pt x="1861" y="2716"/>
                  </a:lnTo>
                  <a:lnTo>
                    <a:pt x="1861" y="2721"/>
                  </a:lnTo>
                  <a:lnTo>
                    <a:pt x="1861" y="2702"/>
                  </a:lnTo>
                  <a:lnTo>
                    <a:pt x="1861" y="2716"/>
                  </a:lnTo>
                  <a:lnTo>
                    <a:pt x="1866" y="2716"/>
                  </a:lnTo>
                  <a:lnTo>
                    <a:pt x="1866" y="2721"/>
                  </a:lnTo>
                  <a:lnTo>
                    <a:pt x="1866" y="1356"/>
                  </a:lnTo>
                  <a:lnTo>
                    <a:pt x="1866" y="2711"/>
                  </a:lnTo>
                  <a:lnTo>
                    <a:pt x="1871" y="2706"/>
                  </a:lnTo>
                  <a:lnTo>
                    <a:pt x="1871" y="2721"/>
                  </a:lnTo>
                  <a:lnTo>
                    <a:pt x="1871" y="2697"/>
                  </a:lnTo>
                  <a:lnTo>
                    <a:pt x="1871" y="2711"/>
                  </a:lnTo>
                  <a:lnTo>
                    <a:pt x="1876" y="2711"/>
                  </a:lnTo>
                  <a:lnTo>
                    <a:pt x="1876" y="2721"/>
                  </a:lnTo>
                  <a:lnTo>
                    <a:pt x="1876" y="2493"/>
                  </a:lnTo>
                  <a:lnTo>
                    <a:pt x="1876" y="2716"/>
                  </a:lnTo>
                  <a:lnTo>
                    <a:pt x="1880" y="2716"/>
                  </a:lnTo>
                  <a:lnTo>
                    <a:pt x="1880" y="2721"/>
                  </a:lnTo>
                  <a:lnTo>
                    <a:pt x="1880" y="2697"/>
                  </a:lnTo>
                  <a:lnTo>
                    <a:pt x="1880" y="2721"/>
                  </a:lnTo>
                  <a:lnTo>
                    <a:pt x="1885" y="2716"/>
                  </a:lnTo>
                  <a:lnTo>
                    <a:pt x="1885" y="2721"/>
                  </a:lnTo>
                  <a:lnTo>
                    <a:pt x="1885" y="901"/>
                  </a:lnTo>
                  <a:lnTo>
                    <a:pt x="1885" y="2721"/>
                  </a:lnTo>
                  <a:lnTo>
                    <a:pt x="1890" y="2721"/>
                  </a:lnTo>
                  <a:lnTo>
                    <a:pt x="1890" y="2721"/>
                  </a:lnTo>
                  <a:lnTo>
                    <a:pt x="1890" y="2702"/>
                  </a:lnTo>
                  <a:lnTo>
                    <a:pt x="1890" y="2716"/>
                  </a:lnTo>
                  <a:lnTo>
                    <a:pt x="1895" y="2716"/>
                  </a:lnTo>
                  <a:lnTo>
                    <a:pt x="1895" y="2721"/>
                  </a:lnTo>
                  <a:lnTo>
                    <a:pt x="1895" y="2398"/>
                  </a:lnTo>
                  <a:lnTo>
                    <a:pt x="1895" y="2716"/>
                  </a:lnTo>
                  <a:lnTo>
                    <a:pt x="1899" y="2716"/>
                  </a:lnTo>
                  <a:lnTo>
                    <a:pt x="1899" y="2721"/>
                  </a:lnTo>
                  <a:lnTo>
                    <a:pt x="1899" y="2692"/>
                  </a:lnTo>
                  <a:lnTo>
                    <a:pt x="1899" y="2716"/>
                  </a:lnTo>
                  <a:lnTo>
                    <a:pt x="1904" y="2716"/>
                  </a:lnTo>
                  <a:lnTo>
                    <a:pt x="1904" y="2721"/>
                  </a:lnTo>
                  <a:lnTo>
                    <a:pt x="1904" y="522"/>
                  </a:lnTo>
                  <a:lnTo>
                    <a:pt x="1904" y="2706"/>
                  </a:lnTo>
                  <a:lnTo>
                    <a:pt x="1909" y="2706"/>
                  </a:lnTo>
                  <a:lnTo>
                    <a:pt x="1909" y="2721"/>
                  </a:lnTo>
                  <a:lnTo>
                    <a:pt x="1909" y="2692"/>
                  </a:lnTo>
                  <a:lnTo>
                    <a:pt x="1909" y="2721"/>
                  </a:lnTo>
                  <a:lnTo>
                    <a:pt x="1913" y="2721"/>
                  </a:lnTo>
                  <a:lnTo>
                    <a:pt x="1913" y="2721"/>
                  </a:lnTo>
                  <a:lnTo>
                    <a:pt x="1913" y="2375"/>
                  </a:lnTo>
                  <a:lnTo>
                    <a:pt x="1913" y="2716"/>
                  </a:lnTo>
                  <a:lnTo>
                    <a:pt x="1918" y="2716"/>
                  </a:lnTo>
                  <a:lnTo>
                    <a:pt x="1918" y="2721"/>
                  </a:lnTo>
                  <a:lnTo>
                    <a:pt x="1918" y="2697"/>
                  </a:lnTo>
                  <a:lnTo>
                    <a:pt x="1918" y="2716"/>
                  </a:lnTo>
                  <a:lnTo>
                    <a:pt x="1923" y="2716"/>
                  </a:lnTo>
                  <a:lnTo>
                    <a:pt x="1923" y="2721"/>
                  </a:lnTo>
                  <a:lnTo>
                    <a:pt x="1923" y="332"/>
                  </a:lnTo>
                  <a:lnTo>
                    <a:pt x="1923" y="2706"/>
                  </a:lnTo>
                  <a:lnTo>
                    <a:pt x="1928" y="2706"/>
                  </a:lnTo>
                  <a:lnTo>
                    <a:pt x="1928" y="2721"/>
                  </a:lnTo>
                  <a:lnTo>
                    <a:pt x="1928" y="2664"/>
                  </a:lnTo>
                  <a:lnTo>
                    <a:pt x="1928" y="2711"/>
                  </a:lnTo>
                  <a:lnTo>
                    <a:pt x="1932" y="2711"/>
                  </a:lnTo>
                  <a:lnTo>
                    <a:pt x="1932" y="2721"/>
                  </a:lnTo>
                  <a:lnTo>
                    <a:pt x="1932" y="2341"/>
                  </a:lnTo>
                  <a:lnTo>
                    <a:pt x="1932" y="2716"/>
                  </a:lnTo>
                  <a:lnTo>
                    <a:pt x="1937" y="2711"/>
                  </a:lnTo>
                  <a:lnTo>
                    <a:pt x="1937" y="2721"/>
                  </a:lnTo>
                  <a:lnTo>
                    <a:pt x="1937" y="2692"/>
                  </a:lnTo>
                  <a:lnTo>
                    <a:pt x="1937" y="2716"/>
                  </a:lnTo>
                  <a:lnTo>
                    <a:pt x="1942" y="2716"/>
                  </a:lnTo>
                  <a:lnTo>
                    <a:pt x="1942" y="2721"/>
                  </a:lnTo>
                  <a:lnTo>
                    <a:pt x="1942" y="1152"/>
                  </a:lnTo>
                  <a:lnTo>
                    <a:pt x="1942" y="2716"/>
                  </a:lnTo>
                  <a:lnTo>
                    <a:pt x="1947" y="2716"/>
                  </a:lnTo>
                  <a:lnTo>
                    <a:pt x="1947" y="2721"/>
                  </a:lnTo>
                  <a:lnTo>
                    <a:pt x="1947" y="2090"/>
                  </a:lnTo>
                  <a:lnTo>
                    <a:pt x="1947" y="2716"/>
                  </a:lnTo>
                  <a:lnTo>
                    <a:pt x="1951" y="2716"/>
                  </a:lnTo>
                  <a:lnTo>
                    <a:pt x="1951" y="2721"/>
                  </a:lnTo>
                  <a:lnTo>
                    <a:pt x="1951" y="2469"/>
                  </a:lnTo>
                  <a:lnTo>
                    <a:pt x="1951" y="2697"/>
                  </a:lnTo>
                  <a:lnTo>
                    <a:pt x="1956" y="2702"/>
                  </a:lnTo>
                  <a:lnTo>
                    <a:pt x="1956" y="2721"/>
                  </a:lnTo>
                  <a:lnTo>
                    <a:pt x="1956" y="2507"/>
                  </a:lnTo>
                  <a:lnTo>
                    <a:pt x="1956" y="2711"/>
                  </a:lnTo>
                  <a:lnTo>
                    <a:pt x="1961" y="2706"/>
                  </a:lnTo>
                  <a:lnTo>
                    <a:pt x="1961" y="2721"/>
                  </a:lnTo>
                  <a:lnTo>
                    <a:pt x="1961" y="2209"/>
                  </a:lnTo>
                  <a:lnTo>
                    <a:pt x="1961" y="2645"/>
                  </a:lnTo>
                  <a:lnTo>
                    <a:pt x="1966" y="2650"/>
                  </a:lnTo>
                  <a:lnTo>
                    <a:pt x="1966" y="2721"/>
                  </a:lnTo>
                  <a:lnTo>
                    <a:pt x="1966" y="1697"/>
                  </a:lnTo>
                  <a:lnTo>
                    <a:pt x="1966" y="2711"/>
                  </a:lnTo>
                  <a:lnTo>
                    <a:pt x="1970" y="2711"/>
                  </a:lnTo>
                  <a:lnTo>
                    <a:pt x="1970" y="2721"/>
                  </a:lnTo>
                  <a:lnTo>
                    <a:pt x="1970" y="2702"/>
                  </a:lnTo>
                  <a:lnTo>
                    <a:pt x="1970" y="2711"/>
                  </a:lnTo>
                  <a:lnTo>
                    <a:pt x="1975" y="2711"/>
                  </a:lnTo>
                  <a:lnTo>
                    <a:pt x="1975" y="2721"/>
                  </a:lnTo>
                  <a:lnTo>
                    <a:pt x="1975" y="2536"/>
                  </a:lnTo>
                  <a:lnTo>
                    <a:pt x="1975" y="2716"/>
                  </a:lnTo>
                  <a:lnTo>
                    <a:pt x="1980" y="2716"/>
                  </a:lnTo>
                  <a:lnTo>
                    <a:pt x="1980" y="2721"/>
                  </a:lnTo>
                  <a:lnTo>
                    <a:pt x="1980" y="2702"/>
                  </a:lnTo>
                  <a:lnTo>
                    <a:pt x="1980" y="2711"/>
                  </a:lnTo>
                  <a:lnTo>
                    <a:pt x="1984" y="2711"/>
                  </a:lnTo>
                  <a:lnTo>
                    <a:pt x="1984" y="2721"/>
                  </a:lnTo>
                  <a:lnTo>
                    <a:pt x="1984" y="1697"/>
                  </a:lnTo>
                  <a:lnTo>
                    <a:pt x="1984" y="2716"/>
                  </a:lnTo>
                  <a:lnTo>
                    <a:pt x="1989" y="2716"/>
                  </a:lnTo>
                  <a:lnTo>
                    <a:pt x="1989" y="2721"/>
                  </a:lnTo>
                  <a:lnTo>
                    <a:pt x="1989" y="2697"/>
                  </a:lnTo>
                  <a:lnTo>
                    <a:pt x="1989" y="2716"/>
                  </a:lnTo>
                  <a:lnTo>
                    <a:pt x="1994" y="2716"/>
                  </a:lnTo>
                  <a:lnTo>
                    <a:pt x="1994" y="2721"/>
                  </a:lnTo>
                  <a:lnTo>
                    <a:pt x="1994" y="2550"/>
                  </a:lnTo>
                  <a:lnTo>
                    <a:pt x="1994" y="2711"/>
                  </a:lnTo>
                  <a:lnTo>
                    <a:pt x="1999" y="2711"/>
                  </a:lnTo>
                  <a:lnTo>
                    <a:pt x="1999" y="2721"/>
                  </a:lnTo>
                  <a:lnTo>
                    <a:pt x="1999" y="2697"/>
                  </a:lnTo>
                  <a:lnTo>
                    <a:pt x="1999" y="2716"/>
                  </a:lnTo>
                  <a:lnTo>
                    <a:pt x="2003" y="2716"/>
                  </a:lnTo>
                  <a:lnTo>
                    <a:pt x="2003" y="2721"/>
                  </a:lnTo>
                  <a:lnTo>
                    <a:pt x="2003" y="1507"/>
                  </a:lnTo>
                  <a:lnTo>
                    <a:pt x="2003" y="2716"/>
                  </a:lnTo>
                  <a:lnTo>
                    <a:pt x="2008" y="2716"/>
                  </a:lnTo>
                  <a:lnTo>
                    <a:pt x="2008" y="2721"/>
                  </a:lnTo>
                  <a:lnTo>
                    <a:pt x="2008" y="2702"/>
                  </a:lnTo>
                  <a:lnTo>
                    <a:pt x="2008" y="2716"/>
                  </a:lnTo>
                  <a:lnTo>
                    <a:pt x="2013" y="2716"/>
                  </a:lnTo>
                  <a:lnTo>
                    <a:pt x="2013" y="2721"/>
                  </a:lnTo>
                  <a:lnTo>
                    <a:pt x="2013" y="2583"/>
                  </a:lnTo>
                  <a:lnTo>
                    <a:pt x="2013" y="2711"/>
                  </a:lnTo>
                  <a:lnTo>
                    <a:pt x="2018" y="2711"/>
                  </a:lnTo>
                  <a:lnTo>
                    <a:pt x="2018" y="2721"/>
                  </a:lnTo>
                  <a:lnTo>
                    <a:pt x="2018" y="2702"/>
                  </a:lnTo>
                  <a:lnTo>
                    <a:pt x="2018" y="2716"/>
                  </a:lnTo>
                  <a:lnTo>
                    <a:pt x="2022" y="2716"/>
                  </a:lnTo>
                  <a:lnTo>
                    <a:pt x="2022" y="2721"/>
                  </a:lnTo>
                  <a:lnTo>
                    <a:pt x="2022" y="1342"/>
                  </a:lnTo>
                  <a:lnTo>
                    <a:pt x="2022" y="2716"/>
                  </a:lnTo>
                  <a:lnTo>
                    <a:pt x="2027" y="2721"/>
                  </a:lnTo>
                  <a:lnTo>
                    <a:pt x="2027" y="2721"/>
                  </a:lnTo>
                  <a:lnTo>
                    <a:pt x="2027" y="2697"/>
                  </a:lnTo>
                  <a:lnTo>
                    <a:pt x="2027" y="2721"/>
                  </a:lnTo>
                  <a:lnTo>
                    <a:pt x="2032" y="2716"/>
                  </a:lnTo>
                  <a:lnTo>
                    <a:pt x="2032" y="2721"/>
                  </a:lnTo>
                  <a:lnTo>
                    <a:pt x="2032" y="2436"/>
                  </a:lnTo>
                  <a:lnTo>
                    <a:pt x="2032" y="2716"/>
                  </a:lnTo>
                  <a:lnTo>
                    <a:pt x="2037" y="2716"/>
                  </a:lnTo>
                  <a:lnTo>
                    <a:pt x="2037" y="2721"/>
                  </a:lnTo>
                  <a:lnTo>
                    <a:pt x="2037" y="2697"/>
                  </a:lnTo>
                  <a:lnTo>
                    <a:pt x="2037" y="2711"/>
                  </a:lnTo>
                  <a:lnTo>
                    <a:pt x="2041" y="2711"/>
                  </a:lnTo>
                  <a:lnTo>
                    <a:pt x="2041" y="2721"/>
                  </a:lnTo>
                  <a:lnTo>
                    <a:pt x="2041" y="593"/>
                  </a:lnTo>
                  <a:lnTo>
                    <a:pt x="2041" y="2716"/>
                  </a:lnTo>
                  <a:lnTo>
                    <a:pt x="2046" y="2711"/>
                  </a:lnTo>
                  <a:lnTo>
                    <a:pt x="2046" y="2721"/>
                  </a:lnTo>
                  <a:lnTo>
                    <a:pt x="2046" y="2702"/>
                  </a:lnTo>
                  <a:lnTo>
                    <a:pt x="2046" y="2716"/>
                  </a:lnTo>
                  <a:lnTo>
                    <a:pt x="2051" y="2716"/>
                  </a:lnTo>
                  <a:lnTo>
                    <a:pt x="2051" y="2721"/>
                  </a:lnTo>
                  <a:lnTo>
                    <a:pt x="2051" y="2356"/>
                  </a:lnTo>
                  <a:lnTo>
                    <a:pt x="2051" y="2711"/>
                  </a:lnTo>
                  <a:lnTo>
                    <a:pt x="2056" y="2711"/>
                  </a:lnTo>
                  <a:lnTo>
                    <a:pt x="2056" y="2721"/>
                  </a:lnTo>
                  <a:lnTo>
                    <a:pt x="2056" y="2702"/>
                  </a:lnTo>
                  <a:lnTo>
                    <a:pt x="2056" y="2716"/>
                  </a:lnTo>
                  <a:lnTo>
                    <a:pt x="2060" y="2716"/>
                  </a:lnTo>
                  <a:lnTo>
                    <a:pt x="2060" y="2721"/>
                  </a:lnTo>
                  <a:lnTo>
                    <a:pt x="2060" y="844"/>
                  </a:lnTo>
                  <a:lnTo>
                    <a:pt x="2060" y="2711"/>
                  </a:lnTo>
                  <a:lnTo>
                    <a:pt x="2065" y="2711"/>
                  </a:lnTo>
                  <a:lnTo>
                    <a:pt x="2065" y="2721"/>
                  </a:lnTo>
                  <a:lnTo>
                    <a:pt x="2065" y="2631"/>
                  </a:lnTo>
                  <a:lnTo>
                    <a:pt x="2065" y="2716"/>
                  </a:lnTo>
                  <a:lnTo>
                    <a:pt x="2070" y="2716"/>
                  </a:lnTo>
                  <a:lnTo>
                    <a:pt x="2070" y="2721"/>
                  </a:lnTo>
                  <a:lnTo>
                    <a:pt x="2070" y="2389"/>
                  </a:lnTo>
                  <a:lnTo>
                    <a:pt x="2070" y="2711"/>
                  </a:lnTo>
                  <a:lnTo>
                    <a:pt x="2074" y="2711"/>
                  </a:lnTo>
                  <a:lnTo>
                    <a:pt x="2074" y="2721"/>
                  </a:lnTo>
                  <a:lnTo>
                    <a:pt x="2074" y="2621"/>
                  </a:lnTo>
                  <a:lnTo>
                    <a:pt x="2074" y="2711"/>
                  </a:lnTo>
                  <a:lnTo>
                    <a:pt x="2079" y="2711"/>
                  </a:lnTo>
                  <a:lnTo>
                    <a:pt x="2079" y="2721"/>
                  </a:lnTo>
                  <a:lnTo>
                    <a:pt x="2079" y="958"/>
                  </a:lnTo>
                  <a:lnTo>
                    <a:pt x="2079" y="2711"/>
                  </a:lnTo>
                  <a:lnTo>
                    <a:pt x="2084" y="2706"/>
                  </a:lnTo>
                  <a:lnTo>
                    <a:pt x="2084" y="2721"/>
                  </a:lnTo>
                  <a:lnTo>
                    <a:pt x="2084" y="2237"/>
                  </a:lnTo>
                  <a:lnTo>
                    <a:pt x="2084" y="2711"/>
                  </a:lnTo>
                  <a:lnTo>
                    <a:pt x="2089" y="2711"/>
                  </a:lnTo>
                  <a:lnTo>
                    <a:pt x="2089" y="2721"/>
                  </a:lnTo>
                  <a:lnTo>
                    <a:pt x="2089" y="2469"/>
                  </a:lnTo>
                  <a:lnTo>
                    <a:pt x="2089" y="2706"/>
                  </a:lnTo>
                  <a:lnTo>
                    <a:pt x="2093" y="2706"/>
                  </a:lnTo>
                  <a:lnTo>
                    <a:pt x="2093" y="2721"/>
                  </a:lnTo>
                  <a:lnTo>
                    <a:pt x="2093" y="2564"/>
                  </a:lnTo>
                  <a:lnTo>
                    <a:pt x="2093" y="2721"/>
                  </a:lnTo>
                  <a:lnTo>
                    <a:pt x="2098" y="2721"/>
                  </a:lnTo>
                  <a:lnTo>
                    <a:pt x="2098" y="2721"/>
                  </a:lnTo>
                  <a:lnTo>
                    <a:pt x="2098" y="2010"/>
                  </a:lnTo>
                  <a:lnTo>
                    <a:pt x="2098" y="2332"/>
                  </a:lnTo>
                  <a:lnTo>
                    <a:pt x="2103" y="2460"/>
                  </a:lnTo>
                  <a:lnTo>
                    <a:pt x="2103" y="2721"/>
                  </a:lnTo>
                  <a:lnTo>
                    <a:pt x="2103" y="1887"/>
                  </a:lnTo>
                  <a:lnTo>
                    <a:pt x="2103" y="2716"/>
                  </a:lnTo>
                  <a:lnTo>
                    <a:pt x="2108" y="2716"/>
                  </a:lnTo>
                  <a:lnTo>
                    <a:pt x="2108" y="2721"/>
                  </a:lnTo>
                  <a:lnTo>
                    <a:pt x="2108" y="2697"/>
                  </a:lnTo>
                  <a:lnTo>
                    <a:pt x="2108" y="2716"/>
                  </a:lnTo>
                  <a:lnTo>
                    <a:pt x="2112" y="2716"/>
                  </a:lnTo>
                  <a:lnTo>
                    <a:pt x="2112" y="2721"/>
                  </a:lnTo>
                  <a:lnTo>
                    <a:pt x="2112" y="2564"/>
                  </a:lnTo>
                  <a:lnTo>
                    <a:pt x="2112" y="2716"/>
                  </a:lnTo>
                  <a:lnTo>
                    <a:pt x="2117" y="2716"/>
                  </a:lnTo>
                  <a:lnTo>
                    <a:pt x="2117" y="2721"/>
                  </a:lnTo>
                  <a:lnTo>
                    <a:pt x="2117" y="2697"/>
                  </a:lnTo>
                  <a:lnTo>
                    <a:pt x="2117" y="2716"/>
                  </a:lnTo>
                  <a:lnTo>
                    <a:pt x="2122" y="2716"/>
                  </a:lnTo>
                  <a:lnTo>
                    <a:pt x="2122" y="2721"/>
                  </a:lnTo>
                  <a:lnTo>
                    <a:pt x="2122" y="1773"/>
                  </a:lnTo>
                  <a:lnTo>
                    <a:pt x="2122" y="2716"/>
                  </a:lnTo>
                  <a:lnTo>
                    <a:pt x="2127" y="2721"/>
                  </a:lnTo>
                  <a:lnTo>
                    <a:pt x="2127" y="2721"/>
                  </a:lnTo>
                  <a:lnTo>
                    <a:pt x="2127" y="2692"/>
                  </a:lnTo>
                  <a:lnTo>
                    <a:pt x="2127" y="2716"/>
                  </a:lnTo>
                  <a:lnTo>
                    <a:pt x="2131" y="2716"/>
                  </a:lnTo>
                  <a:lnTo>
                    <a:pt x="2131" y="2721"/>
                  </a:lnTo>
                  <a:lnTo>
                    <a:pt x="2131" y="2531"/>
                  </a:lnTo>
                  <a:lnTo>
                    <a:pt x="2131" y="2716"/>
                  </a:lnTo>
                  <a:lnTo>
                    <a:pt x="2136" y="2716"/>
                  </a:lnTo>
                  <a:lnTo>
                    <a:pt x="2136" y="2721"/>
                  </a:lnTo>
                  <a:lnTo>
                    <a:pt x="2136" y="2697"/>
                  </a:lnTo>
                  <a:lnTo>
                    <a:pt x="2136" y="2716"/>
                  </a:lnTo>
                  <a:lnTo>
                    <a:pt x="2141" y="2716"/>
                  </a:lnTo>
                  <a:lnTo>
                    <a:pt x="2141" y="2721"/>
                  </a:lnTo>
                  <a:lnTo>
                    <a:pt x="2141" y="1522"/>
                  </a:lnTo>
                  <a:lnTo>
                    <a:pt x="2141" y="2711"/>
                  </a:lnTo>
                  <a:lnTo>
                    <a:pt x="2145" y="2711"/>
                  </a:lnTo>
                  <a:lnTo>
                    <a:pt x="2145" y="2721"/>
                  </a:lnTo>
                  <a:lnTo>
                    <a:pt x="2145" y="2702"/>
                  </a:lnTo>
                  <a:lnTo>
                    <a:pt x="2145" y="2711"/>
                  </a:lnTo>
                  <a:lnTo>
                    <a:pt x="2150" y="2711"/>
                  </a:lnTo>
                  <a:lnTo>
                    <a:pt x="2150" y="2721"/>
                  </a:lnTo>
                  <a:lnTo>
                    <a:pt x="2150" y="2507"/>
                  </a:lnTo>
                  <a:lnTo>
                    <a:pt x="2150" y="2711"/>
                  </a:lnTo>
                  <a:lnTo>
                    <a:pt x="2155" y="2711"/>
                  </a:lnTo>
                  <a:lnTo>
                    <a:pt x="2155" y="2721"/>
                  </a:lnTo>
                  <a:lnTo>
                    <a:pt x="2155" y="2702"/>
                  </a:lnTo>
                  <a:lnTo>
                    <a:pt x="2155" y="2721"/>
                  </a:lnTo>
                  <a:lnTo>
                    <a:pt x="2160" y="2721"/>
                  </a:lnTo>
                  <a:lnTo>
                    <a:pt x="2160" y="2721"/>
                  </a:lnTo>
                  <a:lnTo>
                    <a:pt x="2160" y="1237"/>
                  </a:lnTo>
                  <a:lnTo>
                    <a:pt x="2160" y="2716"/>
                  </a:lnTo>
                  <a:lnTo>
                    <a:pt x="2164" y="2711"/>
                  </a:lnTo>
                  <a:lnTo>
                    <a:pt x="2164" y="2721"/>
                  </a:lnTo>
                  <a:lnTo>
                    <a:pt x="2164" y="2697"/>
                  </a:lnTo>
                  <a:lnTo>
                    <a:pt x="2164" y="2721"/>
                  </a:lnTo>
                  <a:lnTo>
                    <a:pt x="2169" y="2721"/>
                  </a:lnTo>
                  <a:lnTo>
                    <a:pt x="2169" y="2721"/>
                  </a:lnTo>
                  <a:lnTo>
                    <a:pt x="2169" y="2441"/>
                  </a:lnTo>
                  <a:lnTo>
                    <a:pt x="2169" y="2716"/>
                  </a:lnTo>
                  <a:lnTo>
                    <a:pt x="2174" y="2716"/>
                  </a:lnTo>
                  <a:lnTo>
                    <a:pt x="2174" y="2721"/>
                  </a:lnTo>
                  <a:lnTo>
                    <a:pt x="2174" y="2692"/>
                  </a:lnTo>
                  <a:lnTo>
                    <a:pt x="2174" y="2711"/>
                  </a:lnTo>
                  <a:lnTo>
                    <a:pt x="2179" y="2711"/>
                  </a:lnTo>
                  <a:lnTo>
                    <a:pt x="2179" y="2721"/>
                  </a:lnTo>
                  <a:lnTo>
                    <a:pt x="2179" y="1152"/>
                  </a:lnTo>
                  <a:lnTo>
                    <a:pt x="2179" y="2716"/>
                  </a:lnTo>
                  <a:lnTo>
                    <a:pt x="2183" y="2716"/>
                  </a:lnTo>
                  <a:lnTo>
                    <a:pt x="2183" y="2721"/>
                  </a:lnTo>
                  <a:lnTo>
                    <a:pt x="2183" y="2697"/>
                  </a:lnTo>
                  <a:lnTo>
                    <a:pt x="2183" y="2716"/>
                  </a:lnTo>
                  <a:lnTo>
                    <a:pt x="2188" y="2716"/>
                  </a:lnTo>
                  <a:lnTo>
                    <a:pt x="2188" y="2721"/>
                  </a:lnTo>
                  <a:lnTo>
                    <a:pt x="2188" y="2422"/>
                  </a:lnTo>
                  <a:lnTo>
                    <a:pt x="2188" y="2716"/>
                  </a:lnTo>
                  <a:lnTo>
                    <a:pt x="2193" y="2721"/>
                  </a:lnTo>
                  <a:lnTo>
                    <a:pt x="2193" y="2721"/>
                  </a:lnTo>
                  <a:lnTo>
                    <a:pt x="2193" y="2697"/>
                  </a:lnTo>
                  <a:lnTo>
                    <a:pt x="2193" y="2716"/>
                  </a:lnTo>
                  <a:lnTo>
                    <a:pt x="2198" y="2716"/>
                  </a:lnTo>
                  <a:lnTo>
                    <a:pt x="2198" y="2721"/>
                  </a:lnTo>
                  <a:lnTo>
                    <a:pt x="2198" y="773"/>
                  </a:lnTo>
                  <a:lnTo>
                    <a:pt x="2198" y="2716"/>
                  </a:lnTo>
                  <a:lnTo>
                    <a:pt x="2202" y="2716"/>
                  </a:lnTo>
                  <a:lnTo>
                    <a:pt x="2202" y="2721"/>
                  </a:lnTo>
                  <a:lnTo>
                    <a:pt x="2202" y="2664"/>
                  </a:lnTo>
                  <a:lnTo>
                    <a:pt x="2202" y="2711"/>
                  </a:lnTo>
                  <a:lnTo>
                    <a:pt x="2207" y="2711"/>
                  </a:lnTo>
                  <a:lnTo>
                    <a:pt x="2207" y="2721"/>
                  </a:lnTo>
                  <a:lnTo>
                    <a:pt x="2207" y="2422"/>
                  </a:lnTo>
                  <a:lnTo>
                    <a:pt x="2207" y="2716"/>
                  </a:lnTo>
                  <a:lnTo>
                    <a:pt x="2212" y="2721"/>
                  </a:lnTo>
                  <a:lnTo>
                    <a:pt x="2212" y="2721"/>
                  </a:lnTo>
                  <a:lnTo>
                    <a:pt x="2212" y="2659"/>
                  </a:lnTo>
                  <a:lnTo>
                    <a:pt x="2212" y="2716"/>
                  </a:lnTo>
                  <a:lnTo>
                    <a:pt x="2217" y="2716"/>
                  </a:lnTo>
                  <a:lnTo>
                    <a:pt x="2217" y="2721"/>
                  </a:lnTo>
                  <a:lnTo>
                    <a:pt x="2217" y="1304"/>
                  </a:lnTo>
                  <a:lnTo>
                    <a:pt x="2217" y="2711"/>
                  </a:lnTo>
                  <a:lnTo>
                    <a:pt x="2221" y="2706"/>
                  </a:lnTo>
                  <a:lnTo>
                    <a:pt x="2221" y="2721"/>
                  </a:lnTo>
                  <a:lnTo>
                    <a:pt x="2221" y="1981"/>
                  </a:lnTo>
                  <a:lnTo>
                    <a:pt x="2221" y="2716"/>
                  </a:lnTo>
                  <a:lnTo>
                    <a:pt x="2226" y="2716"/>
                  </a:lnTo>
                  <a:lnTo>
                    <a:pt x="2226" y="2721"/>
                  </a:lnTo>
                  <a:lnTo>
                    <a:pt x="2226" y="2564"/>
                  </a:lnTo>
                  <a:lnTo>
                    <a:pt x="2226" y="2683"/>
                  </a:lnTo>
                  <a:lnTo>
                    <a:pt x="2231" y="2692"/>
                  </a:lnTo>
                  <a:lnTo>
                    <a:pt x="2231" y="2721"/>
                  </a:lnTo>
                  <a:lnTo>
                    <a:pt x="2231" y="2474"/>
                  </a:lnTo>
                  <a:lnTo>
                    <a:pt x="2231" y="2716"/>
                  </a:lnTo>
                  <a:lnTo>
                    <a:pt x="2235" y="2716"/>
                  </a:lnTo>
                  <a:lnTo>
                    <a:pt x="2235" y="2721"/>
                  </a:lnTo>
                  <a:lnTo>
                    <a:pt x="2235" y="2299"/>
                  </a:lnTo>
                  <a:lnTo>
                    <a:pt x="2235" y="2650"/>
                  </a:lnTo>
                  <a:lnTo>
                    <a:pt x="2240" y="2664"/>
                  </a:lnTo>
                  <a:lnTo>
                    <a:pt x="2240" y="2721"/>
                  </a:lnTo>
                  <a:lnTo>
                    <a:pt x="2240" y="1721"/>
                  </a:lnTo>
                  <a:lnTo>
                    <a:pt x="2240" y="2711"/>
                  </a:lnTo>
                  <a:lnTo>
                    <a:pt x="2245" y="2711"/>
                  </a:lnTo>
                  <a:lnTo>
                    <a:pt x="2245" y="2721"/>
                  </a:lnTo>
                  <a:lnTo>
                    <a:pt x="2245" y="2697"/>
                  </a:lnTo>
                  <a:lnTo>
                    <a:pt x="2245" y="2716"/>
                  </a:lnTo>
                  <a:lnTo>
                    <a:pt x="2250" y="2721"/>
                  </a:lnTo>
                  <a:lnTo>
                    <a:pt x="2250" y="2721"/>
                  </a:lnTo>
                  <a:lnTo>
                    <a:pt x="2250" y="2559"/>
                  </a:lnTo>
                  <a:lnTo>
                    <a:pt x="2250" y="2711"/>
                  </a:lnTo>
                  <a:lnTo>
                    <a:pt x="2254" y="2711"/>
                  </a:lnTo>
                  <a:lnTo>
                    <a:pt x="2254" y="2721"/>
                  </a:lnTo>
                  <a:lnTo>
                    <a:pt x="2254" y="2697"/>
                  </a:lnTo>
                  <a:lnTo>
                    <a:pt x="2254" y="2716"/>
                  </a:lnTo>
                  <a:lnTo>
                    <a:pt x="2259" y="2716"/>
                  </a:lnTo>
                  <a:lnTo>
                    <a:pt x="2259" y="2721"/>
                  </a:lnTo>
                  <a:lnTo>
                    <a:pt x="2259" y="1877"/>
                  </a:lnTo>
                  <a:lnTo>
                    <a:pt x="2259" y="2716"/>
                  </a:lnTo>
                  <a:lnTo>
                    <a:pt x="2264" y="2716"/>
                  </a:lnTo>
                  <a:lnTo>
                    <a:pt x="2264" y="2721"/>
                  </a:lnTo>
                  <a:lnTo>
                    <a:pt x="2264" y="2692"/>
                  </a:lnTo>
                  <a:lnTo>
                    <a:pt x="2264" y="2711"/>
                  </a:lnTo>
                  <a:lnTo>
                    <a:pt x="2269" y="2711"/>
                  </a:lnTo>
                  <a:lnTo>
                    <a:pt x="2269" y="2721"/>
                  </a:lnTo>
                  <a:lnTo>
                    <a:pt x="2269" y="2555"/>
                  </a:lnTo>
                  <a:lnTo>
                    <a:pt x="2269" y="2716"/>
                  </a:lnTo>
                  <a:lnTo>
                    <a:pt x="2273" y="2721"/>
                  </a:lnTo>
                  <a:lnTo>
                    <a:pt x="2273" y="2721"/>
                  </a:lnTo>
                  <a:lnTo>
                    <a:pt x="2273" y="2697"/>
                  </a:lnTo>
                  <a:lnTo>
                    <a:pt x="2273" y="2711"/>
                  </a:lnTo>
                  <a:lnTo>
                    <a:pt x="2278" y="2711"/>
                  </a:lnTo>
                  <a:lnTo>
                    <a:pt x="2278" y="2721"/>
                  </a:lnTo>
                  <a:lnTo>
                    <a:pt x="2278" y="1564"/>
                  </a:lnTo>
                  <a:lnTo>
                    <a:pt x="2278" y="2716"/>
                  </a:lnTo>
                  <a:lnTo>
                    <a:pt x="2283" y="2716"/>
                  </a:lnTo>
                  <a:lnTo>
                    <a:pt x="2283" y="2721"/>
                  </a:lnTo>
                  <a:lnTo>
                    <a:pt x="2283" y="2697"/>
                  </a:lnTo>
                  <a:lnTo>
                    <a:pt x="2283" y="2711"/>
                  </a:lnTo>
                  <a:lnTo>
                    <a:pt x="2288" y="2716"/>
                  </a:lnTo>
                  <a:lnTo>
                    <a:pt x="2288" y="2721"/>
                  </a:lnTo>
                  <a:lnTo>
                    <a:pt x="2288" y="2498"/>
                  </a:lnTo>
                  <a:lnTo>
                    <a:pt x="2288" y="2716"/>
                  </a:lnTo>
                  <a:lnTo>
                    <a:pt x="2292" y="2716"/>
                  </a:lnTo>
                  <a:lnTo>
                    <a:pt x="2292" y="2721"/>
                  </a:lnTo>
                  <a:lnTo>
                    <a:pt x="2292" y="2697"/>
                  </a:lnTo>
                  <a:lnTo>
                    <a:pt x="2292" y="2716"/>
                  </a:lnTo>
                  <a:lnTo>
                    <a:pt x="2297" y="2716"/>
                  </a:lnTo>
                  <a:lnTo>
                    <a:pt x="2297" y="2721"/>
                  </a:lnTo>
                  <a:lnTo>
                    <a:pt x="2297" y="1408"/>
                  </a:lnTo>
                  <a:lnTo>
                    <a:pt x="2297" y="2716"/>
                  </a:lnTo>
                  <a:lnTo>
                    <a:pt x="2302" y="2716"/>
                  </a:lnTo>
                  <a:lnTo>
                    <a:pt x="2302" y="2721"/>
                  </a:lnTo>
                  <a:lnTo>
                    <a:pt x="2302" y="2692"/>
                  </a:lnTo>
                  <a:lnTo>
                    <a:pt x="2302" y="2711"/>
                  </a:lnTo>
                  <a:lnTo>
                    <a:pt x="2307" y="2711"/>
                  </a:lnTo>
                  <a:lnTo>
                    <a:pt x="2307" y="2721"/>
                  </a:lnTo>
                  <a:lnTo>
                    <a:pt x="2307" y="2503"/>
                  </a:lnTo>
                  <a:lnTo>
                    <a:pt x="2307" y="2716"/>
                  </a:lnTo>
                  <a:lnTo>
                    <a:pt x="2311" y="2716"/>
                  </a:lnTo>
                  <a:lnTo>
                    <a:pt x="2311" y="2721"/>
                  </a:lnTo>
                  <a:lnTo>
                    <a:pt x="2311" y="2692"/>
                  </a:lnTo>
                  <a:lnTo>
                    <a:pt x="2311" y="2716"/>
                  </a:lnTo>
                  <a:lnTo>
                    <a:pt x="2316" y="2716"/>
                  </a:lnTo>
                  <a:lnTo>
                    <a:pt x="2316" y="2721"/>
                  </a:lnTo>
                  <a:lnTo>
                    <a:pt x="2316" y="1138"/>
                  </a:lnTo>
                  <a:lnTo>
                    <a:pt x="2316" y="2711"/>
                  </a:lnTo>
                  <a:lnTo>
                    <a:pt x="2321" y="2711"/>
                  </a:lnTo>
                  <a:lnTo>
                    <a:pt x="2321" y="2721"/>
                  </a:lnTo>
                  <a:lnTo>
                    <a:pt x="2321" y="2697"/>
                  </a:lnTo>
                  <a:lnTo>
                    <a:pt x="2321" y="2711"/>
                  </a:lnTo>
                  <a:lnTo>
                    <a:pt x="2325" y="2711"/>
                  </a:lnTo>
                  <a:lnTo>
                    <a:pt x="2325" y="2721"/>
                  </a:lnTo>
                  <a:lnTo>
                    <a:pt x="2325" y="2450"/>
                  </a:lnTo>
                  <a:lnTo>
                    <a:pt x="2325" y="2692"/>
                  </a:lnTo>
                  <a:lnTo>
                    <a:pt x="2330" y="2687"/>
                  </a:lnTo>
                  <a:lnTo>
                    <a:pt x="2330" y="2721"/>
                  </a:lnTo>
                  <a:lnTo>
                    <a:pt x="2330" y="2687"/>
                  </a:lnTo>
                  <a:lnTo>
                    <a:pt x="2330" y="2716"/>
                  </a:lnTo>
                  <a:lnTo>
                    <a:pt x="2335" y="2716"/>
                  </a:lnTo>
                  <a:lnTo>
                    <a:pt x="2335" y="2721"/>
                  </a:lnTo>
                  <a:lnTo>
                    <a:pt x="2335" y="1128"/>
                  </a:lnTo>
                  <a:lnTo>
                    <a:pt x="2335" y="2716"/>
                  </a:lnTo>
                  <a:lnTo>
                    <a:pt x="2340" y="2716"/>
                  </a:lnTo>
                  <a:lnTo>
                    <a:pt x="2340" y="2721"/>
                  </a:lnTo>
                  <a:lnTo>
                    <a:pt x="2340" y="2555"/>
                  </a:lnTo>
                  <a:lnTo>
                    <a:pt x="2340" y="2721"/>
                  </a:lnTo>
                  <a:lnTo>
                    <a:pt x="2344" y="2721"/>
                  </a:lnTo>
                  <a:lnTo>
                    <a:pt x="2344" y="2721"/>
                  </a:lnTo>
                  <a:lnTo>
                    <a:pt x="2344" y="2446"/>
                  </a:lnTo>
                  <a:lnTo>
                    <a:pt x="2344" y="2711"/>
                  </a:lnTo>
                  <a:lnTo>
                    <a:pt x="2349" y="2711"/>
                  </a:lnTo>
                  <a:lnTo>
                    <a:pt x="2349" y="2721"/>
                  </a:lnTo>
                  <a:lnTo>
                    <a:pt x="2349" y="2602"/>
                  </a:lnTo>
                  <a:lnTo>
                    <a:pt x="2349" y="2716"/>
                  </a:lnTo>
                  <a:lnTo>
                    <a:pt x="2354" y="2716"/>
                  </a:lnTo>
                  <a:lnTo>
                    <a:pt x="2354" y="2721"/>
                  </a:lnTo>
                  <a:lnTo>
                    <a:pt x="2354" y="1422"/>
                  </a:lnTo>
                  <a:lnTo>
                    <a:pt x="2354" y="2711"/>
                  </a:lnTo>
                  <a:lnTo>
                    <a:pt x="2359" y="2716"/>
                  </a:lnTo>
                  <a:lnTo>
                    <a:pt x="2359" y="2721"/>
                  </a:lnTo>
                  <a:lnTo>
                    <a:pt x="2359" y="2218"/>
                  </a:lnTo>
                  <a:lnTo>
                    <a:pt x="2359" y="2716"/>
                  </a:lnTo>
                  <a:lnTo>
                    <a:pt x="2363" y="2721"/>
                  </a:lnTo>
                  <a:lnTo>
                    <a:pt x="2363" y="2721"/>
                  </a:lnTo>
                  <a:lnTo>
                    <a:pt x="2363" y="2488"/>
                  </a:lnTo>
                  <a:lnTo>
                    <a:pt x="2363" y="2702"/>
                  </a:lnTo>
                  <a:lnTo>
                    <a:pt x="2368" y="2702"/>
                  </a:lnTo>
                  <a:lnTo>
                    <a:pt x="2368" y="2721"/>
                  </a:lnTo>
                  <a:lnTo>
                    <a:pt x="2368" y="2531"/>
                  </a:lnTo>
                  <a:lnTo>
                    <a:pt x="2368" y="2716"/>
                  </a:lnTo>
                  <a:lnTo>
                    <a:pt x="2373" y="2711"/>
                  </a:lnTo>
                  <a:lnTo>
                    <a:pt x="2373" y="2721"/>
                  </a:lnTo>
                  <a:lnTo>
                    <a:pt x="2373" y="2294"/>
                  </a:lnTo>
                  <a:lnTo>
                    <a:pt x="2373" y="2488"/>
                  </a:lnTo>
                  <a:lnTo>
                    <a:pt x="2378" y="2569"/>
                  </a:lnTo>
                  <a:lnTo>
                    <a:pt x="2378" y="2721"/>
                  </a:lnTo>
                  <a:lnTo>
                    <a:pt x="2378" y="1887"/>
                  </a:lnTo>
                  <a:lnTo>
                    <a:pt x="2378" y="2716"/>
                  </a:lnTo>
                  <a:lnTo>
                    <a:pt x="2382" y="2716"/>
                  </a:lnTo>
                  <a:lnTo>
                    <a:pt x="2382" y="2721"/>
                  </a:lnTo>
                  <a:lnTo>
                    <a:pt x="2382" y="2697"/>
                  </a:lnTo>
                  <a:lnTo>
                    <a:pt x="2382" y="2716"/>
                  </a:lnTo>
                  <a:lnTo>
                    <a:pt x="2387" y="2716"/>
                  </a:lnTo>
                  <a:lnTo>
                    <a:pt x="2387" y="2721"/>
                  </a:lnTo>
                  <a:lnTo>
                    <a:pt x="2387" y="2564"/>
                  </a:lnTo>
                  <a:lnTo>
                    <a:pt x="2387" y="2716"/>
                  </a:lnTo>
                  <a:lnTo>
                    <a:pt x="2392" y="2716"/>
                  </a:lnTo>
                  <a:lnTo>
                    <a:pt x="2392" y="2721"/>
                  </a:lnTo>
                  <a:lnTo>
                    <a:pt x="2392" y="2702"/>
                  </a:lnTo>
                  <a:lnTo>
                    <a:pt x="2392" y="2716"/>
                  </a:lnTo>
                  <a:lnTo>
                    <a:pt x="2396" y="2711"/>
                  </a:lnTo>
                  <a:lnTo>
                    <a:pt x="2396" y="2721"/>
                  </a:lnTo>
                  <a:lnTo>
                    <a:pt x="2396" y="1830"/>
                  </a:lnTo>
                  <a:lnTo>
                    <a:pt x="2396" y="2711"/>
                  </a:lnTo>
                  <a:lnTo>
                    <a:pt x="2401" y="2711"/>
                  </a:lnTo>
                  <a:lnTo>
                    <a:pt x="2401" y="2721"/>
                  </a:lnTo>
                  <a:lnTo>
                    <a:pt x="2401" y="2702"/>
                  </a:lnTo>
                  <a:lnTo>
                    <a:pt x="2401" y="2716"/>
                  </a:lnTo>
                  <a:lnTo>
                    <a:pt x="2406" y="2721"/>
                  </a:lnTo>
                  <a:lnTo>
                    <a:pt x="2406" y="2721"/>
                  </a:lnTo>
                  <a:lnTo>
                    <a:pt x="2406" y="2564"/>
                  </a:lnTo>
                  <a:lnTo>
                    <a:pt x="2406" y="2716"/>
                  </a:lnTo>
                  <a:lnTo>
                    <a:pt x="2411" y="2716"/>
                  </a:lnTo>
                  <a:lnTo>
                    <a:pt x="2411" y="2721"/>
                  </a:lnTo>
                  <a:lnTo>
                    <a:pt x="2411" y="2692"/>
                  </a:lnTo>
                  <a:lnTo>
                    <a:pt x="2411" y="2716"/>
                  </a:lnTo>
                  <a:lnTo>
                    <a:pt x="2415" y="2716"/>
                  </a:lnTo>
                  <a:lnTo>
                    <a:pt x="2415" y="2721"/>
                  </a:lnTo>
                  <a:lnTo>
                    <a:pt x="2415" y="1787"/>
                  </a:lnTo>
                  <a:lnTo>
                    <a:pt x="2415" y="2706"/>
                  </a:lnTo>
                  <a:lnTo>
                    <a:pt x="2420" y="2702"/>
                  </a:lnTo>
                  <a:lnTo>
                    <a:pt x="2420" y="2721"/>
                  </a:lnTo>
                  <a:lnTo>
                    <a:pt x="2420" y="2697"/>
                  </a:lnTo>
                  <a:lnTo>
                    <a:pt x="2420" y="2716"/>
                  </a:lnTo>
                  <a:lnTo>
                    <a:pt x="2425" y="2716"/>
                  </a:lnTo>
                  <a:lnTo>
                    <a:pt x="2425" y="2721"/>
                  </a:lnTo>
                  <a:lnTo>
                    <a:pt x="2425" y="2541"/>
                  </a:lnTo>
                  <a:lnTo>
                    <a:pt x="2425" y="2716"/>
                  </a:lnTo>
                  <a:lnTo>
                    <a:pt x="2430" y="2711"/>
                  </a:lnTo>
                  <a:lnTo>
                    <a:pt x="2430" y="2721"/>
                  </a:lnTo>
                  <a:lnTo>
                    <a:pt x="2430" y="2692"/>
                  </a:lnTo>
                  <a:lnTo>
                    <a:pt x="2430" y="2716"/>
                  </a:lnTo>
                  <a:lnTo>
                    <a:pt x="2434" y="2716"/>
                  </a:lnTo>
                  <a:lnTo>
                    <a:pt x="2434" y="2721"/>
                  </a:lnTo>
                  <a:lnTo>
                    <a:pt x="2434" y="1403"/>
                  </a:lnTo>
                  <a:lnTo>
                    <a:pt x="2434" y="2716"/>
                  </a:lnTo>
                  <a:lnTo>
                    <a:pt x="2439" y="2716"/>
                  </a:lnTo>
                  <a:lnTo>
                    <a:pt x="2439" y="2721"/>
                  </a:lnTo>
                  <a:lnTo>
                    <a:pt x="2439" y="2692"/>
                  </a:lnTo>
                  <a:lnTo>
                    <a:pt x="2439" y="2711"/>
                  </a:lnTo>
                  <a:lnTo>
                    <a:pt x="2444" y="2711"/>
                  </a:lnTo>
                  <a:lnTo>
                    <a:pt x="2444" y="2721"/>
                  </a:lnTo>
                  <a:lnTo>
                    <a:pt x="2444" y="2469"/>
                  </a:lnTo>
                  <a:lnTo>
                    <a:pt x="2444" y="2711"/>
                  </a:lnTo>
                  <a:lnTo>
                    <a:pt x="2449" y="2711"/>
                  </a:lnTo>
                  <a:lnTo>
                    <a:pt x="2449" y="2721"/>
                  </a:lnTo>
                  <a:lnTo>
                    <a:pt x="2449" y="2687"/>
                  </a:lnTo>
                  <a:lnTo>
                    <a:pt x="2449" y="2711"/>
                  </a:lnTo>
                  <a:lnTo>
                    <a:pt x="2453" y="2706"/>
                  </a:lnTo>
                  <a:lnTo>
                    <a:pt x="2453" y="2721"/>
                  </a:lnTo>
                  <a:lnTo>
                    <a:pt x="2453" y="1327"/>
                  </a:lnTo>
                  <a:lnTo>
                    <a:pt x="2453" y="2711"/>
                  </a:lnTo>
                  <a:lnTo>
                    <a:pt x="2458" y="2711"/>
                  </a:lnTo>
                  <a:lnTo>
                    <a:pt x="2458" y="2721"/>
                  </a:lnTo>
                  <a:lnTo>
                    <a:pt x="2458" y="2697"/>
                  </a:lnTo>
                  <a:lnTo>
                    <a:pt x="2458" y="2716"/>
                  </a:lnTo>
                  <a:lnTo>
                    <a:pt x="2463" y="2716"/>
                  </a:lnTo>
                  <a:lnTo>
                    <a:pt x="2463" y="2721"/>
                  </a:lnTo>
                  <a:lnTo>
                    <a:pt x="2463" y="2474"/>
                  </a:lnTo>
                  <a:lnTo>
                    <a:pt x="2463" y="2711"/>
                  </a:lnTo>
                  <a:lnTo>
                    <a:pt x="2468" y="2711"/>
                  </a:lnTo>
                  <a:lnTo>
                    <a:pt x="2468" y="2721"/>
                  </a:lnTo>
                  <a:lnTo>
                    <a:pt x="2468" y="2683"/>
                  </a:lnTo>
                  <a:lnTo>
                    <a:pt x="2468" y="2716"/>
                  </a:lnTo>
                  <a:lnTo>
                    <a:pt x="2472" y="2716"/>
                  </a:lnTo>
                  <a:lnTo>
                    <a:pt x="2472" y="2721"/>
                  </a:lnTo>
                  <a:lnTo>
                    <a:pt x="2472" y="1441"/>
                  </a:lnTo>
                  <a:lnTo>
                    <a:pt x="2472" y="2716"/>
                  </a:lnTo>
                  <a:lnTo>
                    <a:pt x="2477" y="2716"/>
                  </a:lnTo>
                  <a:lnTo>
                    <a:pt x="2477" y="2721"/>
                  </a:lnTo>
                  <a:lnTo>
                    <a:pt x="2477" y="2626"/>
                  </a:lnTo>
                  <a:lnTo>
                    <a:pt x="2477" y="2721"/>
                  </a:lnTo>
                  <a:lnTo>
                    <a:pt x="2482" y="2716"/>
                  </a:lnTo>
                  <a:lnTo>
                    <a:pt x="2482" y="2721"/>
                  </a:lnTo>
                  <a:lnTo>
                    <a:pt x="2482" y="2484"/>
                  </a:lnTo>
                  <a:lnTo>
                    <a:pt x="2482" y="2716"/>
                  </a:lnTo>
                  <a:lnTo>
                    <a:pt x="2486" y="2711"/>
                  </a:lnTo>
                  <a:lnTo>
                    <a:pt x="2486" y="2721"/>
                  </a:lnTo>
                  <a:lnTo>
                    <a:pt x="2486" y="2650"/>
                  </a:lnTo>
                  <a:lnTo>
                    <a:pt x="2486" y="2716"/>
                  </a:lnTo>
                  <a:lnTo>
                    <a:pt x="2491" y="2716"/>
                  </a:lnTo>
                  <a:lnTo>
                    <a:pt x="2491" y="2721"/>
                  </a:lnTo>
                  <a:lnTo>
                    <a:pt x="2491" y="1484"/>
                  </a:lnTo>
                  <a:lnTo>
                    <a:pt x="2491" y="2702"/>
                  </a:lnTo>
                  <a:lnTo>
                    <a:pt x="2496" y="2706"/>
                  </a:lnTo>
                  <a:lnTo>
                    <a:pt x="2496" y="2721"/>
                  </a:lnTo>
                  <a:lnTo>
                    <a:pt x="2496" y="2029"/>
                  </a:lnTo>
                  <a:lnTo>
                    <a:pt x="2496" y="2711"/>
                  </a:lnTo>
                  <a:lnTo>
                    <a:pt x="2501" y="2711"/>
                  </a:lnTo>
                  <a:lnTo>
                    <a:pt x="2501" y="2721"/>
                  </a:lnTo>
                  <a:lnTo>
                    <a:pt x="2501" y="2626"/>
                  </a:lnTo>
                  <a:lnTo>
                    <a:pt x="2501" y="2692"/>
                  </a:lnTo>
                  <a:lnTo>
                    <a:pt x="2505" y="2687"/>
                  </a:lnTo>
                  <a:lnTo>
                    <a:pt x="2505" y="2721"/>
                  </a:lnTo>
                  <a:lnTo>
                    <a:pt x="2505" y="2517"/>
                  </a:lnTo>
                  <a:lnTo>
                    <a:pt x="2505" y="2711"/>
                  </a:lnTo>
                  <a:lnTo>
                    <a:pt x="2510" y="2711"/>
                  </a:lnTo>
                  <a:lnTo>
                    <a:pt x="2510" y="2721"/>
                  </a:lnTo>
                  <a:lnTo>
                    <a:pt x="2510" y="2427"/>
                  </a:lnTo>
                  <a:lnTo>
                    <a:pt x="2510" y="2683"/>
                  </a:lnTo>
                  <a:lnTo>
                    <a:pt x="2515" y="2692"/>
                  </a:lnTo>
                  <a:lnTo>
                    <a:pt x="2515" y="2721"/>
                  </a:lnTo>
                  <a:lnTo>
                    <a:pt x="2515" y="2019"/>
                  </a:lnTo>
                  <a:lnTo>
                    <a:pt x="2515" y="2716"/>
                  </a:lnTo>
                  <a:lnTo>
                    <a:pt x="2520" y="2716"/>
                  </a:lnTo>
                  <a:lnTo>
                    <a:pt x="2520" y="2721"/>
                  </a:lnTo>
                  <a:lnTo>
                    <a:pt x="2520" y="2687"/>
                  </a:lnTo>
                  <a:lnTo>
                    <a:pt x="2520" y="2706"/>
                  </a:lnTo>
                  <a:lnTo>
                    <a:pt x="2524" y="2706"/>
                  </a:lnTo>
                  <a:lnTo>
                    <a:pt x="2524" y="2721"/>
                  </a:lnTo>
                  <a:lnTo>
                    <a:pt x="2524" y="2588"/>
                  </a:lnTo>
                  <a:lnTo>
                    <a:pt x="2524" y="2716"/>
                  </a:lnTo>
                  <a:lnTo>
                    <a:pt x="2529" y="2716"/>
                  </a:lnTo>
                  <a:lnTo>
                    <a:pt x="2529" y="2721"/>
                  </a:lnTo>
                  <a:lnTo>
                    <a:pt x="2529" y="2697"/>
                  </a:lnTo>
                  <a:lnTo>
                    <a:pt x="2529" y="2716"/>
                  </a:lnTo>
                  <a:lnTo>
                    <a:pt x="2534" y="2716"/>
                  </a:lnTo>
                  <a:lnTo>
                    <a:pt x="2534" y="2721"/>
                  </a:lnTo>
                  <a:lnTo>
                    <a:pt x="2534" y="2033"/>
                  </a:lnTo>
                  <a:lnTo>
                    <a:pt x="2534" y="2716"/>
                  </a:lnTo>
                  <a:lnTo>
                    <a:pt x="2539" y="2716"/>
                  </a:lnTo>
                  <a:lnTo>
                    <a:pt x="2539" y="2721"/>
                  </a:lnTo>
                  <a:lnTo>
                    <a:pt x="2539" y="2697"/>
                  </a:lnTo>
                  <a:lnTo>
                    <a:pt x="2539" y="2711"/>
                  </a:lnTo>
                  <a:lnTo>
                    <a:pt x="2543" y="2711"/>
                  </a:lnTo>
                  <a:lnTo>
                    <a:pt x="2543" y="2721"/>
                  </a:lnTo>
                  <a:lnTo>
                    <a:pt x="2543" y="2550"/>
                  </a:lnTo>
                  <a:lnTo>
                    <a:pt x="2543" y="2716"/>
                  </a:lnTo>
                  <a:lnTo>
                    <a:pt x="2548" y="2716"/>
                  </a:lnTo>
                  <a:lnTo>
                    <a:pt x="2548" y="2721"/>
                  </a:lnTo>
                  <a:lnTo>
                    <a:pt x="2548" y="2697"/>
                  </a:lnTo>
                  <a:lnTo>
                    <a:pt x="2548" y="2711"/>
                  </a:lnTo>
                  <a:lnTo>
                    <a:pt x="2553" y="2716"/>
                  </a:lnTo>
                  <a:lnTo>
                    <a:pt x="2553" y="2721"/>
                  </a:lnTo>
                  <a:lnTo>
                    <a:pt x="2553" y="1740"/>
                  </a:lnTo>
                  <a:lnTo>
                    <a:pt x="2553" y="2706"/>
                  </a:lnTo>
                  <a:lnTo>
                    <a:pt x="2557" y="2706"/>
                  </a:lnTo>
                  <a:lnTo>
                    <a:pt x="2557" y="2721"/>
                  </a:lnTo>
                  <a:lnTo>
                    <a:pt x="2557" y="2702"/>
                  </a:lnTo>
                  <a:lnTo>
                    <a:pt x="2557" y="2716"/>
                  </a:lnTo>
                  <a:lnTo>
                    <a:pt x="2562" y="2716"/>
                  </a:lnTo>
                  <a:lnTo>
                    <a:pt x="2562" y="2721"/>
                  </a:lnTo>
                  <a:lnTo>
                    <a:pt x="2562" y="2488"/>
                  </a:lnTo>
                  <a:lnTo>
                    <a:pt x="2562" y="2711"/>
                  </a:lnTo>
                  <a:lnTo>
                    <a:pt x="2567" y="2711"/>
                  </a:lnTo>
                  <a:lnTo>
                    <a:pt x="2567" y="2721"/>
                  </a:lnTo>
                  <a:lnTo>
                    <a:pt x="2567" y="2692"/>
                  </a:lnTo>
                  <a:lnTo>
                    <a:pt x="2567" y="2711"/>
                  </a:lnTo>
                  <a:lnTo>
                    <a:pt x="2572" y="2716"/>
                  </a:lnTo>
                  <a:lnTo>
                    <a:pt x="2572" y="2721"/>
                  </a:lnTo>
                  <a:lnTo>
                    <a:pt x="2572" y="1673"/>
                  </a:lnTo>
                  <a:lnTo>
                    <a:pt x="2572" y="2716"/>
                  </a:lnTo>
                  <a:lnTo>
                    <a:pt x="2576" y="2716"/>
                  </a:lnTo>
                  <a:lnTo>
                    <a:pt x="2576" y="2721"/>
                  </a:lnTo>
                  <a:lnTo>
                    <a:pt x="2576" y="2697"/>
                  </a:lnTo>
                  <a:lnTo>
                    <a:pt x="2576" y="2716"/>
                  </a:lnTo>
                  <a:lnTo>
                    <a:pt x="2581" y="2721"/>
                  </a:lnTo>
                  <a:lnTo>
                    <a:pt x="2581" y="2721"/>
                  </a:lnTo>
                  <a:lnTo>
                    <a:pt x="2581" y="2498"/>
                  </a:lnTo>
                  <a:lnTo>
                    <a:pt x="2581" y="2716"/>
                  </a:lnTo>
                  <a:lnTo>
                    <a:pt x="2586" y="2716"/>
                  </a:lnTo>
                  <a:lnTo>
                    <a:pt x="2586" y="2721"/>
                  </a:lnTo>
                  <a:lnTo>
                    <a:pt x="2586" y="2692"/>
                  </a:lnTo>
                  <a:lnTo>
                    <a:pt x="2586" y="2716"/>
                  </a:lnTo>
                  <a:lnTo>
                    <a:pt x="2591" y="2716"/>
                  </a:lnTo>
                  <a:lnTo>
                    <a:pt x="2591" y="2721"/>
                  </a:lnTo>
                  <a:lnTo>
                    <a:pt x="2591" y="1607"/>
                  </a:lnTo>
                  <a:lnTo>
                    <a:pt x="2591" y="2716"/>
                  </a:lnTo>
                  <a:lnTo>
                    <a:pt x="2595" y="2721"/>
                  </a:lnTo>
                  <a:lnTo>
                    <a:pt x="2595" y="2721"/>
                  </a:lnTo>
                  <a:lnTo>
                    <a:pt x="2595" y="2697"/>
                  </a:lnTo>
                  <a:lnTo>
                    <a:pt x="2595" y="2716"/>
                  </a:lnTo>
                  <a:lnTo>
                    <a:pt x="2600" y="2716"/>
                  </a:lnTo>
                  <a:lnTo>
                    <a:pt x="2600" y="2721"/>
                  </a:lnTo>
                  <a:lnTo>
                    <a:pt x="2600" y="2512"/>
                  </a:lnTo>
                  <a:lnTo>
                    <a:pt x="2600" y="2683"/>
                  </a:lnTo>
                  <a:lnTo>
                    <a:pt x="2605" y="2683"/>
                  </a:lnTo>
                  <a:lnTo>
                    <a:pt x="2605" y="2721"/>
                  </a:lnTo>
                  <a:lnTo>
                    <a:pt x="2605" y="2683"/>
                  </a:lnTo>
                  <a:lnTo>
                    <a:pt x="2605" y="2721"/>
                  </a:lnTo>
                  <a:lnTo>
                    <a:pt x="2610" y="2716"/>
                  </a:lnTo>
                  <a:lnTo>
                    <a:pt x="2610" y="2721"/>
                  </a:lnTo>
                  <a:lnTo>
                    <a:pt x="2610" y="1488"/>
                  </a:lnTo>
                  <a:lnTo>
                    <a:pt x="2610" y="2716"/>
                  </a:lnTo>
                  <a:lnTo>
                    <a:pt x="2614" y="2716"/>
                  </a:lnTo>
                  <a:lnTo>
                    <a:pt x="2614" y="2721"/>
                  </a:lnTo>
                  <a:lnTo>
                    <a:pt x="2614" y="2474"/>
                  </a:lnTo>
                  <a:lnTo>
                    <a:pt x="2614" y="2716"/>
                  </a:lnTo>
                  <a:lnTo>
                    <a:pt x="2619" y="2716"/>
                  </a:lnTo>
                  <a:lnTo>
                    <a:pt x="2619" y="2721"/>
                  </a:lnTo>
                  <a:lnTo>
                    <a:pt x="2619" y="2479"/>
                  </a:lnTo>
                  <a:lnTo>
                    <a:pt x="2619" y="2716"/>
                  </a:lnTo>
                  <a:lnTo>
                    <a:pt x="2624" y="2716"/>
                  </a:lnTo>
                  <a:lnTo>
                    <a:pt x="2624" y="2721"/>
                  </a:lnTo>
                  <a:lnTo>
                    <a:pt x="2624" y="2597"/>
                  </a:lnTo>
                  <a:lnTo>
                    <a:pt x="2624" y="2711"/>
                  </a:lnTo>
                  <a:lnTo>
                    <a:pt x="2629" y="2711"/>
                  </a:lnTo>
                  <a:lnTo>
                    <a:pt x="2629" y="2721"/>
                  </a:lnTo>
                  <a:lnTo>
                    <a:pt x="2629" y="1882"/>
                  </a:lnTo>
                  <a:lnTo>
                    <a:pt x="2629" y="2706"/>
                  </a:lnTo>
                  <a:lnTo>
                    <a:pt x="2633" y="2683"/>
                  </a:lnTo>
                  <a:lnTo>
                    <a:pt x="2633" y="2721"/>
                  </a:lnTo>
                  <a:lnTo>
                    <a:pt x="2633" y="2237"/>
                  </a:lnTo>
                  <a:lnTo>
                    <a:pt x="2633" y="2716"/>
                  </a:lnTo>
                  <a:lnTo>
                    <a:pt x="2638" y="2716"/>
                  </a:lnTo>
                  <a:lnTo>
                    <a:pt x="2638" y="2721"/>
                  </a:lnTo>
                  <a:lnTo>
                    <a:pt x="2638" y="2569"/>
                  </a:lnTo>
                  <a:lnTo>
                    <a:pt x="2638" y="2702"/>
                  </a:lnTo>
                  <a:lnTo>
                    <a:pt x="2643" y="2697"/>
                  </a:lnTo>
                  <a:lnTo>
                    <a:pt x="2643" y="2721"/>
                  </a:lnTo>
                  <a:lnTo>
                    <a:pt x="2643" y="2541"/>
                  </a:lnTo>
                  <a:lnTo>
                    <a:pt x="2643" y="2721"/>
                  </a:lnTo>
                  <a:lnTo>
                    <a:pt x="2647" y="2716"/>
                  </a:lnTo>
                  <a:lnTo>
                    <a:pt x="2647" y="2721"/>
                  </a:lnTo>
                  <a:lnTo>
                    <a:pt x="2647" y="2493"/>
                  </a:lnTo>
                  <a:lnTo>
                    <a:pt x="2647" y="2640"/>
                  </a:lnTo>
                  <a:lnTo>
                    <a:pt x="2652" y="2673"/>
                  </a:lnTo>
                  <a:lnTo>
                    <a:pt x="2652" y="2721"/>
                  </a:lnTo>
                  <a:lnTo>
                    <a:pt x="2652" y="2052"/>
                  </a:lnTo>
                  <a:lnTo>
                    <a:pt x="2652" y="2711"/>
                  </a:lnTo>
                  <a:lnTo>
                    <a:pt x="2657" y="2711"/>
                  </a:lnTo>
                  <a:lnTo>
                    <a:pt x="2657" y="2721"/>
                  </a:lnTo>
                  <a:lnTo>
                    <a:pt x="2657" y="2692"/>
                  </a:lnTo>
                  <a:lnTo>
                    <a:pt x="2657" y="2716"/>
                  </a:lnTo>
                  <a:lnTo>
                    <a:pt x="2662" y="2716"/>
                  </a:lnTo>
                  <a:lnTo>
                    <a:pt x="2662" y="2721"/>
                  </a:lnTo>
                  <a:lnTo>
                    <a:pt x="2662" y="2602"/>
                  </a:lnTo>
                  <a:lnTo>
                    <a:pt x="2662" y="2716"/>
                  </a:lnTo>
                  <a:lnTo>
                    <a:pt x="2666" y="2711"/>
                  </a:lnTo>
                  <a:lnTo>
                    <a:pt x="2666" y="2721"/>
                  </a:lnTo>
                  <a:lnTo>
                    <a:pt x="2666" y="2692"/>
                  </a:lnTo>
                  <a:lnTo>
                    <a:pt x="2666" y="2711"/>
                  </a:lnTo>
                  <a:lnTo>
                    <a:pt x="2671" y="2706"/>
                  </a:lnTo>
                  <a:lnTo>
                    <a:pt x="2671" y="2721"/>
                  </a:lnTo>
                  <a:lnTo>
                    <a:pt x="2671" y="2000"/>
                  </a:lnTo>
                  <a:lnTo>
                    <a:pt x="2671" y="2711"/>
                  </a:lnTo>
                  <a:lnTo>
                    <a:pt x="2676" y="2711"/>
                  </a:lnTo>
                  <a:lnTo>
                    <a:pt x="2676" y="2721"/>
                  </a:lnTo>
                  <a:lnTo>
                    <a:pt x="2676" y="2697"/>
                  </a:lnTo>
                  <a:lnTo>
                    <a:pt x="2676" y="2716"/>
                  </a:lnTo>
                  <a:lnTo>
                    <a:pt x="2681" y="2716"/>
                  </a:lnTo>
                  <a:lnTo>
                    <a:pt x="2681" y="2721"/>
                  </a:lnTo>
                  <a:lnTo>
                    <a:pt x="2681" y="2559"/>
                  </a:lnTo>
                  <a:lnTo>
                    <a:pt x="2681" y="2716"/>
                  </a:lnTo>
                  <a:lnTo>
                    <a:pt x="2685" y="2711"/>
                  </a:lnTo>
                  <a:lnTo>
                    <a:pt x="2685" y="2721"/>
                  </a:lnTo>
                  <a:lnTo>
                    <a:pt x="2685" y="2702"/>
                  </a:lnTo>
                  <a:lnTo>
                    <a:pt x="2685" y="2711"/>
                  </a:lnTo>
                  <a:lnTo>
                    <a:pt x="2690" y="2711"/>
                  </a:lnTo>
                  <a:lnTo>
                    <a:pt x="2690" y="2721"/>
                  </a:lnTo>
                  <a:lnTo>
                    <a:pt x="2690" y="1849"/>
                  </a:lnTo>
                  <a:lnTo>
                    <a:pt x="2690" y="2711"/>
                  </a:lnTo>
                  <a:lnTo>
                    <a:pt x="2695" y="2706"/>
                  </a:lnTo>
                  <a:lnTo>
                    <a:pt x="2695" y="2721"/>
                  </a:lnTo>
                  <a:lnTo>
                    <a:pt x="2695" y="2697"/>
                  </a:lnTo>
                  <a:lnTo>
                    <a:pt x="2695" y="2716"/>
                  </a:lnTo>
                  <a:lnTo>
                    <a:pt x="2700" y="2716"/>
                  </a:lnTo>
                  <a:lnTo>
                    <a:pt x="2700" y="2721"/>
                  </a:lnTo>
                  <a:lnTo>
                    <a:pt x="2700" y="2531"/>
                  </a:lnTo>
                  <a:lnTo>
                    <a:pt x="2700" y="2711"/>
                  </a:lnTo>
                  <a:lnTo>
                    <a:pt x="2704" y="2711"/>
                  </a:lnTo>
                  <a:lnTo>
                    <a:pt x="2704" y="2721"/>
                  </a:lnTo>
                  <a:lnTo>
                    <a:pt x="2704" y="2697"/>
                  </a:lnTo>
                  <a:lnTo>
                    <a:pt x="2704" y="2721"/>
                  </a:lnTo>
                  <a:lnTo>
                    <a:pt x="2709" y="2716"/>
                  </a:lnTo>
                  <a:lnTo>
                    <a:pt x="2709" y="2721"/>
                  </a:lnTo>
                  <a:lnTo>
                    <a:pt x="2709" y="1735"/>
                  </a:lnTo>
                  <a:lnTo>
                    <a:pt x="2709" y="2711"/>
                  </a:lnTo>
                  <a:lnTo>
                    <a:pt x="2714" y="2711"/>
                  </a:lnTo>
                  <a:lnTo>
                    <a:pt x="2714" y="2721"/>
                  </a:lnTo>
                  <a:lnTo>
                    <a:pt x="2714" y="2687"/>
                  </a:lnTo>
                  <a:lnTo>
                    <a:pt x="2714" y="2716"/>
                  </a:lnTo>
                  <a:lnTo>
                    <a:pt x="2719" y="2716"/>
                  </a:lnTo>
                  <a:lnTo>
                    <a:pt x="2719" y="2721"/>
                  </a:lnTo>
                  <a:lnTo>
                    <a:pt x="2719" y="2526"/>
                  </a:lnTo>
                  <a:lnTo>
                    <a:pt x="2719" y="2711"/>
                  </a:lnTo>
                  <a:lnTo>
                    <a:pt x="2723" y="2711"/>
                  </a:lnTo>
                  <a:lnTo>
                    <a:pt x="2723" y="2721"/>
                  </a:lnTo>
                  <a:lnTo>
                    <a:pt x="2723" y="2702"/>
                  </a:lnTo>
                  <a:lnTo>
                    <a:pt x="2723" y="2711"/>
                  </a:lnTo>
                  <a:lnTo>
                    <a:pt x="2728" y="2711"/>
                  </a:lnTo>
                  <a:lnTo>
                    <a:pt x="2728" y="2721"/>
                  </a:lnTo>
                  <a:lnTo>
                    <a:pt x="2728" y="1673"/>
                  </a:lnTo>
                  <a:lnTo>
                    <a:pt x="2728" y="2711"/>
                  </a:lnTo>
                  <a:lnTo>
                    <a:pt x="2733" y="2711"/>
                  </a:lnTo>
                  <a:lnTo>
                    <a:pt x="2733" y="2721"/>
                  </a:lnTo>
                  <a:lnTo>
                    <a:pt x="2733" y="2692"/>
                  </a:lnTo>
                  <a:lnTo>
                    <a:pt x="2733" y="2721"/>
                  </a:lnTo>
                  <a:lnTo>
                    <a:pt x="2737" y="2721"/>
                  </a:lnTo>
                  <a:lnTo>
                    <a:pt x="2737" y="2721"/>
                  </a:lnTo>
                  <a:lnTo>
                    <a:pt x="2737" y="2474"/>
                  </a:lnTo>
                  <a:lnTo>
                    <a:pt x="2737" y="2702"/>
                  </a:lnTo>
                  <a:lnTo>
                    <a:pt x="2742" y="2702"/>
                  </a:lnTo>
                  <a:lnTo>
                    <a:pt x="2742" y="2721"/>
                  </a:lnTo>
                  <a:lnTo>
                    <a:pt x="2742" y="2692"/>
                  </a:lnTo>
                  <a:lnTo>
                    <a:pt x="2742" y="2706"/>
                  </a:lnTo>
                  <a:lnTo>
                    <a:pt x="2747" y="2706"/>
                  </a:lnTo>
                  <a:lnTo>
                    <a:pt x="2747" y="2721"/>
                  </a:lnTo>
                  <a:lnTo>
                    <a:pt x="2747" y="1839"/>
                  </a:lnTo>
                  <a:lnTo>
                    <a:pt x="2747" y="2711"/>
                  </a:lnTo>
                  <a:lnTo>
                    <a:pt x="2752" y="2711"/>
                  </a:lnTo>
                  <a:lnTo>
                    <a:pt x="2752" y="2721"/>
                  </a:lnTo>
                  <a:lnTo>
                    <a:pt x="2752" y="2574"/>
                  </a:lnTo>
                  <a:lnTo>
                    <a:pt x="2752" y="2716"/>
                  </a:lnTo>
                  <a:lnTo>
                    <a:pt x="2756" y="2711"/>
                  </a:lnTo>
                  <a:lnTo>
                    <a:pt x="2756" y="2721"/>
                  </a:lnTo>
                  <a:lnTo>
                    <a:pt x="2756" y="2517"/>
                  </a:lnTo>
                  <a:lnTo>
                    <a:pt x="2756" y="2706"/>
                  </a:lnTo>
                  <a:lnTo>
                    <a:pt x="2761" y="2702"/>
                  </a:lnTo>
                  <a:lnTo>
                    <a:pt x="2761" y="2721"/>
                  </a:lnTo>
                  <a:lnTo>
                    <a:pt x="2761" y="2621"/>
                  </a:lnTo>
                  <a:lnTo>
                    <a:pt x="2761" y="2702"/>
                  </a:lnTo>
                  <a:lnTo>
                    <a:pt x="2766" y="2706"/>
                  </a:lnTo>
                  <a:lnTo>
                    <a:pt x="2766" y="2721"/>
                  </a:lnTo>
                  <a:lnTo>
                    <a:pt x="2766" y="1825"/>
                  </a:lnTo>
                  <a:lnTo>
                    <a:pt x="2766" y="2711"/>
                  </a:lnTo>
                  <a:lnTo>
                    <a:pt x="2771" y="2706"/>
                  </a:lnTo>
                  <a:lnTo>
                    <a:pt x="2771" y="2721"/>
                  </a:lnTo>
                  <a:lnTo>
                    <a:pt x="2771" y="2133"/>
                  </a:lnTo>
                  <a:lnTo>
                    <a:pt x="2771" y="2716"/>
                  </a:lnTo>
                  <a:lnTo>
                    <a:pt x="2775" y="2716"/>
                  </a:lnTo>
                  <a:lnTo>
                    <a:pt x="2775" y="2721"/>
                  </a:lnTo>
                  <a:lnTo>
                    <a:pt x="2775" y="2654"/>
                  </a:lnTo>
                  <a:lnTo>
                    <a:pt x="2775" y="2702"/>
                  </a:lnTo>
                  <a:lnTo>
                    <a:pt x="2780" y="2702"/>
                  </a:lnTo>
                  <a:lnTo>
                    <a:pt x="2780" y="2721"/>
                  </a:lnTo>
                  <a:lnTo>
                    <a:pt x="2780" y="2559"/>
                  </a:lnTo>
                  <a:lnTo>
                    <a:pt x="2780" y="2711"/>
                  </a:lnTo>
                  <a:lnTo>
                    <a:pt x="2785" y="2711"/>
                  </a:lnTo>
                  <a:lnTo>
                    <a:pt x="2785" y="2721"/>
                  </a:lnTo>
                  <a:lnTo>
                    <a:pt x="2785" y="2541"/>
                  </a:lnTo>
                  <a:lnTo>
                    <a:pt x="2785" y="2687"/>
                  </a:lnTo>
                  <a:lnTo>
                    <a:pt x="2790" y="2692"/>
                  </a:lnTo>
                  <a:lnTo>
                    <a:pt x="2790" y="2721"/>
                  </a:lnTo>
                  <a:lnTo>
                    <a:pt x="2790" y="2090"/>
                  </a:lnTo>
                  <a:lnTo>
                    <a:pt x="2790" y="2711"/>
                  </a:lnTo>
                  <a:lnTo>
                    <a:pt x="2794" y="2711"/>
                  </a:lnTo>
                  <a:lnTo>
                    <a:pt x="2794" y="2721"/>
                  </a:lnTo>
                  <a:lnTo>
                    <a:pt x="2794" y="2692"/>
                  </a:lnTo>
                  <a:lnTo>
                    <a:pt x="2794" y="2706"/>
                  </a:lnTo>
                  <a:lnTo>
                    <a:pt x="2799" y="2706"/>
                  </a:lnTo>
                  <a:lnTo>
                    <a:pt x="2799" y="2721"/>
                  </a:lnTo>
                  <a:lnTo>
                    <a:pt x="2799" y="2616"/>
                  </a:lnTo>
                  <a:lnTo>
                    <a:pt x="2799" y="2711"/>
                  </a:lnTo>
                  <a:lnTo>
                    <a:pt x="2804" y="2711"/>
                  </a:lnTo>
                  <a:lnTo>
                    <a:pt x="2804" y="2721"/>
                  </a:lnTo>
                  <a:lnTo>
                    <a:pt x="2804" y="2697"/>
                  </a:lnTo>
                  <a:lnTo>
                    <a:pt x="2804" y="2706"/>
                  </a:lnTo>
                  <a:lnTo>
                    <a:pt x="2808" y="2706"/>
                  </a:lnTo>
                  <a:lnTo>
                    <a:pt x="2808" y="2721"/>
                  </a:lnTo>
                  <a:lnTo>
                    <a:pt x="2808" y="2157"/>
                  </a:lnTo>
                  <a:lnTo>
                    <a:pt x="2808" y="2711"/>
                  </a:lnTo>
                  <a:lnTo>
                    <a:pt x="2813" y="2711"/>
                  </a:lnTo>
                  <a:lnTo>
                    <a:pt x="2813" y="2721"/>
                  </a:lnTo>
                  <a:lnTo>
                    <a:pt x="2813" y="2702"/>
                  </a:lnTo>
                  <a:lnTo>
                    <a:pt x="2813" y="2711"/>
                  </a:lnTo>
                  <a:lnTo>
                    <a:pt x="2818" y="2711"/>
                  </a:lnTo>
                  <a:lnTo>
                    <a:pt x="2818" y="2721"/>
                  </a:lnTo>
                  <a:lnTo>
                    <a:pt x="2818" y="2578"/>
                  </a:lnTo>
                  <a:lnTo>
                    <a:pt x="2818" y="2702"/>
                  </a:lnTo>
                  <a:lnTo>
                    <a:pt x="2823" y="2702"/>
                  </a:lnTo>
                  <a:lnTo>
                    <a:pt x="2823" y="2721"/>
                  </a:lnTo>
                  <a:lnTo>
                    <a:pt x="2823" y="2692"/>
                  </a:lnTo>
                  <a:lnTo>
                    <a:pt x="2823" y="2711"/>
                  </a:lnTo>
                  <a:lnTo>
                    <a:pt x="2827" y="2716"/>
                  </a:lnTo>
                  <a:lnTo>
                    <a:pt x="2827" y="2721"/>
                  </a:lnTo>
                  <a:lnTo>
                    <a:pt x="2827" y="2038"/>
                  </a:lnTo>
                  <a:lnTo>
                    <a:pt x="2827" y="2716"/>
                  </a:lnTo>
                  <a:lnTo>
                    <a:pt x="2832" y="2716"/>
                  </a:lnTo>
                  <a:lnTo>
                    <a:pt x="2832" y="2721"/>
                  </a:lnTo>
                  <a:lnTo>
                    <a:pt x="2832" y="2697"/>
                  </a:lnTo>
                  <a:lnTo>
                    <a:pt x="2832" y="2706"/>
                  </a:lnTo>
                  <a:lnTo>
                    <a:pt x="2837" y="2706"/>
                  </a:lnTo>
                  <a:lnTo>
                    <a:pt x="2837" y="2721"/>
                  </a:lnTo>
                  <a:lnTo>
                    <a:pt x="2837" y="2559"/>
                  </a:lnTo>
                  <a:lnTo>
                    <a:pt x="2837" y="2721"/>
                  </a:lnTo>
                  <a:lnTo>
                    <a:pt x="2842" y="2721"/>
                  </a:lnTo>
                  <a:lnTo>
                    <a:pt x="2842" y="2721"/>
                  </a:lnTo>
                  <a:lnTo>
                    <a:pt x="2842" y="2692"/>
                  </a:lnTo>
                  <a:lnTo>
                    <a:pt x="2842" y="2716"/>
                  </a:lnTo>
                  <a:lnTo>
                    <a:pt x="2846" y="2716"/>
                  </a:lnTo>
                  <a:lnTo>
                    <a:pt x="2846" y="2721"/>
                  </a:lnTo>
                  <a:lnTo>
                    <a:pt x="2846" y="1830"/>
                  </a:lnTo>
                  <a:lnTo>
                    <a:pt x="2846" y="2706"/>
                  </a:lnTo>
                  <a:lnTo>
                    <a:pt x="2851" y="2706"/>
                  </a:lnTo>
                  <a:lnTo>
                    <a:pt x="2851" y="2721"/>
                  </a:lnTo>
                  <a:lnTo>
                    <a:pt x="2851" y="2697"/>
                  </a:lnTo>
                  <a:lnTo>
                    <a:pt x="2851" y="2711"/>
                  </a:lnTo>
                  <a:lnTo>
                    <a:pt x="2856" y="2711"/>
                  </a:lnTo>
                  <a:lnTo>
                    <a:pt x="2856" y="2721"/>
                  </a:lnTo>
                  <a:lnTo>
                    <a:pt x="2856" y="2555"/>
                  </a:lnTo>
                  <a:lnTo>
                    <a:pt x="2856" y="2706"/>
                  </a:lnTo>
                  <a:lnTo>
                    <a:pt x="2861" y="2706"/>
                  </a:lnTo>
                  <a:lnTo>
                    <a:pt x="2861" y="2721"/>
                  </a:lnTo>
                  <a:lnTo>
                    <a:pt x="2861" y="2697"/>
                  </a:lnTo>
                  <a:lnTo>
                    <a:pt x="2861" y="2716"/>
                  </a:lnTo>
                  <a:lnTo>
                    <a:pt x="2865" y="2721"/>
                  </a:lnTo>
                  <a:lnTo>
                    <a:pt x="2865" y="2721"/>
                  </a:lnTo>
                  <a:lnTo>
                    <a:pt x="2865" y="1915"/>
                  </a:lnTo>
                  <a:lnTo>
                    <a:pt x="2865" y="2697"/>
                  </a:lnTo>
                  <a:lnTo>
                    <a:pt x="2870" y="2706"/>
                  </a:lnTo>
                  <a:lnTo>
                    <a:pt x="2870" y="2721"/>
                  </a:lnTo>
                  <a:lnTo>
                    <a:pt x="2870" y="2697"/>
                  </a:lnTo>
                  <a:lnTo>
                    <a:pt x="2870" y="2716"/>
                  </a:lnTo>
                  <a:lnTo>
                    <a:pt x="2875" y="2711"/>
                  </a:lnTo>
                  <a:lnTo>
                    <a:pt x="2875" y="2721"/>
                  </a:lnTo>
                  <a:lnTo>
                    <a:pt x="2875" y="2559"/>
                  </a:lnTo>
                  <a:lnTo>
                    <a:pt x="2875" y="2678"/>
                  </a:lnTo>
                  <a:lnTo>
                    <a:pt x="2880" y="2683"/>
                  </a:lnTo>
                  <a:lnTo>
                    <a:pt x="2880" y="2721"/>
                  </a:lnTo>
                  <a:lnTo>
                    <a:pt x="2880" y="2683"/>
                  </a:lnTo>
                  <a:lnTo>
                    <a:pt x="2880" y="2716"/>
                  </a:lnTo>
                  <a:lnTo>
                    <a:pt x="2884" y="2711"/>
                  </a:lnTo>
                  <a:lnTo>
                    <a:pt x="2884" y="2721"/>
                  </a:lnTo>
                  <a:lnTo>
                    <a:pt x="2884" y="1972"/>
                  </a:lnTo>
                  <a:lnTo>
                    <a:pt x="2884" y="2706"/>
                  </a:lnTo>
                  <a:lnTo>
                    <a:pt x="2889" y="2711"/>
                  </a:lnTo>
                  <a:lnTo>
                    <a:pt x="2889" y="2721"/>
                  </a:lnTo>
                  <a:lnTo>
                    <a:pt x="2889" y="2493"/>
                  </a:lnTo>
                  <a:lnTo>
                    <a:pt x="2889" y="2716"/>
                  </a:lnTo>
                  <a:lnTo>
                    <a:pt x="2894" y="2716"/>
                  </a:lnTo>
                  <a:lnTo>
                    <a:pt x="2894" y="2721"/>
                  </a:lnTo>
                  <a:lnTo>
                    <a:pt x="2894" y="2564"/>
                  </a:lnTo>
                  <a:lnTo>
                    <a:pt x="2894" y="2711"/>
                  </a:lnTo>
                  <a:lnTo>
                    <a:pt x="2898" y="2711"/>
                  </a:lnTo>
                  <a:lnTo>
                    <a:pt x="2898" y="2721"/>
                  </a:lnTo>
                  <a:lnTo>
                    <a:pt x="2898" y="2631"/>
                  </a:lnTo>
                  <a:lnTo>
                    <a:pt x="2898" y="2716"/>
                  </a:lnTo>
                  <a:lnTo>
                    <a:pt x="2903" y="2711"/>
                  </a:lnTo>
                  <a:lnTo>
                    <a:pt x="2903" y="2721"/>
                  </a:lnTo>
                  <a:lnTo>
                    <a:pt x="2903" y="2067"/>
                  </a:lnTo>
                  <a:lnTo>
                    <a:pt x="2903" y="2687"/>
                  </a:lnTo>
                  <a:lnTo>
                    <a:pt x="2908" y="2659"/>
                  </a:lnTo>
                  <a:lnTo>
                    <a:pt x="2908" y="2721"/>
                  </a:lnTo>
                  <a:lnTo>
                    <a:pt x="2908" y="2323"/>
                  </a:lnTo>
                  <a:lnTo>
                    <a:pt x="2908" y="2711"/>
                  </a:lnTo>
                  <a:lnTo>
                    <a:pt x="2913" y="2716"/>
                  </a:lnTo>
                  <a:lnTo>
                    <a:pt x="2913" y="2721"/>
                  </a:lnTo>
                  <a:lnTo>
                    <a:pt x="2913" y="2635"/>
                  </a:lnTo>
                  <a:lnTo>
                    <a:pt x="2913" y="2706"/>
                  </a:lnTo>
                  <a:lnTo>
                    <a:pt x="2917" y="2702"/>
                  </a:lnTo>
                  <a:lnTo>
                    <a:pt x="2917" y="2721"/>
                  </a:lnTo>
                  <a:lnTo>
                    <a:pt x="2917" y="2597"/>
                  </a:lnTo>
                  <a:lnTo>
                    <a:pt x="2917" y="2716"/>
                  </a:lnTo>
                  <a:lnTo>
                    <a:pt x="2922" y="2716"/>
                  </a:lnTo>
                  <a:lnTo>
                    <a:pt x="2922" y="2721"/>
                  </a:lnTo>
                  <a:lnTo>
                    <a:pt x="2922" y="2631"/>
                  </a:lnTo>
                  <a:lnTo>
                    <a:pt x="2922" y="2654"/>
                  </a:lnTo>
                  <a:lnTo>
                    <a:pt x="2927" y="2664"/>
                  </a:lnTo>
                  <a:lnTo>
                    <a:pt x="2927" y="2721"/>
                  </a:lnTo>
                  <a:lnTo>
                    <a:pt x="2927" y="2242"/>
                  </a:lnTo>
                  <a:lnTo>
                    <a:pt x="2927" y="2711"/>
                  </a:lnTo>
                  <a:lnTo>
                    <a:pt x="2932" y="2711"/>
                  </a:lnTo>
                  <a:lnTo>
                    <a:pt x="2932" y="2721"/>
                  </a:lnTo>
                  <a:lnTo>
                    <a:pt x="2932" y="2697"/>
                  </a:lnTo>
                  <a:lnTo>
                    <a:pt x="2932" y="2716"/>
                  </a:lnTo>
                  <a:lnTo>
                    <a:pt x="2936" y="2716"/>
                  </a:lnTo>
                  <a:lnTo>
                    <a:pt x="2936" y="2721"/>
                  </a:lnTo>
                  <a:lnTo>
                    <a:pt x="2936" y="2640"/>
                  </a:lnTo>
                  <a:lnTo>
                    <a:pt x="2936" y="2706"/>
                  </a:lnTo>
                  <a:lnTo>
                    <a:pt x="2941" y="2711"/>
                  </a:lnTo>
                  <a:lnTo>
                    <a:pt x="2941" y="2721"/>
                  </a:lnTo>
                  <a:lnTo>
                    <a:pt x="2941" y="2692"/>
                  </a:lnTo>
                  <a:lnTo>
                    <a:pt x="2941" y="2716"/>
                  </a:lnTo>
                  <a:lnTo>
                    <a:pt x="2946" y="2716"/>
                  </a:lnTo>
                  <a:lnTo>
                    <a:pt x="2946" y="2721"/>
                  </a:lnTo>
                  <a:lnTo>
                    <a:pt x="2946" y="2266"/>
                  </a:lnTo>
                  <a:lnTo>
                    <a:pt x="2946" y="2711"/>
                  </a:lnTo>
                  <a:lnTo>
                    <a:pt x="2951" y="2711"/>
                  </a:lnTo>
                  <a:lnTo>
                    <a:pt x="2951" y="2721"/>
                  </a:lnTo>
                  <a:lnTo>
                    <a:pt x="2951" y="2697"/>
                  </a:lnTo>
                  <a:lnTo>
                    <a:pt x="2951" y="2716"/>
                  </a:lnTo>
                  <a:lnTo>
                    <a:pt x="2955" y="2716"/>
                  </a:lnTo>
                  <a:lnTo>
                    <a:pt x="2955" y="2721"/>
                  </a:lnTo>
                  <a:lnTo>
                    <a:pt x="2955" y="2607"/>
                  </a:lnTo>
                  <a:lnTo>
                    <a:pt x="2955" y="2716"/>
                  </a:lnTo>
                  <a:lnTo>
                    <a:pt x="2960" y="2716"/>
                  </a:lnTo>
                  <a:lnTo>
                    <a:pt x="2960" y="2721"/>
                  </a:lnTo>
                  <a:lnTo>
                    <a:pt x="2960" y="2702"/>
                  </a:lnTo>
                  <a:lnTo>
                    <a:pt x="2960" y="2716"/>
                  </a:lnTo>
                  <a:lnTo>
                    <a:pt x="2965" y="2716"/>
                  </a:lnTo>
                  <a:lnTo>
                    <a:pt x="2965" y="2721"/>
                  </a:lnTo>
                  <a:lnTo>
                    <a:pt x="2965" y="2086"/>
                  </a:lnTo>
                  <a:lnTo>
                    <a:pt x="2965" y="2716"/>
                  </a:lnTo>
                  <a:lnTo>
                    <a:pt x="2969" y="2716"/>
                  </a:lnTo>
                  <a:lnTo>
                    <a:pt x="2969" y="2721"/>
                  </a:lnTo>
                  <a:lnTo>
                    <a:pt x="2969" y="2697"/>
                  </a:lnTo>
                  <a:lnTo>
                    <a:pt x="2969" y="2706"/>
                  </a:lnTo>
                  <a:lnTo>
                    <a:pt x="2974" y="2702"/>
                  </a:lnTo>
                  <a:lnTo>
                    <a:pt x="2974" y="2721"/>
                  </a:lnTo>
                  <a:lnTo>
                    <a:pt x="2974" y="2597"/>
                  </a:lnTo>
                  <a:lnTo>
                    <a:pt x="2974" y="2716"/>
                  </a:lnTo>
                  <a:lnTo>
                    <a:pt x="2979" y="2716"/>
                  </a:lnTo>
                  <a:lnTo>
                    <a:pt x="2979" y="2721"/>
                  </a:lnTo>
                  <a:lnTo>
                    <a:pt x="2979" y="2692"/>
                  </a:lnTo>
                  <a:lnTo>
                    <a:pt x="2979" y="2711"/>
                  </a:lnTo>
                  <a:lnTo>
                    <a:pt x="2984" y="2711"/>
                  </a:lnTo>
                  <a:lnTo>
                    <a:pt x="2984" y="2721"/>
                  </a:lnTo>
                  <a:lnTo>
                    <a:pt x="2984" y="2081"/>
                  </a:lnTo>
                  <a:lnTo>
                    <a:pt x="2984" y="2721"/>
                  </a:lnTo>
                  <a:lnTo>
                    <a:pt x="2988" y="2716"/>
                  </a:lnTo>
                  <a:lnTo>
                    <a:pt x="2988" y="2721"/>
                  </a:lnTo>
                  <a:lnTo>
                    <a:pt x="2988" y="2697"/>
                  </a:lnTo>
                  <a:lnTo>
                    <a:pt x="2988" y="2711"/>
                  </a:lnTo>
                  <a:lnTo>
                    <a:pt x="2993" y="2711"/>
                  </a:lnTo>
                  <a:lnTo>
                    <a:pt x="2993" y="2721"/>
                  </a:lnTo>
                  <a:lnTo>
                    <a:pt x="2993" y="2588"/>
                  </a:lnTo>
                  <a:lnTo>
                    <a:pt x="2993" y="2711"/>
                  </a:lnTo>
                  <a:lnTo>
                    <a:pt x="2998" y="2711"/>
                  </a:lnTo>
                  <a:lnTo>
                    <a:pt x="2998" y="2721"/>
                  </a:lnTo>
                  <a:lnTo>
                    <a:pt x="2998" y="2697"/>
                  </a:lnTo>
                  <a:lnTo>
                    <a:pt x="2998" y="2711"/>
                  </a:lnTo>
                  <a:lnTo>
                    <a:pt x="3003" y="2716"/>
                  </a:lnTo>
                  <a:lnTo>
                    <a:pt x="3003" y="2721"/>
                  </a:lnTo>
                  <a:lnTo>
                    <a:pt x="3003" y="2095"/>
                  </a:lnTo>
                  <a:lnTo>
                    <a:pt x="3003" y="2716"/>
                  </a:lnTo>
                  <a:lnTo>
                    <a:pt x="3007" y="2716"/>
                  </a:lnTo>
                  <a:lnTo>
                    <a:pt x="3007" y="2721"/>
                  </a:lnTo>
                  <a:lnTo>
                    <a:pt x="3007" y="2697"/>
                  </a:lnTo>
                  <a:lnTo>
                    <a:pt x="3007" y="2711"/>
                  </a:lnTo>
                  <a:lnTo>
                    <a:pt x="3012" y="2711"/>
                  </a:lnTo>
                  <a:lnTo>
                    <a:pt x="3012" y="2721"/>
                  </a:lnTo>
                  <a:lnTo>
                    <a:pt x="3012" y="2569"/>
                  </a:lnTo>
                  <a:lnTo>
                    <a:pt x="3012" y="2716"/>
                  </a:lnTo>
                  <a:lnTo>
                    <a:pt x="3017" y="2716"/>
                  </a:lnTo>
                  <a:lnTo>
                    <a:pt x="3017" y="2721"/>
                  </a:lnTo>
                  <a:lnTo>
                    <a:pt x="3017" y="2683"/>
                  </a:lnTo>
                  <a:lnTo>
                    <a:pt x="3017" y="2716"/>
                  </a:lnTo>
                  <a:lnTo>
                    <a:pt x="3022" y="2716"/>
                  </a:lnTo>
                  <a:lnTo>
                    <a:pt x="3022" y="2721"/>
                  </a:lnTo>
                  <a:lnTo>
                    <a:pt x="3022" y="2109"/>
                  </a:lnTo>
                  <a:lnTo>
                    <a:pt x="3022" y="2711"/>
                  </a:lnTo>
                  <a:lnTo>
                    <a:pt x="3026" y="2711"/>
                  </a:lnTo>
                  <a:lnTo>
                    <a:pt x="3026" y="2721"/>
                  </a:lnTo>
                  <a:lnTo>
                    <a:pt x="3026" y="2569"/>
                  </a:lnTo>
                  <a:lnTo>
                    <a:pt x="3026" y="2716"/>
                  </a:lnTo>
                  <a:lnTo>
                    <a:pt x="3031" y="2716"/>
                  </a:lnTo>
                  <a:lnTo>
                    <a:pt x="3031" y="2721"/>
                  </a:lnTo>
                  <a:lnTo>
                    <a:pt x="3031" y="2583"/>
                  </a:lnTo>
                  <a:lnTo>
                    <a:pt x="3031" y="2711"/>
                  </a:lnTo>
                  <a:lnTo>
                    <a:pt x="3036" y="2706"/>
                  </a:lnTo>
                  <a:lnTo>
                    <a:pt x="3036" y="2721"/>
                  </a:lnTo>
                  <a:lnTo>
                    <a:pt x="3036" y="2626"/>
                  </a:lnTo>
                  <a:lnTo>
                    <a:pt x="3036" y="2706"/>
                  </a:lnTo>
                  <a:lnTo>
                    <a:pt x="3041" y="2706"/>
                  </a:lnTo>
                  <a:lnTo>
                    <a:pt x="3041" y="2721"/>
                  </a:lnTo>
                  <a:lnTo>
                    <a:pt x="3041" y="2199"/>
                  </a:lnTo>
                  <a:lnTo>
                    <a:pt x="3041" y="2706"/>
                  </a:lnTo>
                  <a:lnTo>
                    <a:pt x="3045" y="2706"/>
                  </a:lnTo>
                  <a:lnTo>
                    <a:pt x="3045" y="2721"/>
                  </a:lnTo>
                  <a:lnTo>
                    <a:pt x="3045" y="2237"/>
                  </a:lnTo>
                  <a:lnTo>
                    <a:pt x="3045" y="2711"/>
                  </a:lnTo>
                  <a:lnTo>
                    <a:pt x="3050" y="2711"/>
                  </a:lnTo>
                  <a:lnTo>
                    <a:pt x="3050" y="2721"/>
                  </a:lnTo>
                  <a:lnTo>
                    <a:pt x="3050" y="2678"/>
                  </a:lnTo>
                  <a:lnTo>
                    <a:pt x="3050" y="2716"/>
                  </a:lnTo>
                  <a:lnTo>
                    <a:pt x="3055" y="2711"/>
                  </a:lnTo>
                  <a:lnTo>
                    <a:pt x="3055" y="2721"/>
                  </a:lnTo>
                  <a:lnTo>
                    <a:pt x="3055" y="2626"/>
                  </a:lnTo>
                  <a:lnTo>
                    <a:pt x="3055" y="2706"/>
                  </a:lnTo>
                  <a:lnTo>
                    <a:pt x="3059" y="2702"/>
                  </a:lnTo>
                  <a:lnTo>
                    <a:pt x="3059" y="2721"/>
                  </a:lnTo>
                  <a:lnTo>
                    <a:pt x="3059" y="2616"/>
                  </a:lnTo>
                  <a:lnTo>
                    <a:pt x="3059" y="2702"/>
                  </a:lnTo>
                  <a:lnTo>
                    <a:pt x="3064" y="2706"/>
                  </a:lnTo>
                  <a:lnTo>
                    <a:pt x="3064" y="2721"/>
                  </a:lnTo>
                  <a:lnTo>
                    <a:pt x="3064" y="2304"/>
                  </a:lnTo>
                  <a:lnTo>
                    <a:pt x="3064" y="2721"/>
                  </a:lnTo>
                  <a:lnTo>
                    <a:pt x="3069" y="2721"/>
                  </a:lnTo>
                  <a:lnTo>
                    <a:pt x="3069" y="2721"/>
                  </a:lnTo>
                  <a:lnTo>
                    <a:pt x="3069" y="2702"/>
                  </a:lnTo>
                  <a:lnTo>
                    <a:pt x="3069" y="2716"/>
                  </a:lnTo>
                  <a:lnTo>
                    <a:pt x="3074" y="2721"/>
                  </a:lnTo>
                  <a:lnTo>
                    <a:pt x="3074" y="2721"/>
                  </a:lnTo>
                  <a:lnTo>
                    <a:pt x="3074" y="2626"/>
                  </a:lnTo>
                  <a:lnTo>
                    <a:pt x="3074" y="2711"/>
                  </a:lnTo>
                  <a:lnTo>
                    <a:pt x="3078" y="2711"/>
                  </a:lnTo>
                  <a:lnTo>
                    <a:pt x="3078" y="2721"/>
                  </a:lnTo>
                  <a:lnTo>
                    <a:pt x="3078" y="2692"/>
                  </a:lnTo>
                  <a:lnTo>
                    <a:pt x="3078" y="2711"/>
                  </a:lnTo>
                  <a:lnTo>
                    <a:pt x="3083" y="2711"/>
                  </a:lnTo>
                  <a:lnTo>
                    <a:pt x="3083" y="2721"/>
                  </a:lnTo>
                  <a:lnTo>
                    <a:pt x="3083" y="2313"/>
                  </a:lnTo>
                  <a:lnTo>
                    <a:pt x="3083" y="2706"/>
                  </a:lnTo>
                  <a:lnTo>
                    <a:pt x="3088" y="2702"/>
                  </a:lnTo>
                  <a:lnTo>
                    <a:pt x="3088" y="2721"/>
                  </a:lnTo>
                  <a:lnTo>
                    <a:pt x="3088" y="2702"/>
                  </a:lnTo>
                  <a:lnTo>
                    <a:pt x="3088" y="2716"/>
                  </a:lnTo>
                  <a:lnTo>
                    <a:pt x="3093" y="2711"/>
                  </a:lnTo>
                  <a:lnTo>
                    <a:pt x="3093" y="2721"/>
                  </a:lnTo>
                  <a:lnTo>
                    <a:pt x="3093" y="2631"/>
                  </a:lnTo>
                  <a:lnTo>
                    <a:pt x="3093" y="2702"/>
                  </a:lnTo>
                  <a:lnTo>
                    <a:pt x="3097" y="2702"/>
                  </a:lnTo>
                  <a:lnTo>
                    <a:pt x="3097" y="2721"/>
                  </a:lnTo>
                  <a:lnTo>
                    <a:pt x="3097" y="2692"/>
                  </a:lnTo>
                  <a:lnTo>
                    <a:pt x="3097" y="2711"/>
                  </a:lnTo>
                  <a:lnTo>
                    <a:pt x="3102" y="2706"/>
                  </a:lnTo>
                  <a:lnTo>
                    <a:pt x="3102" y="2721"/>
                  </a:lnTo>
                  <a:lnTo>
                    <a:pt x="3102" y="2228"/>
                  </a:lnTo>
                  <a:lnTo>
                    <a:pt x="3102" y="2716"/>
                  </a:lnTo>
                  <a:lnTo>
                    <a:pt x="3107" y="2716"/>
                  </a:lnTo>
                  <a:lnTo>
                    <a:pt x="3107" y="2721"/>
                  </a:lnTo>
                  <a:lnTo>
                    <a:pt x="3107" y="2702"/>
                  </a:lnTo>
                  <a:lnTo>
                    <a:pt x="3107" y="2716"/>
                  </a:lnTo>
                  <a:lnTo>
                    <a:pt x="3112" y="2716"/>
                  </a:lnTo>
                  <a:lnTo>
                    <a:pt x="3112" y="2721"/>
                  </a:lnTo>
                  <a:lnTo>
                    <a:pt x="3112" y="2602"/>
                  </a:lnTo>
                  <a:lnTo>
                    <a:pt x="3112" y="2721"/>
                  </a:lnTo>
                  <a:lnTo>
                    <a:pt x="3116" y="2721"/>
                  </a:lnTo>
                  <a:lnTo>
                    <a:pt x="3116" y="2721"/>
                  </a:lnTo>
                  <a:lnTo>
                    <a:pt x="3116" y="2702"/>
                  </a:lnTo>
                  <a:lnTo>
                    <a:pt x="3116" y="2716"/>
                  </a:lnTo>
                  <a:lnTo>
                    <a:pt x="3121" y="2711"/>
                  </a:lnTo>
                  <a:lnTo>
                    <a:pt x="3121" y="2721"/>
                  </a:lnTo>
                  <a:lnTo>
                    <a:pt x="3121" y="2171"/>
                  </a:lnTo>
                  <a:lnTo>
                    <a:pt x="3121" y="2716"/>
                  </a:lnTo>
                  <a:lnTo>
                    <a:pt x="3126" y="2716"/>
                  </a:lnTo>
                  <a:lnTo>
                    <a:pt x="3126" y="2721"/>
                  </a:lnTo>
                  <a:lnTo>
                    <a:pt x="3126" y="2687"/>
                  </a:lnTo>
                  <a:lnTo>
                    <a:pt x="3126" y="2711"/>
                  </a:lnTo>
                  <a:lnTo>
                    <a:pt x="3131" y="2711"/>
                  </a:lnTo>
                  <a:lnTo>
                    <a:pt x="3131" y="2721"/>
                  </a:lnTo>
                  <a:lnTo>
                    <a:pt x="3131" y="2597"/>
                  </a:lnTo>
                  <a:lnTo>
                    <a:pt x="3131" y="2711"/>
                  </a:lnTo>
                  <a:lnTo>
                    <a:pt x="3135" y="2706"/>
                  </a:lnTo>
                  <a:lnTo>
                    <a:pt x="3135" y="2721"/>
                  </a:lnTo>
                  <a:lnTo>
                    <a:pt x="3135" y="2697"/>
                  </a:lnTo>
                  <a:lnTo>
                    <a:pt x="3135" y="2716"/>
                  </a:lnTo>
                  <a:lnTo>
                    <a:pt x="3140" y="2716"/>
                  </a:lnTo>
                  <a:lnTo>
                    <a:pt x="3140" y="2721"/>
                  </a:lnTo>
                  <a:lnTo>
                    <a:pt x="3140" y="2123"/>
                  </a:lnTo>
                  <a:lnTo>
                    <a:pt x="3140" y="2706"/>
                  </a:lnTo>
                  <a:lnTo>
                    <a:pt x="3145" y="2716"/>
                  </a:lnTo>
                  <a:lnTo>
                    <a:pt x="3145" y="2721"/>
                  </a:lnTo>
                  <a:lnTo>
                    <a:pt x="3145" y="2697"/>
                  </a:lnTo>
                  <a:lnTo>
                    <a:pt x="3145" y="2711"/>
                  </a:lnTo>
                  <a:lnTo>
                    <a:pt x="3149" y="2711"/>
                  </a:lnTo>
                  <a:lnTo>
                    <a:pt x="3149" y="2721"/>
                  </a:lnTo>
                  <a:lnTo>
                    <a:pt x="3149" y="2607"/>
                  </a:lnTo>
                  <a:lnTo>
                    <a:pt x="3149" y="2687"/>
                  </a:lnTo>
                  <a:lnTo>
                    <a:pt x="3154" y="2692"/>
                  </a:lnTo>
                  <a:lnTo>
                    <a:pt x="3154" y="2721"/>
                  </a:lnTo>
                  <a:lnTo>
                    <a:pt x="3154" y="2692"/>
                  </a:lnTo>
                  <a:lnTo>
                    <a:pt x="3154" y="2716"/>
                  </a:lnTo>
                  <a:lnTo>
                    <a:pt x="3159" y="2716"/>
                  </a:lnTo>
                  <a:lnTo>
                    <a:pt x="3159" y="2721"/>
                  </a:lnTo>
                  <a:lnTo>
                    <a:pt x="3159" y="2223"/>
                  </a:lnTo>
                  <a:lnTo>
                    <a:pt x="3159" y="2716"/>
                  </a:lnTo>
                  <a:lnTo>
                    <a:pt x="3164" y="2716"/>
                  </a:lnTo>
                  <a:lnTo>
                    <a:pt x="3164" y="2721"/>
                  </a:lnTo>
                  <a:lnTo>
                    <a:pt x="3164" y="2526"/>
                  </a:lnTo>
                  <a:lnTo>
                    <a:pt x="3164" y="2711"/>
                  </a:lnTo>
                  <a:lnTo>
                    <a:pt x="3168" y="2706"/>
                  </a:lnTo>
                  <a:lnTo>
                    <a:pt x="3168" y="2721"/>
                  </a:lnTo>
                  <a:lnTo>
                    <a:pt x="3168" y="2612"/>
                  </a:lnTo>
                  <a:lnTo>
                    <a:pt x="3168" y="2716"/>
                  </a:lnTo>
                  <a:lnTo>
                    <a:pt x="3173" y="2716"/>
                  </a:lnTo>
                  <a:lnTo>
                    <a:pt x="3173" y="2721"/>
                  </a:lnTo>
                  <a:lnTo>
                    <a:pt x="3173" y="2650"/>
                  </a:lnTo>
                  <a:lnTo>
                    <a:pt x="3173" y="2706"/>
                  </a:lnTo>
                  <a:lnTo>
                    <a:pt x="3178" y="2706"/>
                  </a:lnTo>
                  <a:lnTo>
                    <a:pt x="3178" y="2721"/>
                  </a:lnTo>
                  <a:lnTo>
                    <a:pt x="3178" y="2247"/>
                  </a:lnTo>
                  <a:lnTo>
                    <a:pt x="3178" y="2640"/>
                  </a:lnTo>
                  <a:lnTo>
                    <a:pt x="3183" y="2607"/>
                  </a:lnTo>
                  <a:lnTo>
                    <a:pt x="3183" y="2721"/>
                  </a:lnTo>
                  <a:lnTo>
                    <a:pt x="3183" y="2394"/>
                  </a:lnTo>
                  <a:lnTo>
                    <a:pt x="3183" y="2716"/>
                  </a:lnTo>
                  <a:lnTo>
                    <a:pt x="3187" y="2716"/>
                  </a:lnTo>
                  <a:lnTo>
                    <a:pt x="3187" y="2721"/>
                  </a:lnTo>
                  <a:lnTo>
                    <a:pt x="3187" y="2668"/>
                  </a:lnTo>
                  <a:lnTo>
                    <a:pt x="3187" y="2711"/>
                  </a:lnTo>
                  <a:lnTo>
                    <a:pt x="3192" y="2706"/>
                  </a:lnTo>
                  <a:lnTo>
                    <a:pt x="3192" y="2721"/>
                  </a:lnTo>
                  <a:lnTo>
                    <a:pt x="3192" y="2607"/>
                  </a:lnTo>
                  <a:lnTo>
                    <a:pt x="3192" y="2716"/>
                  </a:lnTo>
                  <a:lnTo>
                    <a:pt x="3197" y="2716"/>
                  </a:lnTo>
                  <a:lnTo>
                    <a:pt x="3197" y="2721"/>
                  </a:lnTo>
                  <a:lnTo>
                    <a:pt x="3197" y="2692"/>
                  </a:lnTo>
                  <a:lnTo>
                    <a:pt x="3197" y="2702"/>
                  </a:lnTo>
                  <a:lnTo>
                    <a:pt x="3202" y="2697"/>
                  </a:lnTo>
                  <a:lnTo>
                    <a:pt x="3202" y="2721"/>
                  </a:lnTo>
                  <a:lnTo>
                    <a:pt x="3202" y="2394"/>
                  </a:lnTo>
                  <a:lnTo>
                    <a:pt x="3202" y="2706"/>
                  </a:lnTo>
                  <a:lnTo>
                    <a:pt x="3206" y="2711"/>
                  </a:lnTo>
                  <a:lnTo>
                    <a:pt x="3206" y="2721"/>
                  </a:lnTo>
                  <a:lnTo>
                    <a:pt x="3206" y="2697"/>
                  </a:lnTo>
                  <a:lnTo>
                    <a:pt x="3206" y="2716"/>
                  </a:lnTo>
                  <a:lnTo>
                    <a:pt x="3211" y="2716"/>
                  </a:lnTo>
                  <a:lnTo>
                    <a:pt x="3211" y="2721"/>
                  </a:lnTo>
                  <a:lnTo>
                    <a:pt x="3211" y="2635"/>
                  </a:lnTo>
                  <a:lnTo>
                    <a:pt x="3211" y="2716"/>
                  </a:lnTo>
                  <a:lnTo>
                    <a:pt x="3216" y="2716"/>
                  </a:lnTo>
                  <a:lnTo>
                    <a:pt x="3216" y="2721"/>
                  </a:lnTo>
                  <a:lnTo>
                    <a:pt x="3216" y="2702"/>
                  </a:lnTo>
                  <a:lnTo>
                    <a:pt x="3216" y="2711"/>
                  </a:lnTo>
                  <a:lnTo>
                    <a:pt x="3220" y="2711"/>
                  </a:lnTo>
                  <a:lnTo>
                    <a:pt x="3220" y="2721"/>
                  </a:lnTo>
                  <a:lnTo>
                    <a:pt x="3220" y="2337"/>
                  </a:lnTo>
                  <a:lnTo>
                    <a:pt x="3220" y="2716"/>
                  </a:lnTo>
                  <a:lnTo>
                    <a:pt x="3225" y="2716"/>
                  </a:lnTo>
                  <a:lnTo>
                    <a:pt x="3225" y="2721"/>
                  </a:lnTo>
                  <a:lnTo>
                    <a:pt x="3225" y="2697"/>
                  </a:lnTo>
                  <a:lnTo>
                    <a:pt x="3225" y="2716"/>
                  </a:lnTo>
                  <a:lnTo>
                    <a:pt x="3230" y="2716"/>
                  </a:lnTo>
                  <a:lnTo>
                    <a:pt x="3230" y="2721"/>
                  </a:lnTo>
                  <a:lnTo>
                    <a:pt x="3230" y="2626"/>
                  </a:lnTo>
                  <a:lnTo>
                    <a:pt x="3230" y="2711"/>
                  </a:lnTo>
                  <a:lnTo>
                    <a:pt x="3235" y="2711"/>
                  </a:lnTo>
                  <a:lnTo>
                    <a:pt x="3235" y="2721"/>
                  </a:lnTo>
                  <a:lnTo>
                    <a:pt x="3235" y="2697"/>
                  </a:lnTo>
                  <a:lnTo>
                    <a:pt x="3235" y="2716"/>
                  </a:lnTo>
                  <a:lnTo>
                    <a:pt x="3239" y="2716"/>
                  </a:lnTo>
                  <a:lnTo>
                    <a:pt x="3239" y="2721"/>
                  </a:lnTo>
                  <a:lnTo>
                    <a:pt x="3239" y="2261"/>
                  </a:lnTo>
                  <a:lnTo>
                    <a:pt x="3239" y="2716"/>
                  </a:lnTo>
                  <a:lnTo>
                    <a:pt x="3244" y="2716"/>
                  </a:lnTo>
                  <a:lnTo>
                    <a:pt x="3244" y="2721"/>
                  </a:lnTo>
                  <a:lnTo>
                    <a:pt x="3244" y="2697"/>
                  </a:lnTo>
                  <a:lnTo>
                    <a:pt x="3244" y="2721"/>
                  </a:lnTo>
                  <a:lnTo>
                    <a:pt x="3249" y="2721"/>
                  </a:lnTo>
                  <a:lnTo>
                    <a:pt x="3249" y="2721"/>
                  </a:lnTo>
                  <a:lnTo>
                    <a:pt x="3249" y="2593"/>
                  </a:lnTo>
                  <a:lnTo>
                    <a:pt x="3249" y="2716"/>
                  </a:lnTo>
                  <a:lnTo>
                    <a:pt x="3254" y="2716"/>
                  </a:lnTo>
                  <a:lnTo>
                    <a:pt x="3254" y="2721"/>
                  </a:lnTo>
                  <a:lnTo>
                    <a:pt x="3254" y="2687"/>
                  </a:lnTo>
                  <a:lnTo>
                    <a:pt x="3254" y="2711"/>
                  </a:lnTo>
                  <a:lnTo>
                    <a:pt x="3258" y="2711"/>
                  </a:lnTo>
                  <a:lnTo>
                    <a:pt x="3258" y="2721"/>
                  </a:lnTo>
                  <a:lnTo>
                    <a:pt x="3258" y="2228"/>
                  </a:lnTo>
                  <a:lnTo>
                    <a:pt x="3258" y="2716"/>
                  </a:lnTo>
                  <a:lnTo>
                    <a:pt x="3263" y="2716"/>
                  </a:lnTo>
                  <a:lnTo>
                    <a:pt x="3263" y="2721"/>
                  </a:lnTo>
                  <a:lnTo>
                    <a:pt x="3263" y="2702"/>
                  </a:lnTo>
                  <a:lnTo>
                    <a:pt x="3263" y="2721"/>
                  </a:lnTo>
                  <a:lnTo>
                    <a:pt x="3268" y="2716"/>
                  </a:lnTo>
                  <a:lnTo>
                    <a:pt x="3268" y="2721"/>
                  </a:lnTo>
                  <a:lnTo>
                    <a:pt x="3268" y="2626"/>
                  </a:lnTo>
                  <a:lnTo>
                    <a:pt x="3268" y="2711"/>
                  </a:lnTo>
                  <a:lnTo>
                    <a:pt x="3273" y="2716"/>
                  </a:lnTo>
                  <a:lnTo>
                    <a:pt x="3273" y="2721"/>
                  </a:lnTo>
                  <a:lnTo>
                    <a:pt x="3273" y="2697"/>
                  </a:lnTo>
                  <a:lnTo>
                    <a:pt x="3273" y="2716"/>
                  </a:lnTo>
                  <a:lnTo>
                    <a:pt x="3277" y="2716"/>
                  </a:lnTo>
                  <a:lnTo>
                    <a:pt x="3277" y="2721"/>
                  </a:lnTo>
                  <a:lnTo>
                    <a:pt x="3277" y="2289"/>
                  </a:lnTo>
                  <a:lnTo>
                    <a:pt x="3277" y="2716"/>
                  </a:lnTo>
                  <a:lnTo>
                    <a:pt x="3282" y="2716"/>
                  </a:lnTo>
                  <a:lnTo>
                    <a:pt x="3282" y="2721"/>
                  </a:lnTo>
                  <a:lnTo>
                    <a:pt x="3282" y="2683"/>
                  </a:lnTo>
                  <a:lnTo>
                    <a:pt x="3282" y="2711"/>
                  </a:lnTo>
                  <a:lnTo>
                    <a:pt x="3287" y="2711"/>
                  </a:lnTo>
                  <a:lnTo>
                    <a:pt x="3287" y="2721"/>
                  </a:lnTo>
                  <a:lnTo>
                    <a:pt x="3287" y="2631"/>
                  </a:lnTo>
                  <a:lnTo>
                    <a:pt x="3287" y="2711"/>
                  </a:lnTo>
                  <a:lnTo>
                    <a:pt x="3292" y="2716"/>
                  </a:lnTo>
                  <a:lnTo>
                    <a:pt x="3292" y="2721"/>
                  </a:lnTo>
                  <a:lnTo>
                    <a:pt x="3292" y="2683"/>
                  </a:lnTo>
                  <a:lnTo>
                    <a:pt x="3292" y="2706"/>
                  </a:lnTo>
                  <a:lnTo>
                    <a:pt x="3296" y="2706"/>
                  </a:lnTo>
                  <a:lnTo>
                    <a:pt x="3296" y="2721"/>
                  </a:lnTo>
                  <a:lnTo>
                    <a:pt x="3296" y="2275"/>
                  </a:lnTo>
                  <a:lnTo>
                    <a:pt x="3296" y="2716"/>
                  </a:lnTo>
                  <a:lnTo>
                    <a:pt x="3301" y="2716"/>
                  </a:lnTo>
                  <a:lnTo>
                    <a:pt x="3301" y="2721"/>
                  </a:lnTo>
                  <a:lnTo>
                    <a:pt x="3301" y="2574"/>
                  </a:lnTo>
                  <a:lnTo>
                    <a:pt x="3301" y="2706"/>
                  </a:lnTo>
                  <a:lnTo>
                    <a:pt x="3306" y="2706"/>
                  </a:lnTo>
                  <a:lnTo>
                    <a:pt x="3306" y="2721"/>
                  </a:lnTo>
                  <a:lnTo>
                    <a:pt x="3306" y="2626"/>
                  </a:lnTo>
                  <a:lnTo>
                    <a:pt x="3306" y="2702"/>
                  </a:lnTo>
                  <a:lnTo>
                    <a:pt x="3310" y="2702"/>
                  </a:lnTo>
                  <a:lnTo>
                    <a:pt x="3310" y="2721"/>
                  </a:lnTo>
                  <a:lnTo>
                    <a:pt x="3310" y="2659"/>
                  </a:lnTo>
                  <a:lnTo>
                    <a:pt x="3310" y="2711"/>
                  </a:lnTo>
                  <a:lnTo>
                    <a:pt x="3315" y="2711"/>
                  </a:lnTo>
                  <a:lnTo>
                    <a:pt x="3315" y="2721"/>
                  </a:lnTo>
                  <a:lnTo>
                    <a:pt x="3315" y="2436"/>
                  </a:lnTo>
                  <a:lnTo>
                    <a:pt x="3315" y="2702"/>
                  </a:lnTo>
                  <a:lnTo>
                    <a:pt x="3320" y="2697"/>
                  </a:lnTo>
                  <a:lnTo>
                    <a:pt x="3320" y="2721"/>
                  </a:lnTo>
                  <a:lnTo>
                    <a:pt x="3320" y="2346"/>
                  </a:lnTo>
                  <a:lnTo>
                    <a:pt x="3320" y="2711"/>
                  </a:lnTo>
                  <a:lnTo>
                    <a:pt x="3325" y="2711"/>
                  </a:lnTo>
                  <a:lnTo>
                    <a:pt x="3325" y="2721"/>
                  </a:lnTo>
                  <a:lnTo>
                    <a:pt x="3325" y="2687"/>
                  </a:lnTo>
                  <a:lnTo>
                    <a:pt x="3325" y="2697"/>
                  </a:lnTo>
                  <a:lnTo>
                    <a:pt x="3329" y="2697"/>
                  </a:lnTo>
                  <a:lnTo>
                    <a:pt x="3329" y="2721"/>
                  </a:lnTo>
                  <a:lnTo>
                    <a:pt x="3329" y="2645"/>
                  </a:lnTo>
                  <a:lnTo>
                    <a:pt x="3329" y="2716"/>
                  </a:lnTo>
                  <a:lnTo>
                    <a:pt x="3334" y="2716"/>
                  </a:lnTo>
                  <a:lnTo>
                    <a:pt x="3334" y="2721"/>
                  </a:lnTo>
                  <a:lnTo>
                    <a:pt x="3334" y="2664"/>
                  </a:lnTo>
                  <a:lnTo>
                    <a:pt x="3334" y="2702"/>
                  </a:lnTo>
                  <a:lnTo>
                    <a:pt x="3339" y="2706"/>
                  </a:lnTo>
                  <a:lnTo>
                    <a:pt x="3339" y="2721"/>
                  </a:lnTo>
                  <a:lnTo>
                    <a:pt x="3339" y="2450"/>
                  </a:lnTo>
                  <a:lnTo>
                    <a:pt x="3339" y="2716"/>
                  </a:lnTo>
                  <a:lnTo>
                    <a:pt x="3344" y="2716"/>
                  </a:lnTo>
                  <a:lnTo>
                    <a:pt x="3344" y="2721"/>
                  </a:lnTo>
                  <a:lnTo>
                    <a:pt x="3344" y="2697"/>
                  </a:lnTo>
                  <a:lnTo>
                    <a:pt x="3344" y="2711"/>
                  </a:lnTo>
                  <a:lnTo>
                    <a:pt x="3348" y="2716"/>
                  </a:lnTo>
                  <a:lnTo>
                    <a:pt x="3348" y="2721"/>
                  </a:lnTo>
                  <a:lnTo>
                    <a:pt x="3348" y="2654"/>
                  </a:lnTo>
                  <a:lnTo>
                    <a:pt x="3348" y="2711"/>
                  </a:lnTo>
                  <a:lnTo>
                    <a:pt x="3353" y="2711"/>
                  </a:lnTo>
                  <a:lnTo>
                    <a:pt x="3353" y="2721"/>
                  </a:lnTo>
                  <a:lnTo>
                    <a:pt x="3353" y="2702"/>
                  </a:lnTo>
                  <a:lnTo>
                    <a:pt x="3353" y="2721"/>
                  </a:lnTo>
                  <a:lnTo>
                    <a:pt x="3358" y="2721"/>
                  </a:lnTo>
                  <a:lnTo>
                    <a:pt x="3358" y="2721"/>
                  </a:lnTo>
                  <a:lnTo>
                    <a:pt x="3358" y="2398"/>
                  </a:lnTo>
                  <a:lnTo>
                    <a:pt x="3358" y="2711"/>
                  </a:lnTo>
                  <a:lnTo>
                    <a:pt x="3363" y="2716"/>
                  </a:lnTo>
                  <a:lnTo>
                    <a:pt x="3363" y="2721"/>
                  </a:lnTo>
                  <a:lnTo>
                    <a:pt x="3363" y="2697"/>
                  </a:lnTo>
                  <a:lnTo>
                    <a:pt x="3363" y="2711"/>
                  </a:lnTo>
                  <a:lnTo>
                    <a:pt x="3367" y="2711"/>
                  </a:lnTo>
                  <a:lnTo>
                    <a:pt x="3367" y="2721"/>
                  </a:lnTo>
                  <a:lnTo>
                    <a:pt x="3367" y="2650"/>
                  </a:lnTo>
                  <a:lnTo>
                    <a:pt x="3367" y="2716"/>
                  </a:lnTo>
                  <a:lnTo>
                    <a:pt x="3372" y="2716"/>
                  </a:lnTo>
                  <a:lnTo>
                    <a:pt x="3372" y="2721"/>
                  </a:lnTo>
                  <a:lnTo>
                    <a:pt x="3372" y="2702"/>
                  </a:lnTo>
                  <a:lnTo>
                    <a:pt x="3372" y="2716"/>
                  </a:lnTo>
                  <a:lnTo>
                    <a:pt x="3377" y="2716"/>
                  </a:lnTo>
                  <a:lnTo>
                    <a:pt x="3377" y="2721"/>
                  </a:lnTo>
                  <a:lnTo>
                    <a:pt x="3377" y="2341"/>
                  </a:lnTo>
                  <a:lnTo>
                    <a:pt x="3377" y="2716"/>
                  </a:lnTo>
                  <a:lnTo>
                    <a:pt x="3381" y="2716"/>
                  </a:lnTo>
                  <a:lnTo>
                    <a:pt x="3381" y="2721"/>
                  </a:lnTo>
                  <a:lnTo>
                    <a:pt x="3381" y="2697"/>
                  </a:lnTo>
                  <a:lnTo>
                    <a:pt x="3381" y="2716"/>
                  </a:lnTo>
                  <a:lnTo>
                    <a:pt x="3386" y="2716"/>
                  </a:lnTo>
                  <a:lnTo>
                    <a:pt x="3386" y="2721"/>
                  </a:lnTo>
                  <a:lnTo>
                    <a:pt x="3386" y="2626"/>
                  </a:lnTo>
                  <a:lnTo>
                    <a:pt x="3386" y="2716"/>
                  </a:lnTo>
                  <a:lnTo>
                    <a:pt x="3391" y="2716"/>
                  </a:lnTo>
                  <a:lnTo>
                    <a:pt x="3391" y="2721"/>
                  </a:lnTo>
                  <a:lnTo>
                    <a:pt x="3391" y="2697"/>
                  </a:lnTo>
                  <a:lnTo>
                    <a:pt x="3391" y="2711"/>
                  </a:lnTo>
                  <a:lnTo>
                    <a:pt x="3396" y="2706"/>
                  </a:lnTo>
                  <a:lnTo>
                    <a:pt x="3396" y="2721"/>
                  </a:lnTo>
                  <a:lnTo>
                    <a:pt x="3396" y="2370"/>
                  </a:lnTo>
                  <a:lnTo>
                    <a:pt x="3396" y="2716"/>
                  </a:lnTo>
                  <a:lnTo>
                    <a:pt x="3400" y="2716"/>
                  </a:lnTo>
                  <a:lnTo>
                    <a:pt x="3400" y="2721"/>
                  </a:lnTo>
                  <a:lnTo>
                    <a:pt x="3400" y="2702"/>
                  </a:lnTo>
                  <a:lnTo>
                    <a:pt x="3400" y="2706"/>
                  </a:lnTo>
                  <a:lnTo>
                    <a:pt x="3405" y="2706"/>
                  </a:lnTo>
                  <a:lnTo>
                    <a:pt x="3405" y="2721"/>
                  </a:lnTo>
                  <a:lnTo>
                    <a:pt x="3405" y="2626"/>
                  </a:lnTo>
                  <a:lnTo>
                    <a:pt x="3405" y="2716"/>
                  </a:lnTo>
                  <a:lnTo>
                    <a:pt x="3410" y="2716"/>
                  </a:lnTo>
                  <a:lnTo>
                    <a:pt x="3410" y="2721"/>
                  </a:lnTo>
                  <a:lnTo>
                    <a:pt x="3410" y="2697"/>
                  </a:lnTo>
                  <a:lnTo>
                    <a:pt x="3410" y="2711"/>
                  </a:lnTo>
                  <a:lnTo>
                    <a:pt x="3415" y="2711"/>
                  </a:lnTo>
                  <a:lnTo>
                    <a:pt x="3415" y="2721"/>
                  </a:lnTo>
                  <a:lnTo>
                    <a:pt x="3415" y="2308"/>
                  </a:lnTo>
                  <a:lnTo>
                    <a:pt x="3415" y="2673"/>
                  </a:lnTo>
                  <a:lnTo>
                    <a:pt x="3419" y="2692"/>
                  </a:lnTo>
                  <a:lnTo>
                    <a:pt x="3419" y="2721"/>
                  </a:lnTo>
                  <a:lnTo>
                    <a:pt x="3419" y="2692"/>
                  </a:lnTo>
                  <a:lnTo>
                    <a:pt x="3419" y="2711"/>
                  </a:lnTo>
                  <a:lnTo>
                    <a:pt x="3424" y="2711"/>
                  </a:lnTo>
                  <a:lnTo>
                    <a:pt x="3424" y="2721"/>
                  </a:lnTo>
                  <a:lnTo>
                    <a:pt x="3424" y="2616"/>
                  </a:lnTo>
                  <a:lnTo>
                    <a:pt x="3424" y="2673"/>
                  </a:lnTo>
                  <a:lnTo>
                    <a:pt x="3429" y="2678"/>
                  </a:lnTo>
                  <a:lnTo>
                    <a:pt x="3429" y="2721"/>
                  </a:lnTo>
                  <a:lnTo>
                    <a:pt x="3429" y="2678"/>
                  </a:lnTo>
                  <a:lnTo>
                    <a:pt x="3429" y="2716"/>
                  </a:lnTo>
                  <a:lnTo>
                    <a:pt x="3434" y="2716"/>
                  </a:lnTo>
                  <a:lnTo>
                    <a:pt x="3434" y="2721"/>
                  </a:lnTo>
                  <a:lnTo>
                    <a:pt x="3434" y="2408"/>
                  </a:lnTo>
                  <a:lnTo>
                    <a:pt x="3434" y="2716"/>
                  </a:lnTo>
                  <a:lnTo>
                    <a:pt x="3438" y="2721"/>
                  </a:lnTo>
                  <a:lnTo>
                    <a:pt x="3438" y="2721"/>
                  </a:lnTo>
                  <a:lnTo>
                    <a:pt x="3438" y="2555"/>
                  </a:lnTo>
                  <a:lnTo>
                    <a:pt x="3438" y="2711"/>
                  </a:lnTo>
                  <a:lnTo>
                    <a:pt x="3443" y="2711"/>
                  </a:lnTo>
                  <a:lnTo>
                    <a:pt x="3443" y="2721"/>
                  </a:lnTo>
                  <a:lnTo>
                    <a:pt x="3443" y="2640"/>
                  </a:lnTo>
                  <a:lnTo>
                    <a:pt x="3443" y="2711"/>
                  </a:lnTo>
                  <a:lnTo>
                    <a:pt x="3448" y="2706"/>
                  </a:lnTo>
                  <a:lnTo>
                    <a:pt x="3448" y="2721"/>
                  </a:lnTo>
                  <a:lnTo>
                    <a:pt x="3448" y="2673"/>
                  </a:lnTo>
                  <a:lnTo>
                    <a:pt x="3448" y="2721"/>
                  </a:lnTo>
                  <a:lnTo>
                    <a:pt x="3453" y="2721"/>
                  </a:lnTo>
                  <a:lnTo>
                    <a:pt x="3453" y="2721"/>
                  </a:lnTo>
                  <a:lnTo>
                    <a:pt x="3453" y="2427"/>
                  </a:lnTo>
                  <a:lnTo>
                    <a:pt x="3453" y="2640"/>
                  </a:lnTo>
                  <a:lnTo>
                    <a:pt x="3457" y="2612"/>
                  </a:lnTo>
                  <a:lnTo>
                    <a:pt x="3457" y="2721"/>
                  </a:lnTo>
                  <a:lnTo>
                    <a:pt x="3457" y="2488"/>
                  </a:lnTo>
                  <a:lnTo>
                    <a:pt x="3457" y="2706"/>
                  </a:lnTo>
                  <a:lnTo>
                    <a:pt x="3462" y="2706"/>
                  </a:lnTo>
                  <a:lnTo>
                    <a:pt x="3462" y="2721"/>
                  </a:lnTo>
                  <a:lnTo>
                    <a:pt x="3462" y="2687"/>
                  </a:lnTo>
                  <a:lnTo>
                    <a:pt x="3462" y="2711"/>
                  </a:lnTo>
                  <a:lnTo>
                    <a:pt x="3467" y="2716"/>
                  </a:lnTo>
                  <a:lnTo>
                    <a:pt x="3467" y="2721"/>
                  </a:lnTo>
                  <a:lnTo>
                    <a:pt x="3467" y="2664"/>
                  </a:lnTo>
                  <a:lnTo>
                    <a:pt x="3467" y="2706"/>
                  </a:lnTo>
                  <a:lnTo>
                    <a:pt x="3471" y="2706"/>
                  </a:lnTo>
                  <a:lnTo>
                    <a:pt x="3471" y="2721"/>
                  </a:lnTo>
                  <a:lnTo>
                    <a:pt x="3471" y="2702"/>
                  </a:lnTo>
                  <a:lnTo>
                    <a:pt x="3471" y="2711"/>
                  </a:lnTo>
                  <a:lnTo>
                    <a:pt x="3476" y="2711"/>
                  </a:lnTo>
                  <a:lnTo>
                    <a:pt x="3476" y="2721"/>
                  </a:lnTo>
                  <a:lnTo>
                    <a:pt x="3476" y="2498"/>
                  </a:lnTo>
                  <a:lnTo>
                    <a:pt x="3476" y="2706"/>
                  </a:lnTo>
                  <a:lnTo>
                    <a:pt x="3481" y="2706"/>
                  </a:lnTo>
                  <a:lnTo>
                    <a:pt x="3481" y="2721"/>
                  </a:lnTo>
                  <a:lnTo>
                    <a:pt x="3481" y="2697"/>
                  </a:lnTo>
                  <a:lnTo>
                    <a:pt x="3481" y="2716"/>
                  </a:lnTo>
                  <a:lnTo>
                    <a:pt x="3486" y="2711"/>
                  </a:lnTo>
                  <a:lnTo>
                    <a:pt x="3486" y="2721"/>
                  </a:lnTo>
                  <a:lnTo>
                    <a:pt x="3486" y="2664"/>
                  </a:lnTo>
                  <a:lnTo>
                    <a:pt x="3486" y="2711"/>
                  </a:lnTo>
                  <a:lnTo>
                    <a:pt x="3490" y="2711"/>
                  </a:lnTo>
                  <a:lnTo>
                    <a:pt x="3490" y="2721"/>
                  </a:lnTo>
                  <a:lnTo>
                    <a:pt x="3490" y="2702"/>
                  </a:lnTo>
                  <a:lnTo>
                    <a:pt x="3490" y="2716"/>
                  </a:lnTo>
                  <a:lnTo>
                    <a:pt x="3495" y="2716"/>
                  </a:lnTo>
                  <a:lnTo>
                    <a:pt x="3495" y="2721"/>
                  </a:lnTo>
                  <a:lnTo>
                    <a:pt x="3495" y="2474"/>
                  </a:lnTo>
                  <a:lnTo>
                    <a:pt x="3495" y="2721"/>
                  </a:lnTo>
                  <a:lnTo>
                    <a:pt x="3500" y="2721"/>
                  </a:lnTo>
                  <a:lnTo>
                    <a:pt x="3500" y="2721"/>
                  </a:lnTo>
                  <a:lnTo>
                    <a:pt x="3500" y="2702"/>
                  </a:lnTo>
                  <a:lnTo>
                    <a:pt x="3500" y="2716"/>
                  </a:lnTo>
                  <a:lnTo>
                    <a:pt x="3505" y="2716"/>
                  </a:lnTo>
                  <a:lnTo>
                    <a:pt x="3505" y="2721"/>
                  </a:lnTo>
                  <a:lnTo>
                    <a:pt x="3505" y="2654"/>
                  </a:lnTo>
                  <a:lnTo>
                    <a:pt x="3505" y="2716"/>
                  </a:lnTo>
                  <a:lnTo>
                    <a:pt x="3509" y="2716"/>
                  </a:lnTo>
                  <a:lnTo>
                    <a:pt x="3509" y="2721"/>
                  </a:lnTo>
                  <a:lnTo>
                    <a:pt x="3509" y="2702"/>
                  </a:lnTo>
                  <a:lnTo>
                    <a:pt x="3509" y="2716"/>
                  </a:lnTo>
                  <a:lnTo>
                    <a:pt x="3514" y="2716"/>
                  </a:lnTo>
                  <a:lnTo>
                    <a:pt x="3514" y="2721"/>
                  </a:lnTo>
                  <a:lnTo>
                    <a:pt x="3514" y="2455"/>
                  </a:lnTo>
                  <a:lnTo>
                    <a:pt x="3514" y="2716"/>
                  </a:lnTo>
                  <a:lnTo>
                    <a:pt x="3519" y="2716"/>
                  </a:lnTo>
                  <a:lnTo>
                    <a:pt x="3519" y="2721"/>
                  </a:lnTo>
                  <a:lnTo>
                    <a:pt x="3519" y="2697"/>
                  </a:lnTo>
                  <a:lnTo>
                    <a:pt x="3519" y="2711"/>
                  </a:lnTo>
                  <a:lnTo>
                    <a:pt x="3524" y="2711"/>
                  </a:lnTo>
                  <a:lnTo>
                    <a:pt x="3524" y="2721"/>
                  </a:lnTo>
                  <a:lnTo>
                    <a:pt x="3524" y="2640"/>
                  </a:lnTo>
                  <a:lnTo>
                    <a:pt x="3524" y="2716"/>
                  </a:lnTo>
                  <a:lnTo>
                    <a:pt x="3528" y="2721"/>
                  </a:lnTo>
                  <a:lnTo>
                    <a:pt x="3528" y="2721"/>
                  </a:lnTo>
                  <a:lnTo>
                    <a:pt x="3528" y="2702"/>
                  </a:lnTo>
                  <a:lnTo>
                    <a:pt x="3528" y="2711"/>
                  </a:lnTo>
                  <a:lnTo>
                    <a:pt x="3533" y="2711"/>
                  </a:lnTo>
                  <a:lnTo>
                    <a:pt x="3533" y="2721"/>
                  </a:lnTo>
                  <a:lnTo>
                    <a:pt x="3533" y="2446"/>
                  </a:lnTo>
                  <a:lnTo>
                    <a:pt x="3533" y="2711"/>
                  </a:lnTo>
                  <a:lnTo>
                    <a:pt x="3538" y="2711"/>
                  </a:lnTo>
                  <a:lnTo>
                    <a:pt x="3538" y="2721"/>
                  </a:lnTo>
                  <a:lnTo>
                    <a:pt x="3538" y="2697"/>
                  </a:lnTo>
                  <a:lnTo>
                    <a:pt x="3538" y="2716"/>
                  </a:lnTo>
                  <a:lnTo>
                    <a:pt x="3543" y="2716"/>
                  </a:lnTo>
                  <a:lnTo>
                    <a:pt x="3543" y="2721"/>
                  </a:lnTo>
                  <a:lnTo>
                    <a:pt x="3543" y="2650"/>
                  </a:lnTo>
                  <a:lnTo>
                    <a:pt x="3543" y="2716"/>
                  </a:lnTo>
                  <a:lnTo>
                    <a:pt x="3547" y="2716"/>
                  </a:lnTo>
                  <a:lnTo>
                    <a:pt x="3547" y="2721"/>
                  </a:lnTo>
                  <a:lnTo>
                    <a:pt x="3547" y="2702"/>
                  </a:lnTo>
                  <a:lnTo>
                    <a:pt x="3547" y="2711"/>
                  </a:lnTo>
                  <a:lnTo>
                    <a:pt x="3552" y="2711"/>
                  </a:lnTo>
                  <a:lnTo>
                    <a:pt x="3552" y="2721"/>
                  </a:lnTo>
                  <a:lnTo>
                    <a:pt x="3552" y="2417"/>
                  </a:lnTo>
                  <a:lnTo>
                    <a:pt x="3552" y="2716"/>
                  </a:lnTo>
                  <a:lnTo>
                    <a:pt x="3557" y="2716"/>
                  </a:lnTo>
                  <a:lnTo>
                    <a:pt x="3557" y="2721"/>
                  </a:lnTo>
                  <a:lnTo>
                    <a:pt x="3557" y="2678"/>
                  </a:lnTo>
                  <a:lnTo>
                    <a:pt x="3557" y="2711"/>
                  </a:lnTo>
                  <a:lnTo>
                    <a:pt x="3561" y="2711"/>
                  </a:lnTo>
                  <a:lnTo>
                    <a:pt x="3561" y="2721"/>
                  </a:lnTo>
                  <a:lnTo>
                    <a:pt x="3561" y="2645"/>
                  </a:lnTo>
                  <a:lnTo>
                    <a:pt x="3561" y="2706"/>
                  </a:lnTo>
                  <a:lnTo>
                    <a:pt x="3566" y="2706"/>
                  </a:lnTo>
                  <a:lnTo>
                    <a:pt x="3566" y="2721"/>
                  </a:lnTo>
                  <a:lnTo>
                    <a:pt x="3566" y="2697"/>
                  </a:lnTo>
                  <a:lnTo>
                    <a:pt x="3566" y="2721"/>
                  </a:lnTo>
                  <a:lnTo>
                    <a:pt x="3571" y="2716"/>
                  </a:lnTo>
                  <a:lnTo>
                    <a:pt x="3571" y="2721"/>
                  </a:lnTo>
                  <a:lnTo>
                    <a:pt x="3571" y="2450"/>
                  </a:lnTo>
                  <a:lnTo>
                    <a:pt x="3571" y="2711"/>
                  </a:lnTo>
                  <a:lnTo>
                    <a:pt x="3576" y="2706"/>
                  </a:lnTo>
                  <a:lnTo>
                    <a:pt x="3576" y="2721"/>
                  </a:lnTo>
                  <a:lnTo>
                    <a:pt x="3576" y="2607"/>
                  </a:lnTo>
                  <a:lnTo>
                    <a:pt x="3576" y="2716"/>
                  </a:lnTo>
                  <a:lnTo>
                    <a:pt x="3580" y="2716"/>
                  </a:lnTo>
                  <a:lnTo>
                    <a:pt x="3580" y="2721"/>
                  </a:lnTo>
                  <a:lnTo>
                    <a:pt x="3580" y="2650"/>
                  </a:lnTo>
                  <a:lnTo>
                    <a:pt x="3580" y="2711"/>
                  </a:lnTo>
                  <a:lnTo>
                    <a:pt x="3585" y="2711"/>
                  </a:lnTo>
                  <a:lnTo>
                    <a:pt x="3585" y="2721"/>
                  </a:lnTo>
                  <a:lnTo>
                    <a:pt x="3585" y="2678"/>
                  </a:lnTo>
                  <a:lnTo>
                    <a:pt x="3585" y="2711"/>
                  </a:lnTo>
                  <a:lnTo>
                    <a:pt x="3590" y="2711"/>
                  </a:lnTo>
                  <a:lnTo>
                    <a:pt x="3590" y="2721"/>
                  </a:lnTo>
                  <a:lnTo>
                    <a:pt x="3590" y="2574"/>
                  </a:lnTo>
                  <a:lnTo>
                    <a:pt x="3590" y="2697"/>
                  </a:lnTo>
                  <a:lnTo>
                    <a:pt x="3595" y="2697"/>
                  </a:lnTo>
                  <a:lnTo>
                    <a:pt x="3595" y="2721"/>
                  </a:lnTo>
                  <a:lnTo>
                    <a:pt x="3595" y="2498"/>
                  </a:lnTo>
                  <a:lnTo>
                    <a:pt x="3595" y="2706"/>
                  </a:lnTo>
                  <a:lnTo>
                    <a:pt x="3599" y="2706"/>
                  </a:lnTo>
                  <a:lnTo>
                    <a:pt x="3599" y="2721"/>
                  </a:lnTo>
                  <a:lnTo>
                    <a:pt x="3599" y="2702"/>
                  </a:lnTo>
                  <a:lnTo>
                    <a:pt x="3599" y="2706"/>
                  </a:lnTo>
                  <a:lnTo>
                    <a:pt x="3604" y="2711"/>
                  </a:lnTo>
                  <a:lnTo>
                    <a:pt x="3604" y="2721"/>
                  </a:lnTo>
                  <a:lnTo>
                    <a:pt x="3604" y="2678"/>
                  </a:lnTo>
                  <a:lnTo>
                    <a:pt x="3604" y="2702"/>
                  </a:lnTo>
                  <a:lnTo>
                    <a:pt x="3609" y="2706"/>
                  </a:lnTo>
                  <a:lnTo>
                    <a:pt x="3609" y="2721"/>
                  </a:lnTo>
                  <a:lnTo>
                    <a:pt x="3609" y="2702"/>
                  </a:lnTo>
                  <a:lnTo>
                    <a:pt x="3609" y="2711"/>
                  </a:lnTo>
                  <a:lnTo>
                    <a:pt x="3614" y="2716"/>
                  </a:lnTo>
                  <a:lnTo>
                    <a:pt x="3614" y="2721"/>
                  </a:lnTo>
                  <a:lnTo>
                    <a:pt x="3614" y="2578"/>
                  </a:lnTo>
                  <a:lnTo>
                    <a:pt x="3614" y="2716"/>
                  </a:lnTo>
                  <a:lnTo>
                    <a:pt x="3618" y="2716"/>
                  </a:lnTo>
                  <a:lnTo>
                    <a:pt x="3618" y="2721"/>
                  </a:lnTo>
                  <a:lnTo>
                    <a:pt x="3618" y="2692"/>
                  </a:lnTo>
                  <a:lnTo>
                    <a:pt x="3618" y="2711"/>
                  </a:lnTo>
                  <a:lnTo>
                    <a:pt x="3623" y="2711"/>
                  </a:lnTo>
                  <a:lnTo>
                    <a:pt x="3623" y="2721"/>
                  </a:lnTo>
                  <a:lnTo>
                    <a:pt x="3623" y="2659"/>
                  </a:lnTo>
                  <a:lnTo>
                    <a:pt x="3623" y="2706"/>
                  </a:lnTo>
                  <a:lnTo>
                    <a:pt x="3628" y="2711"/>
                  </a:lnTo>
                  <a:lnTo>
                    <a:pt x="3628" y="2721"/>
                  </a:lnTo>
                  <a:lnTo>
                    <a:pt x="3628" y="2702"/>
                  </a:lnTo>
                  <a:lnTo>
                    <a:pt x="3628" y="2716"/>
                  </a:lnTo>
                  <a:lnTo>
                    <a:pt x="3632" y="2716"/>
                  </a:lnTo>
                  <a:lnTo>
                    <a:pt x="3632" y="2721"/>
                  </a:lnTo>
                  <a:lnTo>
                    <a:pt x="3632" y="2517"/>
                  </a:lnTo>
                  <a:lnTo>
                    <a:pt x="3632" y="2716"/>
                  </a:lnTo>
                  <a:lnTo>
                    <a:pt x="3637" y="2716"/>
                  </a:lnTo>
                  <a:lnTo>
                    <a:pt x="3637" y="2721"/>
                  </a:lnTo>
                  <a:lnTo>
                    <a:pt x="3637" y="2692"/>
                  </a:lnTo>
                  <a:lnTo>
                    <a:pt x="3637" y="2711"/>
                  </a:lnTo>
                  <a:lnTo>
                    <a:pt x="3642" y="2711"/>
                  </a:lnTo>
                  <a:lnTo>
                    <a:pt x="3642" y="2721"/>
                  </a:lnTo>
                  <a:lnTo>
                    <a:pt x="3642" y="2654"/>
                  </a:lnTo>
                  <a:lnTo>
                    <a:pt x="3642" y="2721"/>
                  </a:lnTo>
                  <a:lnTo>
                    <a:pt x="3647" y="2716"/>
                  </a:lnTo>
                  <a:lnTo>
                    <a:pt x="3647" y="2721"/>
                  </a:lnTo>
                  <a:lnTo>
                    <a:pt x="3647" y="2702"/>
                  </a:lnTo>
                  <a:lnTo>
                    <a:pt x="3647" y="2716"/>
                  </a:lnTo>
                  <a:lnTo>
                    <a:pt x="3651" y="2716"/>
                  </a:lnTo>
                  <a:lnTo>
                    <a:pt x="3651" y="2721"/>
                  </a:lnTo>
                  <a:lnTo>
                    <a:pt x="3651" y="2465"/>
                  </a:lnTo>
                  <a:lnTo>
                    <a:pt x="3651" y="2721"/>
                  </a:lnTo>
                  <a:lnTo>
                    <a:pt x="3656" y="2716"/>
                  </a:lnTo>
                  <a:lnTo>
                    <a:pt x="3656" y="2721"/>
                  </a:lnTo>
                  <a:lnTo>
                    <a:pt x="3656" y="2697"/>
                  </a:lnTo>
                  <a:lnTo>
                    <a:pt x="3656" y="2716"/>
                  </a:lnTo>
                  <a:lnTo>
                    <a:pt x="3661" y="2716"/>
                  </a:lnTo>
                  <a:lnTo>
                    <a:pt x="3661" y="2721"/>
                  </a:lnTo>
                  <a:lnTo>
                    <a:pt x="3661" y="2654"/>
                  </a:lnTo>
                  <a:lnTo>
                    <a:pt x="3661" y="2716"/>
                  </a:lnTo>
                  <a:lnTo>
                    <a:pt x="3666" y="2716"/>
                  </a:lnTo>
                  <a:lnTo>
                    <a:pt x="3666" y="2721"/>
                  </a:lnTo>
                  <a:lnTo>
                    <a:pt x="3666" y="2687"/>
                  </a:lnTo>
                  <a:lnTo>
                    <a:pt x="3666" y="2711"/>
                  </a:lnTo>
                  <a:lnTo>
                    <a:pt x="3670" y="2711"/>
                  </a:lnTo>
                  <a:lnTo>
                    <a:pt x="3670" y="2721"/>
                  </a:lnTo>
                  <a:lnTo>
                    <a:pt x="3670" y="2479"/>
                  </a:lnTo>
                  <a:lnTo>
                    <a:pt x="3670" y="2711"/>
                  </a:lnTo>
                  <a:lnTo>
                    <a:pt x="3675" y="2711"/>
                  </a:lnTo>
                  <a:lnTo>
                    <a:pt x="3675" y="2721"/>
                  </a:lnTo>
                  <a:lnTo>
                    <a:pt x="3675" y="2697"/>
                  </a:lnTo>
                  <a:lnTo>
                    <a:pt x="3675" y="2716"/>
                  </a:lnTo>
                  <a:lnTo>
                    <a:pt x="3680" y="2716"/>
                  </a:lnTo>
                  <a:lnTo>
                    <a:pt x="3680" y="2721"/>
                  </a:lnTo>
                  <a:lnTo>
                    <a:pt x="3680" y="2631"/>
                  </a:lnTo>
                  <a:lnTo>
                    <a:pt x="3680" y="2711"/>
                  </a:lnTo>
                  <a:lnTo>
                    <a:pt x="3685" y="2711"/>
                  </a:lnTo>
                  <a:lnTo>
                    <a:pt x="3685" y="2721"/>
                  </a:lnTo>
                  <a:lnTo>
                    <a:pt x="3685" y="2702"/>
                  </a:lnTo>
                  <a:lnTo>
                    <a:pt x="3685" y="2706"/>
                  </a:lnTo>
                  <a:lnTo>
                    <a:pt x="3689" y="2706"/>
                  </a:lnTo>
                  <a:lnTo>
                    <a:pt x="3689" y="2721"/>
                  </a:lnTo>
                  <a:lnTo>
                    <a:pt x="3689" y="2498"/>
                  </a:lnTo>
                  <a:lnTo>
                    <a:pt x="3689" y="2687"/>
                  </a:lnTo>
                  <a:lnTo>
                    <a:pt x="3694" y="2702"/>
                  </a:lnTo>
                  <a:lnTo>
                    <a:pt x="3694" y="2721"/>
                  </a:lnTo>
                  <a:lnTo>
                    <a:pt x="3694" y="2697"/>
                  </a:lnTo>
                  <a:lnTo>
                    <a:pt x="3694" y="2711"/>
                  </a:lnTo>
                  <a:lnTo>
                    <a:pt x="3699" y="2711"/>
                  </a:lnTo>
                  <a:lnTo>
                    <a:pt x="3699" y="2721"/>
                  </a:lnTo>
                  <a:lnTo>
                    <a:pt x="3699" y="2664"/>
                  </a:lnTo>
                  <a:lnTo>
                    <a:pt x="3699" y="2697"/>
                  </a:lnTo>
                  <a:lnTo>
                    <a:pt x="3704" y="2697"/>
                  </a:lnTo>
                  <a:lnTo>
                    <a:pt x="3704" y="2721"/>
                  </a:lnTo>
                  <a:lnTo>
                    <a:pt x="3704" y="2683"/>
                  </a:lnTo>
                  <a:lnTo>
                    <a:pt x="3704" y="2716"/>
                  </a:lnTo>
                  <a:lnTo>
                    <a:pt x="3708" y="2711"/>
                  </a:lnTo>
                  <a:lnTo>
                    <a:pt x="3708" y="2721"/>
                  </a:lnTo>
                  <a:lnTo>
                    <a:pt x="3708" y="2493"/>
                  </a:lnTo>
                  <a:lnTo>
                    <a:pt x="3708" y="2716"/>
                  </a:lnTo>
                  <a:lnTo>
                    <a:pt x="3713" y="2721"/>
                  </a:lnTo>
                  <a:lnTo>
                    <a:pt x="3713" y="2721"/>
                  </a:lnTo>
                  <a:lnTo>
                    <a:pt x="3713" y="2621"/>
                  </a:lnTo>
                  <a:lnTo>
                    <a:pt x="3713" y="2721"/>
                  </a:lnTo>
                  <a:lnTo>
                    <a:pt x="3718" y="2716"/>
                  </a:lnTo>
                  <a:lnTo>
                    <a:pt x="3718" y="2721"/>
                  </a:lnTo>
                  <a:lnTo>
                    <a:pt x="3718" y="2664"/>
                  </a:lnTo>
                  <a:lnTo>
                    <a:pt x="3718" y="2702"/>
                  </a:lnTo>
                  <a:lnTo>
                    <a:pt x="3722" y="2706"/>
                  </a:lnTo>
                  <a:lnTo>
                    <a:pt x="3722" y="2721"/>
                  </a:lnTo>
                  <a:lnTo>
                    <a:pt x="3722" y="2678"/>
                  </a:lnTo>
                  <a:lnTo>
                    <a:pt x="3722" y="2711"/>
                  </a:lnTo>
                  <a:lnTo>
                    <a:pt x="3727" y="2716"/>
                  </a:lnTo>
                  <a:lnTo>
                    <a:pt x="3727" y="2721"/>
                  </a:lnTo>
                  <a:lnTo>
                    <a:pt x="3727" y="2578"/>
                  </a:lnTo>
                  <a:lnTo>
                    <a:pt x="3727" y="2645"/>
                  </a:lnTo>
                  <a:lnTo>
                    <a:pt x="3732" y="2631"/>
                  </a:lnTo>
                  <a:lnTo>
                    <a:pt x="3732" y="2721"/>
                  </a:lnTo>
                  <a:lnTo>
                    <a:pt x="3732" y="2555"/>
                  </a:lnTo>
                  <a:lnTo>
                    <a:pt x="3732" y="2716"/>
                  </a:lnTo>
                  <a:lnTo>
                    <a:pt x="3737" y="2711"/>
                  </a:lnTo>
                  <a:lnTo>
                    <a:pt x="3737" y="2721"/>
                  </a:lnTo>
                  <a:lnTo>
                    <a:pt x="3737" y="2702"/>
                  </a:lnTo>
                  <a:lnTo>
                    <a:pt x="3737" y="2716"/>
                  </a:lnTo>
                  <a:lnTo>
                    <a:pt x="3741" y="2711"/>
                  </a:lnTo>
                  <a:lnTo>
                    <a:pt x="3741" y="2721"/>
                  </a:lnTo>
                  <a:lnTo>
                    <a:pt x="3741" y="2673"/>
                  </a:lnTo>
                  <a:lnTo>
                    <a:pt x="3741" y="2716"/>
                  </a:lnTo>
                  <a:lnTo>
                    <a:pt x="3746" y="2716"/>
                  </a:lnTo>
                  <a:lnTo>
                    <a:pt x="3746" y="2721"/>
                  </a:lnTo>
                  <a:lnTo>
                    <a:pt x="3746" y="2702"/>
                  </a:lnTo>
                  <a:lnTo>
                    <a:pt x="3746" y="2721"/>
                  </a:lnTo>
                  <a:lnTo>
                    <a:pt x="3751" y="2721"/>
                  </a:lnTo>
                  <a:lnTo>
                    <a:pt x="3751" y="2721"/>
                  </a:lnTo>
                  <a:lnTo>
                    <a:pt x="3751" y="2578"/>
                  </a:lnTo>
                  <a:lnTo>
                    <a:pt x="3751" y="2716"/>
                  </a:lnTo>
                  <a:lnTo>
                    <a:pt x="3756" y="2721"/>
                  </a:lnTo>
                  <a:lnTo>
                    <a:pt x="3756" y="2721"/>
                  </a:lnTo>
                  <a:lnTo>
                    <a:pt x="3756" y="2697"/>
                  </a:lnTo>
                  <a:lnTo>
                    <a:pt x="3756" y="2716"/>
                  </a:lnTo>
                  <a:lnTo>
                    <a:pt x="3760" y="2716"/>
                  </a:lnTo>
                  <a:lnTo>
                    <a:pt x="3760" y="2721"/>
                  </a:lnTo>
                  <a:lnTo>
                    <a:pt x="3760" y="2673"/>
                  </a:lnTo>
                  <a:lnTo>
                    <a:pt x="3760" y="2721"/>
                  </a:lnTo>
                  <a:lnTo>
                    <a:pt x="3765" y="2721"/>
                  </a:lnTo>
                  <a:lnTo>
                    <a:pt x="3765" y="2721"/>
                  </a:lnTo>
                  <a:lnTo>
                    <a:pt x="3765" y="2702"/>
                  </a:lnTo>
                  <a:lnTo>
                    <a:pt x="3765" y="2716"/>
                  </a:lnTo>
                  <a:lnTo>
                    <a:pt x="3770" y="2716"/>
                  </a:lnTo>
                  <a:lnTo>
                    <a:pt x="3770" y="2721"/>
                  </a:lnTo>
                  <a:lnTo>
                    <a:pt x="3770" y="2545"/>
                  </a:lnTo>
                  <a:lnTo>
                    <a:pt x="3770" y="2716"/>
                  </a:lnTo>
                  <a:lnTo>
                    <a:pt x="3775" y="2716"/>
                  </a:lnTo>
                  <a:lnTo>
                    <a:pt x="3775" y="2721"/>
                  </a:lnTo>
                  <a:lnTo>
                    <a:pt x="3775" y="2702"/>
                  </a:lnTo>
                  <a:lnTo>
                    <a:pt x="3775" y="2716"/>
                  </a:lnTo>
                  <a:lnTo>
                    <a:pt x="3779" y="2716"/>
                  </a:lnTo>
                  <a:lnTo>
                    <a:pt x="3779" y="2721"/>
                  </a:lnTo>
                  <a:lnTo>
                    <a:pt x="3779" y="2664"/>
                  </a:lnTo>
                  <a:lnTo>
                    <a:pt x="3779" y="2711"/>
                  </a:lnTo>
                  <a:lnTo>
                    <a:pt x="3784" y="2711"/>
                  </a:lnTo>
                  <a:lnTo>
                    <a:pt x="3784" y="2721"/>
                  </a:lnTo>
                  <a:lnTo>
                    <a:pt x="3784" y="2702"/>
                  </a:lnTo>
                  <a:lnTo>
                    <a:pt x="3784" y="2716"/>
                  </a:lnTo>
                  <a:lnTo>
                    <a:pt x="3789" y="2716"/>
                  </a:lnTo>
                  <a:lnTo>
                    <a:pt x="3789" y="2721"/>
                  </a:lnTo>
                  <a:lnTo>
                    <a:pt x="3789" y="2545"/>
                  </a:lnTo>
                  <a:lnTo>
                    <a:pt x="3789" y="2706"/>
                  </a:lnTo>
                  <a:lnTo>
                    <a:pt x="3793" y="2711"/>
                  </a:lnTo>
                  <a:lnTo>
                    <a:pt x="3793" y="2721"/>
                  </a:lnTo>
                  <a:lnTo>
                    <a:pt x="3793" y="2702"/>
                  </a:lnTo>
                  <a:lnTo>
                    <a:pt x="3793" y="2716"/>
                  </a:lnTo>
                  <a:lnTo>
                    <a:pt x="3798" y="2716"/>
                  </a:lnTo>
                  <a:lnTo>
                    <a:pt x="3798" y="2721"/>
                  </a:lnTo>
                  <a:lnTo>
                    <a:pt x="3798" y="2654"/>
                  </a:lnTo>
                  <a:lnTo>
                    <a:pt x="3798" y="2711"/>
                  </a:lnTo>
                  <a:lnTo>
                    <a:pt x="3803" y="2711"/>
                  </a:lnTo>
                  <a:lnTo>
                    <a:pt x="3803" y="2721"/>
                  </a:lnTo>
                  <a:lnTo>
                    <a:pt x="3803" y="2702"/>
                  </a:lnTo>
                  <a:lnTo>
                    <a:pt x="3803" y="2702"/>
                  </a:lnTo>
                  <a:lnTo>
                    <a:pt x="3808" y="2706"/>
                  </a:lnTo>
                  <a:lnTo>
                    <a:pt x="3808" y="2721"/>
                  </a:lnTo>
                  <a:lnTo>
                    <a:pt x="3808" y="2531"/>
                  </a:lnTo>
                  <a:lnTo>
                    <a:pt x="3808" y="2711"/>
                  </a:lnTo>
                  <a:lnTo>
                    <a:pt x="3812" y="2711"/>
                  </a:lnTo>
                  <a:lnTo>
                    <a:pt x="3812" y="2721"/>
                  </a:lnTo>
                  <a:lnTo>
                    <a:pt x="3812" y="2697"/>
                  </a:lnTo>
                  <a:lnTo>
                    <a:pt x="3812" y="2706"/>
                  </a:lnTo>
                  <a:lnTo>
                    <a:pt x="3817" y="2706"/>
                  </a:lnTo>
                  <a:lnTo>
                    <a:pt x="3817" y="2721"/>
                  </a:lnTo>
                  <a:lnTo>
                    <a:pt x="3817" y="2673"/>
                  </a:lnTo>
                  <a:lnTo>
                    <a:pt x="3817" y="2716"/>
                  </a:lnTo>
                  <a:lnTo>
                    <a:pt x="3822" y="2716"/>
                  </a:lnTo>
                  <a:lnTo>
                    <a:pt x="3822" y="2721"/>
                  </a:lnTo>
                  <a:lnTo>
                    <a:pt x="3822" y="2697"/>
                  </a:lnTo>
                  <a:lnTo>
                    <a:pt x="3822" y="2711"/>
                  </a:lnTo>
                  <a:lnTo>
                    <a:pt x="3827" y="2711"/>
                  </a:lnTo>
                  <a:lnTo>
                    <a:pt x="3827" y="2721"/>
                  </a:lnTo>
                  <a:lnTo>
                    <a:pt x="3827" y="2531"/>
                  </a:lnTo>
                  <a:lnTo>
                    <a:pt x="3827" y="2716"/>
                  </a:lnTo>
                  <a:lnTo>
                    <a:pt x="3831" y="2711"/>
                  </a:lnTo>
                  <a:lnTo>
                    <a:pt x="3831" y="2721"/>
                  </a:lnTo>
                  <a:lnTo>
                    <a:pt x="3831" y="2683"/>
                  </a:lnTo>
                  <a:lnTo>
                    <a:pt x="3831" y="2721"/>
                  </a:lnTo>
                  <a:lnTo>
                    <a:pt x="3836" y="2716"/>
                  </a:lnTo>
                  <a:lnTo>
                    <a:pt x="3836" y="2721"/>
                  </a:lnTo>
                  <a:lnTo>
                    <a:pt x="3836" y="2664"/>
                  </a:lnTo>
                  <a:lnTo>
                    <a:pt x="3836" y="2716"/>
                  </a:lnTo>
                  <a:lnTo>
                    <a:pt x="3841" y="2716"/>
                  </a:lnTo>
                  <a:lnTo>
                    <a:pt x="3841" y="2721"/>
                  </a:lnTo>
                  <a:lnTo>
                    <a:pt x="3841" y="2692"/>
                  </a:lnTo>
                  <a:lnTo>
                    <a:pt x="3841" y="2711"/>
                  </a:lnTo>
                  <a:lnTo>
                    <a:pt x="3846" y="2711"/>
                  </a:lnTo>
                  <a:lnTo>
                    <a:pt x="3846" y="2721"/>
                  </a:lnTo>
                  <a:lnTo>
                    <a:pt x="3846" y="2545"/>
                  </a:lnTo>
                  <a:lnTo>
                    <a:pt x="3846" y="2706"/>
                  </a:lnTo>
                  <a:lnTo>
                    <a:pt x="3850" y="2706"/>
                  </a:lnTo>
                  <a:lnTo>
                    <a:pt x="3850" y="2721"/>
                  </a:lnTo>
                  <a:lnTo>
                    <a:pt x="3850" y="2645"/>
                  </a:lnTo>
                  <a:lnTo>
                    <a:pt x="3850" y="2711"/>
                  </a:lnTo>
                  <a:lnTo>
                    <a:pt x="3855" y="2706"/>
                  </a:lnTo>
                  <a:lnTo>
                    <a:pt x="3855" y="2721"/>
                  </a:lnTo>
                  <a:lnTo>
                    <a:pt x="3855" y="2678"/>
                  </a:lnTo>
                  <a:lnTo>
                    <a:pt x="3855" y="2706"/>
                  </a:lnTo>
                  <a:lnTo>
                    <a:pt x="3860" y="2706"/>
                  </a:lnTo>
                  <a:lnTo>
                    <a:pt x="3860" y="2721"/>
                  </a:lnTo>
                  <a:lnTo>
                    <a:pt x="3860" y="2692"/>
                  </a:lnTo>
                  <a:lnTo>
                    <a:pt x="3860" y="2721"/>
                  </a:lnTo>
                  <a:lnTo>
                    <a:pt x="3865" y="2721"/>
                  </a:lnTo>
                  <a:lnTo>
                    <a:pt x="3865" y="2721"/>
                  </a:lnTo>
                  <a:lnTo>
                    <a:pt x="3865" y="2626"/>
                  </a:lnTo>
                  <a:lnTo>
                    <a:pt x="3865" y="2697"/>
                  </a:lnTo>
                  <a:lnTo>
                    <a:pt x="3869" y="2692"/>
                  </a:lnTo>
                  <a:lnTo>
                    <a:pt x="3869" y="2721"/>
                  </a:lnTo>
                  <a:lnTo>
                    <a:pt x="3869" y="2588"/>
                  </a:lnTo>
                  <a:lnTo>
                    <a:pt x="3869" y="2706"/>
                  </a:lnTo>
                  <a:lnTo>
                    <a:pt x="3874" y="2706"/>
                  </a:lnTo>
                  <a:lnTo>
                    <a:pt x="3874" y="2721"/>
                  </a:lnTo>
                  <a:lnTo>
                    <a:pt x="3874" y="2702"/>
                  </a:lnTo>
                  <a:lnTo>
                    <a:pt x="3874" y="2716"/>
                  </a:lnTo>
                  <a:lnTo>
                    <a:pt x="3879" y="2716"/>
                  </a:lnTo>
                  <a:lnTo>
                    <a:pt x="3879" y="2721"/>
                  </a:lnTo>
                  <a:lnTo>
                    <a:pt x="3879" y="2683"/>
                  </a:lnTo>
                  <a:lnTo>
                    <a:pt x="3879" y="2706"/>
                  </a:lnTo>
                  <a:lnTo>
                    <a:pt x="3883" y="2706"/>
                  </a:lnTo>
                  <a:lnTo>
                    <a:pt x="3883" y="2721"/>
                  </a:lnTo>
                  <a:lnTo>
                    <a:pt x="3883" y="2697"/>
                  </a:lnTo>
                  <a:lnTo>
                    <a:pt x="3883" y="2721"/>
                  </a:lnTo>
                  <a:lnTo>
                    <a:pt x="3888" y="2721"/>
                  </a:lnTo>
                  <a:lnTo>
                    <a:pt x="3888" y="2721"/>
                  </a:lnTo>
                  <a:lnTo>
                    <a:pt x="3888" y="2588"/>
                  </a:lnTo>
                  <a:lnTo>
                    <a:pt x="3888" y="2711"/>
                  </a:lnTo>
                  <a:lnTo>
                    <a:pt x="3893" y="2711"/>
                  </a:lnTo>
                  <a:lnTo>
                    <a:pt x="3893" y="2721"/>
                  </a:lnTo>
                  <a:lnTo>
                    <a:pt x="3893" y="2702"/>
                  </a:lnTo>
                  <a:lnTo>
                    <a:pt x="3893" y="2716"/>
                  </a:lnTo>
                  <a:lnTo>
                    <a:pt x="3898" y="2716"/>
                  </a:lnTo>
                  <a:lnTo>
                    <a:pt x="3898" y="2721"/>
                  </a:lnTo>
                  <a:lnTo>
                    <a:pt x="3898" y="2678"/>
                  </a:lnTo>
                  <a:lnTo>
                    <a:pt x="3898" y="2716"/>
                  </a:lnTo>
                  <a:lnTo>
                    <a:pt x="3902" y="2716"/>
                  </a:lnTo>
                  <a:lnTo>
                    <a:pt x="3902" y="2721"/>
                  </a:lnTo>
                  <a:lnTo>
                    <a:pt x="3902" y="2697"/>
                  </a:lnTo>
                  <a:lnTo>
                    <a:pt x="3902" y="2716"/>
                  </a:lnTo>
                  <a:lnTo>
                    <a:pt x="3907" y="2716"/>
                  </a:lnTo>
                  <a:lnTo>
                    <a:pt x="3907" y="2721"/>
                  </a:lnTo>
                  <a:lnTo>
                    <a:pt x="3907" y="2578"/>
                  </a:lnTo>
                  <a:lnTo>
                    <a:pt x="3907" y="2716"/>
                  </a:lnTo>
                  <a:lnTo>
                    <a:pt x="3912" y="2711"/>
                  </a:lnTo>
                  <a:lnTo>
                    <a:pt x="3912" y="2721"/>
                  </a:lnTo>
                  <a:lnTo>
                    <a:pt x="3912" y="2697"/>
                  </a:lnTo>
                  <a:lnTo>
                    <a:pt x="3912" y="2716"/>
                  </a:lnTo>
                  <a:lnTo>
                    <a:pt x="3917" y="2716"/>
                  </a:lnTo>
                  <a:lnTo>
                    <a:pt x="3917" y="2721"/>
                  </a:lnTo>
                  <a:lnTo>
                    <a:pt x="3917" y="2673"/>
                  </a:lnTo>
                  <a:lnTo>
                    <a:pt x="3917" y="2721"/>
                  </a:lnTo>
                  <a:lnTo>
                    <a:pt x="3921" y="2716"/>
                  </a:lnTo>
                  <a:lnTo>
                    <a:pt x="3921" y="2721"/>
                  </a:lnTo>
                  <a:lnTo>
                    <a:pt x="3921" y="2702"/>
                  </a:lnTo>
                  <a:lnTo>
                    <a:pt x="3921" y="2716"/>
                  </a:lnTo>
                  <a:lnTo>
                    <a:pt x="3926" y="2716"/>
                  </a:lnTo>
                  <a:lnTo>
                    <a:pt x="3926" y="2721"/>
                  </a:lnTo>
                  <a:lnTo>
                    <a:pt x="3926" y="2559"/>
                  </a:lnTo>
                  <a:lnTo>
                    <a:pt x="3926" y="2711"/>
                  </a:lnTo>
                  <a:lnTo>
                    <a:pt x="3931" y="2716"/>
                  </a:lnTo>
                  <a:lnTo>
                    <a:pt x="3931" y="2721"/>
                  </a:lnTo>
                  <a:lnTo>
                    <a:pt x="3931" y="2702"/>
                  </a:lnTo>
                  <a:lnTo>
                    <a:pt x="3931" y="2716"/>
                  </a:lnTo>
                  <a:lnTo>
                    <a:pt x="3936" y="2716"/>
                  </a:lnTo>
                  <a:lnTo>
                    <a:pt x="3936" y="2721"/>
                  </a:lnTo>
                  <a:lnTo>
                    <a:pt x="3936" y="2673"/>
                  </a:lnTo>
                  <a:lnTo>
                    <a:pt x="3936" y="2706"/>
                  </a:lnTo>
                  <a:lnTo>
                    <a:pt x="3940" y="2706"/>
                  </a:lnTo>
                  <a:lnTo>
                    <a:pt x="3940" y="2721"/>
                  </a:lnTo>
                  <a:lnTo>
                    <a:pt x="3940" y="2702"/>
                  </a:lnTo>
                  <a:lnTo>
                    <a:pt x="3940" y="2711"/>
                  </a:lnTo>
                  <a:lnTo>
                    <a:pt x="3945" y="2711"/>
                  </a:lnTo>
                  <a:lnTo>
                    <a:pt x="3945" y="2721"/>
                  </a:lnTo>
                  <a:lnTo>
                    <a:pt x="3945" y="2564"/>
                  </a:lnTo>
                  <a:lnTo>
                    <a:pt x="3945" y="2711"/>
                  </a:lnTo>
                  <a:lnTo>
                    <a:pt x="3950" y="2711"/>
                  </a:lnTo>
                  <a:lnTo>
                    <a:pt x="3950" y="2721"/>
                  </a:lnTo>
                  <a:lnTo>
                    <a:pt x="3950" y="2697"/>
                  </a:lnTo>
                  <a:lnTo>
                    <a:pt x="3950" y="2716"/>
                  </a:lnTo>
                  <a:lnTo>
                    <a:pt x="3955" y="2721"/>
                  </a:lnTo>
                  <a:lnTo>
                    <a:pt x="3955" y="2721"/>
                  </a:lnTo>
                  <a:lnTo>
                    <a:pt x="3955" y="2683"/>
                  </a:lnTo>
                  <a:lnTo>
                    <a:pt x="3955" y="2721"/>
                  </a:lnTo>
                  <a:lnTo>
                    <a:pt x="3959" y="2721"/>
                  </a:lnTo>
                  <a:lnTo>
                    <a:pt x="3959" y="2721"/>
                  </a:lnTo>
                  <a:lnTo>
                    <a:pt x="3959" y="2702"/>
                  </a:lnTo>
                  <a:lnTo>
                    <a:pt x="3959" y="2702"/>
                  </a:lnTo>
                  <a:lnTo>
                    <a:pt x="3964" y="2706"/>
                  </a:lnTo>
                  <a:lnTo>
                    <a:pt x="3964" y="2721"/>
                  </a:lnTo>
                  <a:lnTo>
                    <a:pt x="3964" y="2564"/>
                  </a:lnTo>
                  <a:lnTo>
                    <a:pt x="3964" y="2697"/>
                  </a:lnTo>
                  <a:lnTo>
                    <a:pt x="3969" y="2711"/>
                  </a:lnTo>
                  <a:lnTo>
                    <a:pt x="3969" y="2721"/>
                  </a:lnTo>
                  <a:lnTo>
                    <a:pt x="3969" y="2692"/>
                  </a:lnTo>
                  <a:lnTo>
                    <a:pt x="3969" y="2711"/>
                  </a:lnTo>
                  <a:lnTo>
                    <a:pt x="3973" y="2711"/>
                  </a:lnTo>
                  <a:lnTo>
                    <a:pt x="3973" y="2721"/>
                  </a:lnTo>
                  <a:lnTo>
                    <a:pt x="3973" y="2673"/>
                  </a:lnTo>
                  <a:lnTo>
                    <a:pt x="3973" y="2692"/>
                  </a:lnTo>
                  <a:lnTo>
                    <a:pt x="3978" y="2697"/>
                  </a:lnTo>
                  <a:lnTo>
                    <a:pt x="3978" y="2721"/>
                  </a:lnTo>
                  <a:lnTo>
                    <a:pt x="3978" y="2697"/>
                  </a:lnTo>
                  <a:lnTo>
                    <a:pt x="3978" y="2716"/>
                  </a:lnTo>
                  <a:lnTo>
                    <a:pt x="3983" y="2711"/>
                  </a:lnTo>
                  <a:lnTo>
                    <a:pt x="3983" y="2721"/>
                  </a:lnTo>
                  <a:lnTo>
                    <a:pt x="3983" y="2578"/>
                  </a:lnTo>
                  <a:lnTo>
                    <a:pt x="3983" y="2716"/>
                  </a:lnTo>
                  <a:lnTo>
                    <a:pt x="3988" y="2716"/>
                  </a:lnTo>
                  <a:lnTo>
                    <a:pt x="3988" y="2721"/>
                  </a:lnTo>
                  <a:lnTo>
                    <a:pt x="3988" y="2635"/>
                  </a:lnTo>
                  <a:lnTo>
                    <a:pt x="3988" y="2716"/>
                  </a:lnTo>
                  <a:lnTo>
                    <a:pt x="3992" y="2716"/>
                  </a:lnTo>
                  <a:lnTo>
                    <a:pt x="3992" y="2721"/>
                  </a:lnTo>
                  <a:lnTo>
                    <a:pt x="3992" y="2683"/>
                  </a:lnTo>
                  <a:lnTo>
                    <a:pt x="3992" y="2711"/>
                  </a:lnTo>
                  <a:lnTo>
                    <a:pt x="3997" y="2711"/>
                  </a:lnTo>
                  <a:lnTo>
                    <a:pt x="3997" y="2721"/>
                  </a:lnTo>
                  <a:lnTo>
                    <a:pt x="3997" y="2678"/>
                  </a:lnTo>
                  <a:lnTo>
                    <a:pt x="3997" y="2711"/>
                  </a:lnTo>
                  <a:lnTo>
                    <a:pt x="4002" y="2711"/>
                  </a:lnTo>
                  <a:lnTo>
                    <a:pt x="4002" y="2721"/>
                  </a:lnTo>
                  <a:lnTo>
                    <a:pt x="4002" y="2626"/>
                  </a:lnTo>
                  <a:lnTo>
                    <a:pt x="4002" y="2668"/>
                  </a:lnTo>
                  <a:lnTo>
                    <a:pt x="4007" y="2659"/>
                  </a:lnTo>
                  <a:lnTo>
                    <a:pt x="4007" y="2721"/>
                  </a:lnTo>
                  <a:lnTo>
                    <a:pt x="4007" y="2602"/>
                  </a:lnTo>
                  <a:lnTo>
                    <a:pt x="4007" y="2702"/>
                  </a:lnTo>
                  <a:lnTo>
                    <a:pt x="4011" y="2702"/>
                  </a:lnTo>
                  <a:lnTo>
                    <a:pt x="4011" y="2721"/>
                  </a:lnTo>
                  <a:lnTo>
                    <a:pt x="4011" y="2697"/>
                  </a:lnTo>
                  <a:lnTo>
                    <a:pt x="4011" y="2706"/>
                  </a:lnTo>
                  <a:lnTo>
                    <a:pt x="4016" y="2706"/>
                  </a:lnTo>
                  <a:lnTo>
                    <a:pt x="4016" y="2721"/>
                  </a:lnTo>
                  <a:lnTo>
                    <a:pt x="4016" y="2687"/>
                  </a:lnTo>
                  <a:lnTo>
                    <a:pt x="4016" y="2721"/>
                  </a:lnTo>
                  <a:lnTo>
                    <a:pt x="4021" y="2721"/>
                  </a:lnTo>
                  <a:lnTo>
                    <a:pt x="4021" y="2721"/>
                  </a:lnTo>
                  <a:lnTo>
                    <a:pt x="4021" y="2702"/>
                  </a:lnTo>
                  <a:lnTo>
                    <a:pt x="4021" y="2711"/>
                  </a:lnTo>
                  <a:lnTo>
                    <a:pt x="4026" y="2711"/>
                  </a:lnTo>
                  <a:lnTo>
                    <a:pt x="4026" y="2721"/>
                  </a:lnTo>
                  <a:lnTo>
                    <a:pt x="4026" y="2621"/>
                  </a:lnTo>
                  <a:lnTo>
                    <a:pt x="4026" y="2711"/>
                  </a:lnTo>
                  <a:lnTo>
                    <a:pt x="4030" y="2711"/>
                  </a:lnTo>
                  <a:lnTo>
                    <a:pt x="4030" y="2721"/>
                  </a:lnTo>
                  <a:lnTo>
                    <a:pt x="4030" y="2697"/>
                  </a:lnTo>
                  <a:lnTo>
                    <a:pt x="4030" y="2716"/>
                  </a:lnTo>
                  <a:lnTo>
                    <a:pt x="4035" y="2716"/>
                  </a:lnTo>
                  <a:lnTo>
                    <a:pt x="4035" y="2721"/>
                  </a:lnTo>
                  <a:lnTo>
                    <a:pt x="4035" y="2687"/>
                  </a:lnTo>
                  <a:lnTo>
                    <a:pt x="4035" y="2711"/>
                  </a:lnTo>
                  <a:lnTo>
                    <a:pt x="4040" y="2716"/>
                  </a:lnTo>
                  <a:lnTo>
                    <a:pt x="4040" y="2721"/>
                  </a:lnTo>
                  <a:lnTo>
                    <a:pt x="4040" y="2702"/>
                  </a:lnTo>
                  <a:lnTo>
                    <a:pt x="4040" y="2706"/>
                  </a:lnTo>
                  <a:lnTo>
                    <a:pt x="4044" y="2706"/>
                  </a:lnTo>
                  <a:lnTo>
                    <a:pt x="4044" y="2721"/>
                  </a:lnTo>
                  <a:lnTo>
                    <a:pt x="4044" y="2612"/>
                  </a:lnTo>
                  <a:lnTo>
                    <a:pt x="4044" y="2711"/>
                  </a:lnTo>
                  <a:lnTo>
                    <a:pt x="4049" y="2711"/>
                  </a:lnTo>
                  <a:lnTo>
                    <a:pt x="4049" y="2721"/>
                  </a:lnTo>
                  <a:lnTo>
                    <a:pt x="4049" y="2678"/>
                  </a:lnTo>
                  <a:lnTo>
                    <a:pt x="4049" y="2711"/>
                  </a:lnTo>
                  <a:lnTo>
                    <a:pt x="4054" y="2711"/>
                  </a:lnTo>
                  <a:lnTo>
                    <a:pt x="4054" y="2721"/>
                  </a:lnTo>
                  <a:lnTo>
                    <a:pt x="4054" y="2673"/>
                  </a:lnTo>
                  <a:lnTo>
                    <a:pt x="4054" y="2716"/>
                  </a:lnTo>
                  <a:lnTo>
                    <a:pt x="4059" y="2716"/>
                  </a:lnTo>
                  <a:lnTo>
                    <a:pt x="4059" y="2721"/>
                  </a:lnTo>
                  <a:lnTo>
                    <a:pt x="4059" y="2697"/>
                  </a:lnTo>
                  <a:lnTo>
                    <a:pt x="4059" y="2716"/>
                  </a:lnTo>
                  <a:lnTo>
                    <a:pt x="4063" y="2711"/>
                  </a:lnTo>
                  <a:lnTo>
                    <a:pt x="4063" y="2721"/>
                  </a:lnTo>
                  <a:lnTo>
                    <a:pt x="4063" y="2588"/>
                  </a:lnTo>
                  <a:lnTo>
                    <a:pt x="4063" y="2716"/>
                  </a:lnTo>
                  <a:lnTo>
                    <a:pt x="4068" y="2716"/>
                  </a:lnTo>
                  <a:lnTo>
                    <a:pt x="4068" y="2721"/>
                  </a:lnTo>
                  <a:lnTo>
                    <a:pt x="4068" y="2697"/>
                  </a:lnTo>
                  <a:lnTo>
                    <a:pt x="4068" y="2716"/>
                  </a:lnTo>
                  <a:lnTo>
                    <a:pt x="4073" y="2711"/>
                  </a:lnTo>
                  <a:lnTo>
                    <a:pt x="4073" y="2721"/>
                  </a:lnTo>
                  <a:lnTo>
                    <a:pt x="4073" y="2664"/>
                  </a:lnTo>
                  <a:lnTo>
                    <a:pt x="4073" y="2711"/>
                  </a:lnTo>
                  <a:lnTo>
                    <a:pt x="4078" y="2711"/>
                  </a:lnTo>
                  <a:lnTo>
                    <a:pt x="4078" y="2721"/>
                  </a:lnTo>
                  <a:lnTo>
                    <a:pt x="4078" y="2702"/>
                  </a:lnTo>
                  <a:lnTo>
                    <a:pt x="4078" y="2711"/>
                  </a:lnTo>
                  <a:lnTo>
                    <a:pt x="4082" y="2711"/>
                  </a:lnTo>
                  <a:lnTo>
                    <a:pt x="4082" y="2721"/>
                  </a:lnTo>
                  <a:lnTo>
                    <a:pt x="4082" y="2597"/>
                  </a:lnTo>
                  <a:lnTo>
                    <a:pt x="4082" y="2716"/>
                  </a:lnTo>
                  <a:lnTo>
                    <a:pt x="4087" y="2716"/>
                  </a:lnTo>
                  <a:lnTo>
                    <a:pt x="4087" y="2721"/>
                  </a:lnTo>
                  <a:lnTo>
                    <a:pt x="4087" y="2702"/>
                  </a:lnTo>
                  <a:lnTo>
                    <a:pt x="4087" y="2716"/>
                  </a:lnTo>
                  <a:lnTo>
                    <a:pt x="4092" y="2716"/>
                  </a:lnTo>
                  <a:lnTo>
                    <a:pt x="4092" y="2721"/>
                  </a:lnTo>
                  <a:lnTo>
                    <a:pt x="4092" y="2664"/>
                  </a:lnTo>
                  <a:lnTo>
                    <a:pt x="4092" y="2711"/>
                  </a:lnTo>
                  <a:lnTo>
                    <a:pt x="4097" y="2711"/>
                  </a:lnTo>
                  <a:lnTo>
                    <a:pt x="4097" y="2721"/>
                  </a:lnTo>
                  <a:lnTo>
                    <a:pt x="4097" y="2702"/>
                  </a:lnTo>
                  <a:lnTo>
                    <a:pt x="4097" y="2716"/>
                  </a:lnTo>
                  <a:lnTo>
                    <a:pt x="4101" y="2721"/>
                  </a:lnTo>
                  <a:lnTo>
                    <a:pt x="4101" y="2721"/>
                  </a:lnTo>
                  <a:lnTo>
                    <a:pt x="4101" y="2564"/>
                  </a:lnTo>
                  <a:lnTo>
                    <a:pt x="4101" y="2711"/>
                  </a:lnTo>
                  <a:lnTo>
                    <a:pt x="4106" y="2711"/>
                  </a:lnTo>
                  <a:lnTo>
                    <a:pt x="4106" y="2721"/>
                  </a:lnTo>
                  <a:lnTo>
                    <a:pt x="4106" y="2683"/>
                  </a:lnTo>
                  <a:lnTo>
                    <a:pt x="4106" y="2716"/>
                  </a:lnTo>
                  <a:lnTo>
                    <a:pt x="4111" y="2716"/>
                  </a:lnTo>
                  <a:lnTo>
                    <a:pt x="4111" y="2721"/>
                  </a:lnTo>
                  <a:lnTo>
                    <a:pt x="4111" y="2683"/>
                  </a:lnTo>
                  <a:lnTo>
                    <a:pt x="4111" y="2716"/>
                  </a:lnTo>
                  <a:lnTo>
                    <a:pt x="4116" y="2716"/>
                  </a:lnTo>
                  <a:lnTo>
                    <a:pt x="4116" y="2721"/>
                  </a:lnTo>
                  <a:lnTo>
                    <a:pt x="4116" y="2697"/>
                  </a:lnTo>
                  <a:lnTo>
                    <a:pt x="4116" y="2716"/>
                  </a:lnTo>
                  <a:lnTo>
                    <a:pt x="4120" y="2721"/>
                  </a:lnTo>
                  <a:lnTo>
                    <a:pt x="4120" y="2721"/>
                  </a:lnTo>
                  <a:lnTo>
                    <a:pt x="4120" y="2631"/>
                  </a:lnTo>
                  <a:lnTo>
                    <a:pt x="4120" y="2716"/>
                  </a:lnTo>
                  <a:lnTo>
                    <a:pt x="4125" y="2716"/>
                  </a:lnTo>
                  <a:lnTo>
                    <a:pt x="4125" y="2721"/>
                  </a:lnTo>
                  <a:lnTo>
                    <a:pt x="4125" y="2673"/>
                  </a:lnTo>
                  <a:lnTo>
                    <a:pt x="4125" y="2706"/>
                  </a:lnTo>
                  <a:lnTo>
                    <a:pt x="4130" y="2706"/>
                  </a:lnTo>
                  <a:lnTo>
                    <a:pt x="4130" y="2721"/>
                  </a:lnTo>
                  <a:lnTo>
                    <a:pt x="4130" y="2687"/>
                  </a:lnTo>
                  <a:lnTo>
                    <a:pt x="4130" y="2721"/>
                  </a:lnTo>
                  <a:lnTo>
                    <a:pt x="4134" y="2721"/>
                  </a:lnTo>
                  <a:lnTo>
                    <a:pt x="4134" y="2721"/>
                  </a:lnTo>
                  <a:lnTo>
                    <a:pt x="4134" y="2687"/>
                  </a:lnTo>
                  <a:lnTo>
                    <a:pt x="4134" y="2706"/>
                  </a:lnTo>
                  <a:lnTo>
                    <a:pt x="4139" y="2706"/>
                  </a:lnTo>
                  <a:lnTo>
                    <a:pt x="4139" y="2721"/>
                  </a:lnTo>
                  <a:lnTo>
                    <a:pt x="4139" y="2650"/>
                  </a:lnTo>
                  <a:lnTo>
                    <a:pt x="4139" y="2711"/>
                  </a:lnTo>
                  <a:lnTo>
                    <a:pt x="4144" y="2711"/>
                  </a:lnTo>
                  <a:lnTo>
                    <a:pt x="4144" y="2721"/>
                  </a:lnTo>
                  <a:lnTo>
                    <a:pt x="4144" y="2621"/>
                  </a:lnTo>
                  <a:lnTo>
                    <a:pt x="4144" y="2716"/>
                  </a:lnTo>
                  <a:lnTo>
                    <a:pt x="4149" y="2716"/>
                  </a:lnTo>
                  <a:lnTo>
                    <a:pt x="4149" y="2721"/>
                  </a:lnTo>
                  <a:lnTo>
                    <a:pt x="4149" y="2697"/>
                  </a:lnTo>
                  <a:lnTo>
                    <a:pt x="4149" y="2711"/>
                  </a:lnTo>
                  <a:lnTo>
                    <a:pt x="4153" y="2716"/>
                  </a:lnTo>
                  <a:lnTo>
                    <a:pt x="4153" y="2721"/>
                  </a:lnTo>
                  <a:lnTo>
                    <a:pt x="4153" y="2678"/>
                  </a:lnTo>
                  <a:lnTo>
                    <a:pt x="4153" y="2711"/>
                  </a:lnTo>
                  <a:lnTo>
                    <a:pt x="4158" y="2716"/>
                  </a:lnTo>
                  <a:lnTo>
                    <a:pt x="4158" y="2721"/>
                  </a:lnTo>
                  <a:lnTo>
                    <a:pt x="4158" y="2702"/>
                  </a:lnTo>
                  <a:lnTo>
                    <a:pt x="4158" y="2711"/>
                  </a:lnTo>
                  <a:lnTo>
                    <a:pt x="4163" y="2716"/>
                  </a:lnTo>
                  <a:lnTo>
                    <a:pt x="4163" y="2721"/>
                  </a:lnTo>
                  <a:lnTo>
                    <a:pt x="4163" y="2631"/>
                  </a:lnTo>
                  <a:lnTo>
                    <a:pt x="4163" y="2716"/>
                  </a:lnTo>
                  <a:lnTo>
                    <a:pt x="4168" y="2716"/>
                  </a:lnTo>
                  <a:lnTo>
                    <a:pt x="4168" y="2721"/>
                  </a:lnTo>
                  <a:lnTo>
                    <a:pt x="4168" y="2702"/>
                  </a:lnTo>
                  <a:lnTo>
                    <a:pt x="4168" y="2716"/>
                  </a:lnTo>
                  <a:lnTo>
                    <a:pt x="4172" y="2721"/>
                  </a:lnTo>
                  <a:lnTo>
                    <a:pt x="4172" y="2721"/>
                  </a:lnTo>
                  <a:lnTo>
                    <a:pt x="4172" y="2692"/>
                  </a:lnTo>
                  <a:lnTo>
                    <a:pt x="4172" y="2716"/>
                  </a:lnTo>
                  <a:lnTo>
                    <a:pt x="4177" y="2716"/>
                  </a:lnTo>
                  <a:lnTo>
                    <a:pt x="4177" y="2721"/>
                  </a:lnTo>
                  <a:lnTo>
                    <a:pt x="4177" y="2697"/>
                  </a:lnTo>
                  <a:lnTo>
                    <a:pt x="4177" y="2716"/>
                  </a:lnTo>
                  <a:lnTo>
                    <a:pt x="4182" y="2716"/>
                  </a:lnTo>
                  <a:lnTo>
                    <a:pt x="4182" y="2721"/>
                  </a:lnTo>
                  <a:lnTo>
                    <a:pt x="4182" y="2612"/>
                  </a:lnTo>
                  <a:lnTo>
                    <a:pt x="4182" y="2711"/>
                  </a:lnTo>
                  <a:lnTo>
                    <a:pt x="4187" y="2711"/>
                  </a:lnTo>
                  <a:lnTo>
                    <a:pt x="4187" y="2721"/>
                  </a:lnTo>
                  <a:lnTo>
                    <a:pt x="4187" y="2697"/>
                  </a:lnTo>
                  <a:lnTo>
                    <a:pt x="4187" y="2716"/>
                  </a:lnTo>
                  <a:lnTo>
                    <a:pt x="4191" y="2716"/>
                  </a:lnTo>
                  <a:lnTo>
                    <a:pt x="4191" y="2721"/>
                  </a:lnTo>
                  <a:lnTo>
                    <a:pt x="4191" y="2673"/>
                  </a:lnTo>
                  <a:lnTo>
                    <a:pt x="4191" y="2711"/>
                  </a:lnTo>
                  <a:lnTo>
                    <a:pt x="4196" y="2711"/>
                  </a:lnTo>
                  <a:lnTo>
                    <a:pt x="4196" y="2721"/>
                  </a:lnTo>
                  <a:lnTo>
                    <a:pt x="4196" y="2697"/>
                  </a:lnTo>
                  <a:lnTo>
                    <a:pt x="4196" y="2721"/>
                  </a:lnTo>
                  <a:lnTo>
                    <a:pt x="4201" y="2721"/>
                  </a:lnTo>
                  <a:lnTo>
                    <a:pt x="4201" y="2721"/>
                  </a:lnTo>
                  <a:lnTo>
                    <a:pt x="4201" y="2602"/>
                  </a:lnTo>
                  <a:lnTo>
                    <a:pt x="4201" y="2716"/>
                  </a:lnTo>
                  <a:lnTo>
                    <a:pt x="4205" y="2716"/>
                  </a:lnTo>
                  <a:lnTo>
                    <a:pt x="4205" y="2721"/>
                  </a:lnTo>
                  <a:lnTo>
                    <a:pt x="4205" y="2702"/>
                  </a:lnTo>
                  <a:lnTo>
                    <a:pt x="4205" y="2721"/>
                  </a:lnTo>
                  <a:lnTo>
                    <a:pt x="4210" y="2716"/>
                  </a:lnTo>
                  <a:lnTo>
                    <a:pt x="4210" y="2721"/>
                  </a:lnTo>
                  <a:lnTo>
                    <a:pt x="4210" y="2683"/>
                  </a:lnTo>
                  <a:lnTo>
                    <a:pt x="4210" y="2716"/>
                  </a:lnTo>
                  <a:lnTo>
                    <a:pt x="4215" y="2721"/>
                  </a:lnTo>
                  <a:lnTo>
                    <a:pt x="4215" y="2721"/>
                  </a:lnTo>
                  <a:lnTo>
                    <a:pt x="4215" y="2702"/>
                  </a:lnTo>
                  <a:lnTo>
                    <a:pt x="4215" y="2716"/>
                  </a:lnTo>
                  <a:lnTo>
                    <a:pt x="4220" y="2716"/>
                  </a:lnTo>
                  <a:lnTo>
                    <a:pt x="4220" y="2721"/>
                  </a:lnTo>
                  <a:lnTo>
                    <a:pt x="4220" y="2607"/>
                  </a:lnTo>
                  <a:lnTo>
                    <a:pt x="4220" y="2716"/>
                  </a:lnTo>
                  <a:lnTo>
                    <a:pt x="4224" y="2716"/>
                  </a:lnTo>
                  <a:lnTo>
                    <a:pt x="4224" y="2721"/>
                  </a:lnTo>
                  <a:lnTo>
                    <a:pt x="4224" y="2702"/>
                  </a:lnTo>
                  <a:lnTo>
                    <a:pt x="4224" y="2711"/>
                  </a:lnTo>
                  <a:lnTo>
                    <a:pt x="4229" y="2711"/>
                  </a:lnTo>
                  <a:lnTo>
                    <a:pt x="4229" y="2721"/>
                  </a:lnTo>
                  <a:lnTo>
                    <a:pt x="4229" y="2683"/>
                  </a:lnTo>
                  <a:lnTo>
                    <a:pt x="4229" y="2706"/>
                  </a:lnTo>
                  <a:lnTo>
                    <a:pt x="4234" y="2706"/>
                  </a:lnTo>
                  <a:lnTo>
                    <a:pt x="4234" y="2721"/>
                  </a:lnTo>
                  <a:lnTo>
                    <a:pt x="4234" y="2697"/>
                  </a:lnTo>
                  <a:lnTo>
                    <a:pt x="4234" y="2711"/>
                  </a:lnTo>
                  <a:lnTo>
                    <a:pt x="4239" y="2711"/>
                  </a:lnTo>
                  <a:lnTo>
                    <a:pt x="4239" y="2721"/>
                  </a:lnTo>
                  <a:lnTo>
                    <a:pt x="4239" y="2616"/>
                  </a:lnTo>
                  <a:lnTo>
                    <a:pt x="4239" y="2706"/>
                  </a:lnTo>
                  <a:lnTo>
                    <a:pt x="4243" y="2711"/>
                  </a:lnTo>
                  <a:lnTo>
                    <a:pt x="4243" y="2721"/>
                  </a:lnTo>
                  <a:lnTo>
                    <a:pt x="4243" y="2687"/>
                  </a:lnTo>
                  <a:lnTo>
                    <a:pt x="4243" y="2716"/>
                  </a:lnTo>
                  <a:lnTo>
                    <a:pt x="4248" y="2716"/>
                  </a:lnTo>
                  <a:lnTo>
                    <a:pt x="4248" y="2721"/>
                  </a:lnTo>
                  <a:lnTo>
                    <a:pt x="4248" y="2683"/>
                  </a:lnTo>
                  <a:lnTo>
                    <a:pt x="4248" y="2711"/>
                  </a:lnTo>
                  <a:lnTo>
                    <a:pt x="4253" y="2711"/>
                  </a:lnTo>
                  <a:lnTo>
                    <a:pt x="4253" y="2721"/>
                  </a:lnTo>
                  <a:lnTo>
                    <a:pt x="4253" y="2702"/>
                  </a:lnTo>
                  <a:lnTo>
                    <a:pt x="4253" y="2716"/>
                  </a:lnTo>
                  <a:lnTo>
                    <a:pt x="4258" y="2716"/>
                  </a:lnTo>
                  <a:lnTo>
                    <a:pt x="4258" y="2721"/>
                  </a:lnTo>
                  <a:lnTo>
                    <a:pt x="4258" y="2621"/>
                  </a:lnTo>
                  <a:lnTo>
                    <a:pt x="4258" y="2711"/>
                  </a:lnTo>
                  <a:lnTo>
                    <a:pt x="4262" y="2711"/>
                  </a:lnTo>
                  <a:lnTo>
                    <a:pt x="4262" y="2721"/>
                  </a:lnTo>
                  <a:lnTo>
                    <a:pt x="4262" y="2664"/>
                  </a:lnTo>
                  <a:lnTo>
                    <a:pt x="4262" y="2711"/>
                  </a:lnTo>
                  <a:lnTo>
                    <a:pt x="4267" y="2711"/>
                  </a:lnTo>
                  <a:lnTo>
                    <a:pt x="4267" y="2721"/>
                  </a:lnTo>
                  <a:lnTo>
                    <a:pt x="4267" y="2697"/>
                  </a:lnTo>
                  <a:lnTo>
                    <a:pt x="4267" y="2706"/>
                  </a:lnTo>
                  <a:lnTo>
                    <a:pt x="4272" y="2706"/>
                  </a:lnTo>
                  <a:lnTo>
                    <a:pt x="4272" y="2721"/>
                  </a:lnTo>
                  <a:lnTo>
                    <a:pt x="4272" y="2692"/>
                  </a:lnTo>
                  <a:lnTo>
                    <a:pt x="4272" y="2721"/>
                  </a:lnTo>
                  <a:lnTo>
                    <a:pt x="4277" y="2716"/>
                  </a:lnTo>
                  <a:lnTo>
                    <a:pt x="4277" y="2721"/>
                  </a:lnTo>
                  <a:lnTo>
                    <a:pt x="4277" y="2654"/>
                  </a:lnTo>
                  <a:lnTo>
                    <a:pt x="4277" y="2654"/>
                  </a:lnTo>
                  <a:lnTo>
                    <a:pt x="4281" y="2650"/>
                  </a:lnTo>
                  <a:lnTo>
                    <a:pt x="4281" y="2721"/>
                  </a:lnTo>
                  <a:lnTo>
                    <a:pt x="4281" y="2645"/>
                  </a:lnTo>
                  <a:lnTo>
                    <a:pt x="4281" y="2711"/>
                  </a:lnTo>
                  <a:lnTo>
                    <a:pt x="4286" y="2711"/>
                  </a:lnTo>
                  <a:lnTo>
                    <a:pt x="4286" y="2721"/>
                  </a:lnTo>
                  <a:lnTo>
                    <a:pt x="4286" y="2697"/>
                  </a:lnTo>
                  <a:lnTo>
                    <a:pt x="4286" y="2711"/>
                  </a:lnTo>
                  <a:lnTo>
                    <a:pt x="4291" y="2716"/>
                  </a:lnTo>
                  <a:lnTo>
                    <a:pt x="4291" y="2721"/>
                  </a:lnTo>
                  <a:lnTo>
                    <a:pt x="4291" y="2692"/>
                  </a:lnTo>
                  <a:lnTo>
                    <a:pt x="4291" y="2716"/>
                  </a:lnTo>
                  <a:lnTo>
                    <a:pt x="4295" y="2716"/>
                  </a:lnTo>
                  <a:lnTo>
                    <a:pt x="4295" y="2721"/>
                  </a:lnTo>
                  <a:lnTo>
                    <a:pt x="4295" y="2697"/>
                  </a:lnTo>
                  <a:lnTo>
                    <a:pt x="4295" y="2711"/>
                  </a:lnTo>
                  <a:lnTo>
                    <a:pt x="4300" y="2706"/>
                  </a:lnTo>
                  <a:lnTo>
                    <a:pt x="4300" y="2721"/>
                  </a:lnTo>
                  <a:lnTo>
                    <a:pt x="4300" y="2650"/>
                  </a:lnTo>
                  <a:lnTo>
                    <a:pt x="4300" y="2711"/>
                  </a:lnTo>
                  <a:lnTo>
                    <a:pt x="4305" y="2711"/>
                  </a:lnTo>
                  <a:lnTo>
                    <a:pt x="4305" y="2721"/>
                  </a:lnTo>
                  <a:lnTo>
                    <a:pt x="4305" y="2702"/>
                  </a:lnTo>
                  <a:lnTo>
                    <a:pt x="4305" y="2711"/>
                  </a:lnTo>
                  <a:lnTo>
                    <a:pt x="4310" y="2716"/>
                  </a:lnTo>
                  <a:lnTo>
                    <a:pt x="4310" y="2721"/>
                  </a:lnTo>
                  <a:lnTo>
                    <a:pt x="4310" y="2692"/>
                  </a:lnTo>
                  <a:lnTo>
                    <a:pt x="4310" y="2711"/>
                  </a:lnTo>
                  <a:lnTo>
                    <a:pt x="4314" y="2711"/>
                  </a:lnTo>
                  <a:lnTo>
                    <a:pt x="4314" y="2721"/>
                  </a:lnTo>
                  <a:lnTo>
                    <a:pt x="4314" y="2702"/>
                  </a:lnTo>
                  <a:lnTo>
                    <a:pt x="4314" y="2716"/>
                  </a:lnTo>
                  <a:lnTo>
                    <a:pt x="4319" y="2716"/>
                  </a:lnTo>
                  <a:lnTo>
                    <a:pt x="4319" y="2721"/>
                  </a:lnTo>
                  <a:lnTo>
                    <a:pt x="4319" y="2621"/>
                  </a:lnTo>
                  <a:lnTo>
                    <a:pt x="4319" y="2716"/>
                  </a:lnTo>
                  <a:lnTo>
                    <a:pt x="4324" y="2716"/>
                  </a:lnTo>
                  <a:lnTo>
                    <a:pt x="4324" y="2721"/>
                  </a:lnTo>
                  <a:lnTo>
                    <a:pt x="4324" y="2697"/>
                  </a:lnTo>
                  <a:lnTo>
                    <a:pt x="4324" y="2711"/>
                  </a:lnTo>
                  <a:lnTo>
                    <a:pt x="4329" y="2711"/>
                  </a:lnTo>
                  <a:lnTo>
                    <a:pt x="4329" y="2721"/>
                  </a:lnTo>
                  <a:lnTo>
                    <a:pt x="4329" y="2687"/>
                  </a:lnTo>
                  <a:lnTo>
                    <a:pt x="4329" y="2711"/>
                  </a:lnTo>
                  <a:lnTo>
                    <a:pt x="4333" y="2711"/>
                  </a:lnTo>
                  <a:lnTo>
                    <a:pt x="4333" y="2721"/>
                  </a:lnTo>
                  <a:lnTo>
                    <a:pt x="4333" y="2702"/>
                  </a:lnTo>
                  <a:lnTo>
                    <a:pt x="4333" y="2716"/>
                  </a:lnTo>
                  <a:lnTo>
                    <a:pt x="4338" y="2716"/>
                  </a:lnTo>
                  <a:lnTo>
                    <a:pt x="4338" y="2721"/>
                  </a:lnTo>
                  <a:lnTo>
                    <a:pt x="4338" y="2640"/>
                  </a:lnTo>
                  <a:lnTo>
                    <a:pt x="4338" y="2716"/>
                  </a:lnTo>
                  <a:lnTo>
                    <a:pt x="4343" y="2716"/>
                  </a:lnTo>
                  <a:lnTo>
                    <a:pt x="4343" y="2721"/>
                  </a:lnTo>
                  <a:lnTo>
                    <a:pt x="4343" y="2702"/>
                  </a:lnTo>
                  <a:lnTo>
                    <a:pt x="4343" y="2716"/>
                  </a:lnTo>
                  <a:lnTo>
                    <a:pt x="4348" y="2716"/>
                  </a:lnTo>
                  <a:lnTo>
                    <a:pt x="4348" y="2721"/>
                  </a:lnTo>
                  <a:lnTo>
                    <a:pt x="4348" y="2692"/>
                  </a:lnTo>
                  <a:lnTo>
                    <a:pt x="4348" y="2706"/>
                  </a:lnTo>
                  <a:lnTo>
                    <a:pt x="4352" y="2706"/>
                  </a:lnTo>
                  <a:lnTo>
                    <a:pt x="4352" y="2721"/>
                  </a:lnTo>
                  <a:lnTo>
                    <a:pt x="4352" y="2702"/>
                  </a:lnTo>
                  <a:lnTo>
                    <a:pt x="4352" y="2716"/>
                  </a:lnTo>
                  <a:lnTo>
                    <a:pt x="4357" y="2711"/>
                  </a:lnTo>
                  <a:lnTo>
                    <a:pt x="4357" y="2721"/>
                  </a:lnTo>
                  <a:lnTo>
                    <a:pt x="4357" y="2626"/>
                  </a:lnTo>
                  <a:lnTo>
                    <a:pt x="4357" y="2716"/>
                  </a:lnTo>
                  <a:lnTo>
                    <a:pt x="4362" y="2716"/>
                  </a:lnTo>
                  <a:lnTo>
                    <a:pt x="4362" y="2721"/>
                  </a:lnTo>
                  <a:lnTo>
                    <a:pt x="4362" y="2702"/>
                  </a:lnTo>
                  <a:lnTo>
                    <a:pt x="4362" y="2711"/>
                  </a:lnTo>
                  <a:lnTo>
                    <a:pt x="4367" y="2711"/>
                  </a:lnTo>
                  <a:lnTo>
                    <a:pt x="4367" y="2721"/>
                  </a:lnTo>
                  <a:lnTo>
                    <a:pt x="4367" y="2692"/>
                  </a:lnTo>
                  <a:lnTo>
                    <a:pt x="4367" y="2711"/>
                  </a:lnTo>
                  <a:lnTo>
                    <a:pt x="4371" y="2711"/>
                  </a:lnTo>
                  <a:lnTo>
                    <a:pt x="4371" y="2721"/>
                  </a:lnTo>
                  <a:lnTo>
                    <a:pt x="4371" y="2702"/>
                  </a:lnTo>
                  <a:lnTo>
                    <a:pt x="4371" y="2706"/>
                  </a:lnTo>
                  <a:lnTo>
                    <a:pt x="4376" y="2706"/>
                  </a:lnTo>
                  <a:lnTo>
                    <a:pt x="4376" y="2721"/>
                  </a:lnTo>
                  <a:lnTo>
                    <a:pt x="4376" y="2631"/>
                  </a:lnTo>
                  <a:lnTo>
                    <a:pt x="4376" y="2711"/>
                  </a:lnTo>
                  <a:lnTo>
                    <a:pt x="4381" y="2711"/>
                  </a:lnTo>
                  <a:lnTo>
                    <a:pt x="4381" y="2721"/>
                  </a:lnTo>
                  <a:lnTo>
                    <a:pt x="4381" y="2683"/>
                  </a:lnTo>
                  <a:lnTo>
                    <a:pt x="4381" y="2711"/>
                  </a:lnTo>
                  <a:lnTo>
                    <a:pt x="4385" y="2711"/>
                  </a:lnTo>
                  <a:lnTo>
                    <a:pt x="4385" y="2721"/>
                  </a:lnTo>
                  <a:lnTo>
                    <a:pt x="4385" y="2692"/>
                  </a:lnTo>
                  <a:lnTo>
                    <a:pt x="4385" y="2716"/>
                  </a:lnTo>
                  <a:lnTo>
                    <a:pt x="4390" y="2716"/>
                  </a:lnTo>
                  <a:lnTo>
                    <a:pt x="4390" y="2721"/>
                  </a:lnTo>
                  <a:lnTo>
                    <a:pt x="4390" y="2697"/>
                  </a:lnTo>
                  <a:lnTo>
                    <a:pt x="4390" y="2716"/>
                  </a:lnTo>
                  <a:lnTo>
                    <a:pt x="4395" y="2716"/>
                  </a:lnTo>
                  <a:lnTo>
                    <a:pt x="4395" y="2721"/>
                  </a:lnTo>
                  <a:lnTo>
                    <a:pt x="4395" y="2635"/>
                  </a:lnTo>
                  <a:lnTo>
                    <a:pt x="4395" y="2711"/>
                  </a:lnTo>
                  <a:lnTo>
                    <a:pt x="4400" y="2711"/>
                  </a:lnTo>
                  <a:lnTo>
                    <a:pt x="4400" y="2721"/>
                  </a:lnTo>
                  <a:lnTo>
                    <a:pt x="4400" y="2664"/>
                  </a:lnTo>
                  <a:lnTo>
                    <a:pt x="4400" y="2721"/>
                  </a:lnTo>
                  <a:lnTo>
                    <a:pt x="4404" y="2721"/>
                  </a:lnTo>
                  <a:lnTo>
                    <a:pt x="4404" y="2721"/>
                  </a:lnTo>
                  <a:lnTo>
                    <a:pt x="4404" y="2687"/>
                  </a:lnTo>
                  <a:lnTo>
                    <a:pt x="4404" y="2711"/>
                  </a:lnTo>
                  <a:lnTo>
                    <a:pt x="4409" y="2706"/>
                  </a:lnTo>
                  <a:lnTo>
                    <a:pt x="4409" y="2721"/>
                  </a:lnTo>
                  <a:lnTo>
                    <a:pt x="4409" y="2692"/>
                  </a:lnTo>
                  <a:lnTo>
                    <a:pt x="4409" y="2716"/>
                  </a:lnTo>
                  <a:lnTo>
                    <a:pt x="4414" y="2716"/>
                  </a:lnTo>
                  <a:lnTo>
                    <a:pt x="4414" y="2721"/>
                  </a:lnTo>
                  <a:lnTo>
                    <a:pt x="4414" y="2683"/>
                  </a:lnTo>
                  <a:lnTo>
                    <a:pt x="4414" y="2711"/>
                  </a:lnTo>
                  <a:lnTo>
                    <a:pt x="4419" y="2716"/>
                  </a:lnTo>
                  <a:lnTo>
                    <a:pt x="4419" y="2721"/>
                  </a:lnTo>
                  <a:lnTo>
                    <a:pt x="4419" y="2664"/>
                  </a:lnTo>
                  <a:lnTo>
                    <a:pt x="4419" y="2711"/>
                  </a:lnTo>
                  <a:lnTo>
                    <a:pt x="4423" y="2711"/>
                  </a:lnTo>
                  <a:lnTo>
                    <a:pt x="4423" y="2721"/>
                  </a:lnTo>
                  <a:lnTo>
                    <a:pt x="4423" y="2702"/>
                  </a:lnTo>
                  <a:lnTo>
                    <a:pt x="4423" y="2716"/>
                  </a:lnTo>
                  <a:lnTo>
                    <a:pt x="4428" y="2716"/>
                  </a:lnTo>
                  <a:lnTo>
                    <a:pt x="4428" y="2721"/>
                  </a:lnTo>
                  <a:lnTo>
                    <a:pt x="4428" y="2683"/>
                  </a:lnTo>
                  <a:lnTo>
                    <a:pt x="4428" y="2716"/>
                  </a:lnTo>
                  <a:lnTo>
                    <a:pt x="4433" y="2716"/>
                  </a:lnTo>
                  <a:lnTo>
                    <a:pt x="4433" y="2721"/>
                  </a:lnTo>
                  <a:lnTo>
                    <a:pt x="4433" y="2702"/>
                  </a:lnTo>
                  <a:lnTo>
                    <a:pt x="4433" y="2716"/>
                  </a:lnTo>
                  <a:lnTo>
                    <a:pt x="4438" y="2716"/>
                  </a:lnTo>
                  <a:lnTo>
                    <a:pt x="4438" y="2721"/>
                  </a:lnTo>
                  <a:lnTo>
                    <a:pt x="4438" y="2668"/>
                  </a:lnTo>
                  <a:lnTo>
                    <a:pt x="4438" y="2706"/>
                  </a:lnTo>
                  <a:lnTo>
                    <a:pt x="4442" y="2706"/>
                  </a:lnTo>
                  <a:lnTo>
                    <a:pt x="4442" y="2721"/>
                  </a:lnTo>
                  <a:lnTo>
                    <a:pt x="4442" y="2702"/>
                  </a:lnTo>
                  <a:lnTo>
                    <a:pt x="4442" y="2716"/>
                  </a:lnTo>
                  <a:lnTo>
                    <a:pt x="4447" y="2716"/>
                  </a:lnTo>
                  <a:lnTo>
                    <a:pt x="4447" y="2721"/>
                  </a:lnTo>
                  <a:lnTo>
                    <a:pt x="4447" y="2697"/>
                  </a:lnTo>
                  <a:lnTo>
                    <a:pt x="4447" y="2716"/>
                  </a:lnTo>
                  <a:lnTo>
                    <a:pt x="4452" y="2716"/>
                  </a:lnTo>
                  <a:lnTo>
                    <a:pt x="4452" y="2721"/>
                  </a:lnTo>
                  <a:lnTo>
                    <a:pt x="4452" y="2702"/>
                  </a:lnTo>
                  <a:lnTo>
                    <a:pt x="4452" y="2721"/>
                  </a:lnTo>
                  <a:lnTo>
                    <a:pt x="4456" y="2721"/>
                  </a:lnTo>
                  <a:lnTo>
                    <a:pt x="4456" y="2721"/>
                  </a:lnTo>
                  <a:lnTo>
                    <a:pt x="4456" y="2635"/>
                  </a:lnTo>
                  <a:lnTo>
                    <a:pt x="4456" y="2716"/>
                  </a:lnTo>
                  <a:lnTo>
                    <a:pt x="4461" y="2716"/>
                  </a:lnTo>
                  <a:lnTo>
                    <a:pt x="4461" y="2721"/>
                  </a:lnTo>
                  <a:lnTo>
                    <a:pt x="4461" y="2702"/>
                  </a:lnTo>
                  <a:lnTo>
                    <a:pt x="4461" y="2711"/>
                  </a:lnTo>
                  <a:lnTo>
                    <a:pt x="4466" y="2711"/>
                  </a:lnTo>
                  <a:lnTo>
                    <a:pt x="4466" y="2721"/>
                  </a:lnTo>
                  <a:lnTo>
                    <a:pt x="4466" y="2697"/>
                  </a:lnTo>
                  <a:lnTo>
                    <a:pt x="4466" y="2711"/>
                  </a:lnTo>
                  <a:lnTo>
                    <a:pt x="4471" y="2711"/>
                  </a:lnTo>
                  <a:lnTo>
                    <a:pt x="4471" y="2721"/>
                  </a:lnTo>
                  <a:lnTo>
                    <a:pt x="4471" y="2702"/>
                  </a:lnTo>
                  <a:lnTo>
                    <a:pt x="4471" y="2711"/>
                  </a:lnTo>
                  <a:lnTo>
                    <a:pt x="4475" y="2711"/>
                  </a:lnTo>
                  <a:lnTo>
                    <a:pt x="4475" y="2721"/>
                  </a:lnTo>
                  <a:lnTo>
                    <a:pt x="4475" y="2640"/>
                  </a:lnTo>
                  <a:lnTo>
                    <a:pt x="4475" y="2716"/>
                  </a:lnTo>
                  <a:lnTo>
                    <a:pt x="4480" y="2716"/>
                  </a:lnTo>
                  <a:lnTo>
                    <a:pt x="4480" y="2721"/>
                  </a:lnTo>
                  <a:lnTo>
                    <a:pt x="4480" y="2697"/>
                  </a:lnTo>
                  <a:lnTo>
                    <a:pt x="4480" y="2716"/>
                  </a:lnTo>
                  <a:lnTo>
                    <a:pt x="4485" y="2716"/>
                  </a:lnTo>
                  <a:lnTo>
                    <a:pt x="4485" y="2721"/>
                  </a:lnTo>
                  <a:lnTo>
                    <a:pt x="4485" y="2692"/>
                  </a:lnTo>
                  <a:lnTo>
                    <a:pt x="4485" y="2716"/>
                  </a:lnTo>
                  <a:lnTo>
                    <a:pt x="4490" y="2716"/>
                  </a:lnTo>
                  <a:lnTo>
                    <a:pt x="4490" y="2721"/>
                  </a:lnTo>
                  <a:lnTo>
                    <a:pt x="4490" y="2697"/>
                  </a:lnTo>
                  <a:lnTo>
                    <a:pt x="4490" y="2711"/>
                  </a:lnTo>
                  <a:lnTo>
                    <a:pt x="4494" y="2711"/>
                  </a:lnTo>
                  <a:lnTo>
                    <a:pt x="4494" y="2721"/>
                  </a:lnTo>
                  <a:lnTo>
                    <a:pt x="4494" y="2645"/>
                  </a:lnTo>
                  <a:lnTo>
                    <a:pt x="4494" y="2711"/>
                  </a:lnTo>
                  <a:lnTo>
                    <a:pt x="4499" y="2711"/>
                  </a:lnTo>
                  <a:lnTo>
                    <a:pt x="4499" y="2721"/>
                  </a:lnTo>
                  <a:lnTo>
                    <a:pt x="4499" y="2702"/>
                  </a:lnTo>
                  <a:lnTo>
                    <a:pt x="4499" y="2716"/>
                  </a:lnTo>
                  <a:lnTo>
                    <a:pt x="4504" y="2716"/>
                  </a:lnTo>
                  <a:lnTo>
                    <a:pt x="4504" y="2721"/>
                  </a:lnTo>
                  <a:lnTo>
                    <a:pt x="4504" y="2687"/>
                  </a:lnTo>
                  <a:lnTo>
                    <a:pt x="4504" y="2716"/>
                  </a:lnTo>
                  <a:lnTo>
                    <a:pt x="4509" y="2716"/>
                  </a:lnTo>
                  <a:lnTo>
                    <a:pt x="4509" y="2721"/>
                  </a:lnTo>
                  <a:lnTo>
                    <a:pt x="4509" y="2697"/>
                  </a:lnTo>
                  <a:lnTo>
                    <a:pt x="4509" y="2716"/>
                  </a:lnTo>
                  <a:lnTo>
                    <a:pt x="4513" y="2716"/>
                  </a:lnTo>
                  <a:lnTo>
                    <a:pt x="4513" y="2721"/>
                  </a:lnTo>
                  <a:lnTo>
                    <a:pt x="4513" y="2635"/>
                  </a:lnTo>
                  <a:lnTo>
                    <a:pt x="4513" y="2706"/>
                  </a:lnTo>
                  <a:lnTo>
                    <a:pt x="4518" y="2711"/>
                  </a:lnTo>
                  <a:lnTo>
                    <a:pt x="4518" y="2721"/>
                  </a:lnTo>
                  <a:lnTo>
                    <a:pt x="4518" y="2678"/>
                  </a:lnTo>
                  <a:lnTo>
                    <a:pt x="4518" y="2716"/>
                  </a:lnTo>
                  <a:lnTo>
                    <a:pt x="4523" y="2716"/>
                  </a:lnTo>
                  <a:lnTo>
                    <a:pt x="4523" y="2721"/>
                  </a:lnTo>
                  <a:lnTo>
                    <a:pt x="4523" y="2692"/>
                  </a:lnTo>
                  <a:lnTo>
                    <a:pt x="4523" y="2706"/>
                  </a:lnTo>
                  <a:lnTo>
                    <a:pt x="4528" y="2711"/>
                  </a:lnTo>
                  <a:lnTo>
                    <a:pt x="4528" y="2721"/>
                  </a:lnTo>
                  <a:lnTo>
                    <a:pt x="4528" y="2697"/>
                  </a:lnTo>
                  <a:lnTo>
                    <a:pt x="4528" y="2716"/>
                  </a:lnTo>
                  <a:lnTo>
                    <a:pt x="4532" y="2716"/>
                  </a:lnTo>
                  <a:lnTo>
                    <a:pt x="4532" y="2721"/>
                  </a:lnTo>
                  <a:lnTo>
                    <a:pt x="4532" y="2650"/>
                  </a:lnTo>
                  <a:lnTo>
                    <a:pt x="4532" y="2716"/>
                  </a:lnTo>
                  <a:lnTo>
                    <a:pt x="4537" y="2711"/>
                  </a:lnTo>
                  <a:lnTo>
                    <a:pt x="4537" y="2721"/>
                  </a:lnTo>
                  <a:lnTo>
                    <a:pt x="4537" y="2668"/>
                  </a:lnTo>
                  <a:lnTo>
                    <a:pt x="4537" y="2716"/>
                  </a:lnTo>
                  <a:lnTo>
                    <a:pt x="4542" y="2716"/>
                  </a:lnTo>
                  <a:lnTo>
                    <a:pt x="4542" y="2721"/>
                  </a:lnTo>
                  <a:lnTo>
                    <a:pt x="4542" y="2702"/>
                  </a:lnTo>
                  <a:lnTo>
                    <a:pt x="4542" y="2706"/>
                  </a:lnTo>
                  <a:lnTo>
                    <a:pt x="4546" y="2706"/>
                  </a:lnTo>
                  <a:lnTo>
                    <a:pt x="4546" y="2721"/>
                  </a:lnTo>
                  <a:lnTo>
                    <a:pt x="4546" y="2697"/>
                  </a:lnTo>
                  <a:lnTo>
                    <a:pt x="4546" y="2706"/>
                  </a:lnTo>
                  <a:lnTo>
                    <a:pt x="4551" y="2711"/>
                  </a:lnTo>
                  <a:lnTo>
                    <a:pt x="4551" y="2721"/>
                  </a:lnTo>
                  <a:lnTo>
                    <a:pt x="4551" y="2678"/>
                  </a:lnTo>
                  <a:lnTo>
                    <a:pt x="4551" y="2678"/>
                  </a:lnTo>
                  <a:lnTo>
                    <a:pt x="4556" y="2673"/>
                  </a:lnTo>
                  <a:lnTo>
                    <a:pt x="4556" y="2721"/>
                  </a:lnTo>
                  <a:lnTo>
                    <a:pt x="4556" y="2654"/>
                  </a:lnTo>
                  <a:lnTo>
                    <a:pt x="4556" y="2706"/>
                  </a:lnTo>
                  <a:lnTo>
                    <a:pt x="4561" y="2706"/>
                  </a:lnTo>
                  <a:lnTo>
                    <a:pt x="4561" y="2721"/>
                  </a:lnTo>
                  <a:lnTo>
                    <a:pt x="4561" y="2702"/>
                  </a:lnTo>
                  <a:lnTo>
                    <a:pt x="4561" y="2716"/>
                  </a:lnTo>
                  <a:lnTo>
                    <a:pt x="4565" y="2716"/>
                  </a:lnTo>
                  <a:lnTo>
                    <a:pt x="4565" y="2721"/>
                  </a:lnTo>
                  <a:lnTo>
                    <a:pt x="4565" y="2697"/>
                  </a:lnTo>
                  <a:lnTo>
                    <a:pt x="4565" y="2711"/>
                  </a:lnTo>
                  <a:lnTo>
                    <a:pt x="4570" y="2711"/>
                  </a:lnTo>
                  <a:lnTo>
                    <a:pt x="4570" y="2721"/>
                  </a:lnTo>
                  <a:lnTo>
                    <a:pt x="4570" y="2702"/>
                  </a:lnTo>
                  <a:lnTo>
                    <a:pt x="4570" y="2702"/>
                  </a:lnTo>
                  <a:lnTo>
                    <a:pt x="4575" y="2702"/>
                  </a:lnTo>
                  <a:lnTo>
                    <a:pt x="4575" y="2721"/>
                  </a:lnTo>
                  <a:lnTo>
                    <a:pt x="4575" y="2664"/>
                  </a:lnTo>
                  <a:lnTo>
                    <a:pt x="4575" y="2716"/>
                  </a:lnTo>
                  <a:lnTo>
                    <a:pt x="4580" y="2716"/>
                  </a:lnTo>
                  <a:lnTo>
                    <a:pt x="4580" y="2721"/>
                  </a:lnTo>
                  <a:lnTo>
                    <a:pt x="4580" y="2692"/>
                  </a:lnTo>
                  <a:lnTo>
                    <a:pt x="4580" y="2711"/>
                  </a:lnTo>
                  <a:lnTo>
                    <a:pt x="4584" y="2716"/>
                  </a:lnTo>
                  <a:lnTo>
                    <a:pt x="4584" y="2721"/>
                  </a:lnTo>
                  <a:lnTo>
                    <a:pt x="4584" y="2697"/>
                  </a:lnTo>
                  <a:lnTo>
                    <a:pt x="4584" y="2706"/>
                  </a:lnTo>
                  <a:lnTo>
                    <a:pt x="4589" y="2706"/>
                  </a:lnTo>
                  <a:lnTo>
                    <a:pt x="4589" y="2721"/>
                  </a:lnTo>
                  <a:lnTo>
                    <a:pt x="4589" y="2697"/>
                  </a:lnTo>
                  <a:lnTo>
                    <a:pt x="4589" y="2706"/>
                  </a:lnTo>
                  <a:lnTo>
                    <a:pt x="4594" y="2711"/>
                  </a:lnTo>
                  <a:lnTo>
                    <a:pt x="4594" y="2721"/>
                  </a:lnTo>
                  <a:lnTo>
                    <a:pt x="4594" y="2659"/>
                  </a:lnTo>
                  <a:lnTo>
                    <a:pt x="4594" y="2706"/>
                  </a:lnTo>
                  <a:lnTo>
                    <a:pt x="4599" y="2711"/>
                  </a:lnTo>
                  <a:lnTo>
                    <a:pt x="4599" y="2721"/>
                  </a:lnTo>
                  <a:lnTo>
                    <a:pt x="4599" y="2702"/>
                  </a:lnTo>
                  <a:lnTo>
                    <a:pt x="4599" y="2711"/>
                  </a:lnTo>
                  <a:lnTo>
                    <a:pt x="4603" y="2711"/>
                  </a:lnTo>
                  <a:lnTo>
                    <a:pt x="4603" y="2721"/>
                  </a:lnTo>
                  <a:lnTo>
                    <a:pt x="4603" y="2692"/>
                  </a:lnTo>
                  <a:lnTo>
                    <a:pt x="4603" y="2716"/>
                  </a:lnTo>
                  <a:lnTo>
                    <a:pt x="4608" y="2716"/>
                  </a:lnTo>
                  <a:lnTo>
                    <a:pt x="4608" y="2721"/>
                  </a:lnTo>
                  <a:lnTo>
                    <a:pt x="4608" y="2697"/>
                  </a:lnTo>
                  <a:lnTo>
                    <a:pt x="4608" y="2716"/>
                  </a:lnTo>
                  <a:lnTo>
                    <a:pt x="4613" y="2716"/>
                  </a:lnTo>
                  <a:lnTo>
                    <a:pt x="4613" y="2721"/>
                  </a:lnTo>
                  <a:lnTo>
                    <a:pt x="4613" y="2664"/>
                  </a:lnTo>
                  <a:lnTo>
                    <a:pt x="4613" y="2711"/>
                  </a:lnTo>
                  <a:lnTo>
                    <a:pt x="4617" y="2711"/>
                  </a:lnTo>
                  <a:lnTo>
                    <a:pt x="4617" y="2721"/>
                  </a:lnTo>
                  <a:lnTo>
                    <a:pt x="4617" y="2702"/>
                  </a:lnTo>
                  <a:lnTo>
                    <a:pt x="4617" y="2711"/>
                  </a:lnTo>
                  <a:lnTo>
                    <a:pt x="4622" y="2711"/>
                  </a:lnTo>
                  <a:lnTo>
                    <a:pt x="4622" y="2721"/>
                  </a:lnTo>
                  <a:lnTo>
                    <a:pt x="4622" y="2683"/>
                  </a:lnTo>
                  <a:lnTo>
                    <a:pt x="4622" y="2721"/>
                  </a:lnTo>
                  <a:lnTo>
                    <a:pt x="4627" y="2721"/>
                  </a:lnTo>
                  <a:lnTo>
                    <a:pt x="4627" y="2721"/>
                  </a:lnTo>
                  <a:lnTo>
                    <a:pt x="4627" y="2702"/>
                  </a:lnTo>
                  <a:lnTo>
                    <a:pt x="4627" y="2711"/>
                  </a:lnTo>
                  <a:lnTo>
                    <a:pt x="4632" y="2716"/>
                  </a:lnTo>
                  <a:lnTo>
                    <a:pt x="4632" y="2721"/>
                  </a:lnTo>
                  <a:lnTo>
                    <a:pt x="4632" y="2673"/>
                  </a:lnTo>
                  <a:lnTo>
                    <a:pt x="4632" y="2716"/>
                  </a:lnTo>
                  <a:lnTo>
                    <a:pt x="4636" y="2711"/>
                  </a:lnTo>
                  <a:lnTo>
                    <a:pt x="4636" y="2721"/>
                  </a:lnTo>
                  <a:lnTo>
                    <a:pt x="4636" y="2697"/>
                  </a:lnTo>
                  <a:lnTo>
                    <a:pt x="4636" y="2711"/>
                  </a:lnTo>
                  <a:lnTo>
                    <a:pt x="4641" y="2716"/>
                  </a:lnTo>
                  <a:lnTo>
                    <a:pt x="4641" y="2721"/>
                  </a:lnTo>
                  <a:lnTo>
                    <a:pt x="4641" y="2692"/>
                  </a:lnTo>
                  <a:lnTo>
                    <a:pt x="4641" y="2721"/>
                  </a:lnTo>
                  <a:lnTo>
                    <a:pt x="4646" y="2721"/>
                  </a:lnTo>
                  <a:lnTo>
                    <a:pt x="4646" y="2721"/>
                  </a:lnTo>
                  <a:lnTo>
                    <a:pt x="4646" y="2702"/>
                  </a:lnTo>
                  <a:lnTo>
                    <a:pt x="4646" y="2711"/>
                  </a:lnTo>
                  <a:lnTo>
                    <a:pt x="4651" y="2711"/>
                  </a:lnTo>
                  <a:lnTo>
                    <a:pt x="4651" y="2721"/>
                  </a:lnTo>
                  <a:lnTo>
                    <a:pt x="4651" y="2650"/>
                  </a:lnTo>
                  <a:lnTo>
                    <a:pt x="4651" y="2716"/>
                  </a:lnTo>
                  <a:lnTo>
                    <a:pt x="4655" y="2711"/>
                  </a:lnTo>
                  <a:lnTo>
                    <a:pt x="4655" y="2721"/>
                  </a:lnTo>
                  <a:lnTo>
                    <a:pt x="4655" y="2692"/>
                  </a:lnTo>
                  <a:lnTo>
                    <a:pt x="4655" y="2711"/>
                  </a:lnTo>
                  <a:lnTo>
                    <a:pt x="4660" y="2711"/>
                  </a:lnTo>
                  <a:lnTo>
                    <a:pt x="4660" y="2721"/>
                  </a:lnTo>
                  <a:lnTo>
                    <a:pt x="4660" y="2692"/>
                  </a:lnTo>
                  <a:lnTo>
                    <a:pt x="4660" y="2711"/>
                  </a:lnTo>
                  <a:lnTo>
                    <a:pt x="4665" y="2711"/>
                  </a:lnTo>
                  <a:lnTo>
                    <a:pt x="4665" y="2721"/>
                  </a:lnTo>
                  <a:lnTo>
                    <a:pt x="4665" y="2702"/>
                  </a:lnTo>
                  <a:lnTo>
                    <a:pt x="4665" y="2711"/>
                  </a:lnTo>
                  <a:lnTo>
                    <a:pt x="4670" y="2716"/>
                  </a:lnTo>
                  <a:lnTo>
                    <a:pt x="4670" y="2721"/>
                  </a:lnTo>
                  <a:lnTo>
                    <a:pt x="4670" y="2659"/>
                  </a:lnTo>
                  <a:lnTo>
                    <a:pt x="4670" y="2711"/>
                  </a:lnTo>
                  <a:lnTo>
                    <a:pt x="4674" y="2711"/>
                  </a:lnTo>
                  <a:lnTo>
                    <a:pt x="4674" y="2721"/>
                  </a:lnTo>
                  <a:lnTo>
                    <a:pt x="4674" y="2687"/>
                  </a:lnTo>
                  <a:lnTo>
                    <a:pt x="4674" y="2706"/>
                  </a:lnTo>
                  <a:lnTo>
                    <a:pt x="4679" y="2706"/>
                  </a:lnTo>
                  <a:lnTo>
                    <a:pt x="4679" y="2721"/>
                  </a:lnTo>
                  <a:lnTo>
                    <a:pt x="4679" y="2692"/>
                  </a:lnTo>
                  <a:lnTo>
                    <a:pt x="4679" y="2706"/>
                  </a:lnTo>
                  <a:lnTo>
                    <a:pt x="4684" y="2711"/>
                  </a:lnTo>
                  <a:lnTo>
                    <a:pt x="4684" y="2721"/>
                  </a:lnTo>
                  <a:lnTo>
                    <a:pt x="4684" y="2697"/>
                  </a:lnTo>
                  <a:lnTo>
                    <a:pt x="4684" y="2711"/>
                  </a:lnTo>
                  <a:lnTo>
                    <a:pt x="4689" y="2706"/>
                  </a:lnTo>
                  <a:lnTo>
                    <a:pt x="4689" y="2721"/>
                  </a:lnTo>
                  <a:lnTo>
                    <a:pt x="4689" y="2692"/>
                  </a:lnTo>
                  <a:lnTo>
                    <a:pt x="4689" y="2702"/>
                  </a:lnTo>
                  <a:lnTo>
                    <a:pt x="4693" y="2702"/>
                  </a:lnTo>
                  <a:lnTo>
                    <a:pt x="4693" y="2721"/>
                  </a:lnTo>
                  <a:lnTo>
                    <a:pt x="4693" y="2673"/>
                  </a:lnTo>
                  <a:lnTo>
                    <a:pt x="4693" y="2706"/>
                  </a:lnTo>
                  <a:lnTo>
                    <a:pt x="4698" y="2711"/>
                  </a:lnTo>
                  <a:lnTo>
                    <a:pt x="4698" y="2721"/>
                  </a:lnTo>
                  <a:lnTo>
                    <a:pt x="4698" y="2697"/>
                  </a:lnTo>
                  <a:lnTo>
                    <a:pt x="4698" y="2711"/>
                  </a:lnTo>
                  <a:lnTo>
                    <a:pt x="4703" y="2711"/>
                  </a:lnTo>
                  <a:lnTo>
                    <a:pt x="4703" y="2721"/>
                  </a:lnTo>
                  <a:lnTo>
                    <a:pt x="4703" y="2697"/>
                  </a:lnTo>
                  <a:lnTo>
                    <a:pt x="4703" y="2702"/>
                  </a:lnTo>
                  <a:lnTo>
                    <a:pt x="4707" y="2702"/>
                  </a:lnTo>
                  <a:lnTo>
                    <a:pt x="4707" y="2721"/>
                  </a:lnTo>
                  <a:lnTo>
                    <a:pt x="4707" y="2702"/>
                  </a:lnTo>
                  <a:lnTo>
                    <a:pt x="4707" y="2711"/>
                  </a:lnTo>
                  <a:lnTo>
                    <a:pt x="4712" y="2711"/>
                  </a:lnTo>
                  <a:lnTo>
                    <a:pt x="4712" y="2721"/>
                  </a:lnTo>
                  <a:lnTo>
                    <a:pt x="4712" y="2668"/>
                  </a:lnTo>
                  <a:lnTo>
                    <a:pt x="4712" y="2706"/>
                  </a:lnTo>
                  <a:lnTo>
                    <a:pt x="4717" y="2711"/>
                  </a:lnTo>
                  <a:lnTo>
                    <a:pt x="4717" y="2721"/>
                  </a:lnTo>
                  <a:lnTo>
                    <a:pt x="4717" y="2702"/>
                  </a:lnTo>
                  <a:lnTo>
                    <a:pt x="4717" y="2706"/>
                  </a:lnTo>
                  <a:lnTo>
                    <a:pt x="4722" y="2706"/>
                  </a:lnTo>
                  <a:lnTo>
                    <a:pt x="4722" y="2721"/>
                  </a:lnTo>
                  <a:lnTo>
                    <a:pt x="4722" y="2697"/>
                  </a:lnTo>
                  <a:lnTo>
                    <a:pt x="4722" y="2706"/>
                  </a:lnTo>
                  <a:lnTo>
                    <a:pt x="4726" y="2702"/>
                  </a:lnTo>
                  <a:lnTo>
                    <a:pt x="4726" y="2721"/>
                  </a:lnTo>
                  <a:lnTo>
                    <a:pt x="4726" y="2697"/>
                  </a:lnTo>
                  <a:lnTo>
                    <a:pt x="4726" y="2711"/>
                  </a:lnTo>
                  <a:lnTo>
                    <a:pt x="4731" y="2711"/>
                  </a:lnTo>
                  <a:lnTo>
                    <a:pt x="4731" y="2721"/>
                  </a:lnTo>
                  <a:lnTo>
                    <a:pt x="4731" y="2678"/>
                  </a:lnTo>
                  <a:lnTo>
                    <a:pt x="4731" y="2711"/>
                  </a:lnTo>
                  <a:lnTo>
                    <a:pt x="4736" y="2711"/>
                  </a:lnTo>
                  <a:lnTo>
                    <a:pt x="4736" y="2721"/>
                  </a:lnTo>
                  <a:lnTo>
                    <a:pt x="4736" y="2697"/>
                  </a:lnTo>
                  <a:lnTo>
                    <a:pt x="4736" y="2716"/>
                  </a:lnTo>
                  <a:lnTo>
                    <a:pt x="4741" y="2716"/>
                  </a:lnTo>
                  <a:lnTo>
                    <a:pt x="4741" y="2721"/>
                  </a:lnTo>
                  <a:lnTo>
                    <a:pt x="4741" y="2692"/>
                  </a:lnTo>
                  <a:lnTo>
                    <a:pt x="4741" y="2716"/>
                  </a:lnTo>
                  <a:lnTo>
                    <a:pt x="4745" y="2716"/>
                  </a:lnTo>
                  <a:lnTo>
                    <a:pt x="4745" y="2721"/>
                  </a:lnTo>
                  <a:lnTo>
                    <a:pt x="4745" y="2697"/>
                  </a:lnTo>
                  <a:lnTo>
                    <a:pt x="4745" y="2711"/>
                  </a:lnTo>
                  <a:lnTo>
                    <a:pt x="4750" y="2711"/>
                  </a:lnTo>
                  <a:lnTo>
                    <a:pt x="4750" y="2721"/>
                  </a:lnTo>
                  <a:lnTo>
                    <a:pt x="4750" y="2654"/>
                  </a:lnTo>
                  <a:lnTo>
                    <a:pt x="4750" y="2716"/>
                  </a:lnTo>
                  <a:lnTo>
                    <a:pt x="4755" y="2716"/>
                  </a:lnTo>
                  <a:lnTo>
                    <a:pt x="4755" y="2721"/>
                  </a:lnTo>
                  <a:lnTo>
                    <a:pt x="4755" y="2697"/>
                  </a:lnTo>
                  <a:lnTo>
                    <a:pt x="4755" y="2716"/>
                  </a:lnTo>
                  <a:lnTo>
                    <a:pt x="4760" y="2716"/>
                  </a:lnTo>
                  <a:lnTo>
                    <a:pt x="4760" y="2721"/>
                  </a:lnTo>
                  <a:lnTo>
                    <a:pt x="4760" y="2697"/>
                  </a:lnTo>
                  <a:lnTo>
                    <a:pt x="4760" y="2711"/>
                  </a:lnTo>
                  <a:lnTo>
                    <a:pt x="4764" y="2711"/>
                  </a:lnTo>
                  <a:lnTo>
                    <a:pt x="4764" y="2721"/>
                  </a:lnTo>
                  <a:lnTo>
                    <a:pt x="4764" y="2697"/>
                  </a:lnTo>
                  <a:lnTo>
                    <a:pt x="4764" y="2716"/>
                  </a:lnTo>
                  <a:lnTo>
                    <a:pt x="4769" y="2716"/>
                  </a:lnTo>
                  <a:lnTo>
                    <a:pt x="4769" y="2721"/>
                  </a:lnTo>
                  <a:lnTo>
                    <a:pt x="4769" y="2673"/>
                  </a:lnTo>
                  <a:lnTo>
                    <a:pt x="4769" y="2716"/>
                  </a:lnTo>
                  <a:lnTo>
                    <a:pt x="4774" y="2716"/>
                  </a:lnTo>
                  <a:lnTo>
                    <a:pt x="4774" y="2721"/>
                  </a:lnTo>
                  <a:lnTo>
                    <a:pt x="4774" y="2702"/>
                  </a:lnTo>
                  <a:lnTo>
                    <a:pt x="4774" y="2716"/>
                  </a:lnTo>
                  <a:lnTo>
                    <a:pt x="4779" y="2716"/>
                  </a:lnTo>
                  <a:lnTo>
                    <a:pt x="4779" y="2721"/>
                  </a:lnTo>
                  <a:lnTo>
                    <a:pt x="4779" y="2697"/>
                  </a:lnTo>
                  <a:lnTo>
                    <a:pt x="4779" y="2706"/>
                  </a:lnTo>
                  <a:lnTo>
                    <a:pt x="4783" y="2706"/>
                  </a:lnTo>
                  <a:lnTo>
                    <a:pt x="4783" y="2721"/>
                  </a:lnTo>
                  <a:lnTo>
                    <a:pt x="4783" y="2702"/>
                  </a:lnTo>
                  <a:lnTo>
                    <a:pt x="4783" y="2711"/>
                  </a:lnTo>
                  <a:lnTo>
                    <a:pt x="4788" y="2716"/>
                  </a:lnTo>
                  <a:lnTo>
                    <a:pt x="4788" y="2721"/>
                  </a:lnTo>
                  <a:lnTo>
                    <a:pt x="4788" y="2673"/>
                  </a:lnTo>
                  <a:lnTo>
                    <a:pt x="4788" y="2716"/>
                  </a:lnTo>
                  <a:lnTo>
                    <a:pt x="4793" y="2716"/>
                  </a:lnTo>
                  <a:lnTo>
                    <a:pt x="4793" y="2721"/>
                  </a:lnTo>
                  <a:lnTo>
                    <a:pt x="4793" y="2702"/>
                  </a:lnTo>
                  <a:lnTo>
                    <a:pt x="4793" y="2716"/>
                  </a:lnTo>
                  <a:lnTo>
                    <a:pt x="4797" y="2716"/>
                  </a:lnTo>
                  <a:lnTo>
                    <a:pt x="4797" y="2721"/>
                  </a:lnTo>
                  <a:lnTo>
                    <a:pt x="4797" y="2697"/>
                  </a:lnTo>
                  <a:lnTo>
                    <a:pt x="4797" y="2716"/>
                  </a:lnTo>
                  <a:lnTo>
                    <a:pt x="4802" y="2716"/>
                  </a:lnTo>
                  <a:lnTo>
                    <a:pt x="4802" y="2721"/>
                  </a:lnTo>
                  <a:lnTo>
                    <a:pt x="4802" y="2697"/>
                  </a:lnTo>
                  <a:lnTo>
                    <a:pt x="4802" y="2706"/>
                  </a:lnTo>
                  <a:lnTo>
                    <a:pt x="4807" y="2711"/>
                  </a:lnTo>
                  <a:lnTo>
                    <a:pt x="4807" y="2721"/>
                  </a:lnTo>
                  <a:lnTo>
                    <a:pt x="4807" y="2678"/>
                  </a:lnTo>
                  <a:lnTo>
                    <a:pt x="4807" y="2706"/>
                  </a:lnTo>
                  <a:lnTo>
                    <a:pt x="4812" y="2706"/>
                  </a:lnTo>
                  <a:lnTo>
                    <a:pt x="4812" y="2721"/>
                  </a:lnTo>
                  <a:lnTo>
                    <a:pt x="4812" y="2678"/>
                  </a:lnTo>
                  <a:lnTo>
                    <a:pt x="4812" y="2716"/>
                  </a:lnTo>
                  <a:lnTo>
                    <a:pt x="4816" y="2716"/>
                  </a:lnTo>
                  <a:lnTo>
                    <a:pt x="4816" y="2721"/>
                  </a:lnTo>
                  <a:lnTo>
                    <a:pt x="4816" y="2697"/>
                  </a:lnTo>
                  <a:lnTo>
                    <a:pt x="4816" y="2711"/>
                  </a:lnTo>
                  <a:lnTo>
                    <a:pt x="4821" y="2716"/>
                  </a:lnTo>
                  <a:lnTo>
                    <a:pt x="4821" y="2721"/>
                  </a:lnTo>
                  <a:lnTo>
                    <a:pt x="4821" y="2697"/>
                  </a:lnTo>
                  <a:lnTo>
                    <a:pt x="4821" y="2711"/>
                  </a:lnTo>
                  <a:lnTo>
                    <a:pt x="4826" y="2711"/>
                  </a:lnTo>
                  <a:lnTo>
                    <a:pt x="4826" y="2721"/>
                  </a:lnTo>
                  <a:lnTo>
                    <a:pt x="4826" y="2692"/>
                  </a:lnTo>
                  <a:lnTo>
                    <a:pt x="4826" y="2692"/>
                  </a:lnTo>
                  <a:lnTo>
                    <a:pt x="4831" y="2697"/>
                  </a:lnTo>
                  <a:lnTo>
                    <a:pt x="4831" y="2721"/>
                  </a:lnTo>
                  <a:lnTo>
                    <a:pt x="4831" y="2687"/>
                  </a:lnTo>
                  <a:lnTo>
                    <a:pt x="4831" y="2711"/>
                  </a:lnTo>
                  <a:lnTo>
                    <a:pt x="4835" y="2711"/>
                  </a:lnTo>
                  <a:lnTo>
                    <a:pt x="4835" y="2721"/>
                  </a:lnTo>
                  <a:lnTo>
                    <a:pt x="4835" y="2697"/>
                  </a:lnTo>
                  <a:lnTo>
                    <a:pt x="4835" y="2716"/>
                  </a:lnTo>
                  <a:lnTo>
                    <a:pt x="4840" y="2716"/>
                  </a:lnTo>
                  <a:lnTo>
                    <a:pt x="4840" y="2721"/>
                  </a:lnTo>
                  <a:lnTo>
                    <a:pt x="4840" y="2692"/>
                  </a:lnTo>
                  <a:lnTo>
                    <a:pt x="4840" y="2711"/>
                  </a:lnTo>
                  <a:lnTo>
                    <a:pt x="4845" y="2711"/>
                  </a:lnTo>
                  <a:lnTo>
                    <a:pt x="4845" y="2721"/>
                  </a:lnTo>
                  <a:lnTo>
                    <a:pt x="4845" y="2702"/>
                  </a:lnTo>
                  <a:lnTo>
                    <a:pt x="4845" y="2711"/>
                  </a:lnTo>
                  <a:lnTo>
                    <a:pt x="4850" y="2706"/>
                  </a:lnTo>
                  <a:lnTo>
                    <a:pt x="4850" y="2721"/>
                  </a:lnTo>
                  <a:lnTo>
                    <a:pt x="4850" y="2668"/>
                  </a:lnTo>
                  <a:lnTo>
                    <a:pt x="4850" y="2706"/>
                  </a:lnTo>
                  <a:lnTo>
                    <a:pt x="4854" y="2711"/>
                  </a:lnTo>
                  <a:lnTo>
                    <a:pt x="4854" y="2721"/>
                  </a:lnTo>
                  <a:lnTo>
                    <a:pt x="4854" y="2697"/>
                  </a:lnTo>
                  <a:lnTo>
                    <a:pt x="4854" y="2716"/>
                  </a:lnTo>
                  <a:lnTo>
                    <a:pt x="4859" y="2716"/>
                  </a:lnTo>
                  <a:lnTo>
                    <a:pt x="4859" y="2721"/>
                  </a:lnTo>
                  <a:lnTo>
                    <a:pt x="4859" y="2697"/>
                  </a:lnTo>
                  <a:lnTo>
                    <a:pt x="4859" y="2711"/>
                  </a:lnTo>
                  <a:lnTo>
                    <a:pt x="4864" y="2716"/>
                  </a:lnTo>
                  <a:lnTo>
                    <a:pt x="4864" y="2721"/>
                  </a:lnTo>
                  <a:lnTo>
                    <a:pt x="4864" y="2697"/>
                  </a:lnTo>
                  <a:lnTo>
                    <a:pt x="4864" y="2702"/>
                  </a:lnTo>
                  <a:lnTo>
                    <a:pt x="4868" y="2702"/>
                  </a:lnTo>
                  <a:lnTo>
                    <a:pt x="4868" y="2721"/>
                  </a:lnTo>
                  <a:lnTo>
                    <a:pt x="4868" y="2687"/>
                  </a:lnTo>
                  <a:lnTo>
                    <a:pt x="4868" y="2706"/>
                  </a:lnTo>
                  <a:lnTo>
                    <a:pt x="4873" y="2706"/>
                  </a:lnTo>
                  <a:lnTo>
                    <a:pt x="4873" y="2721"/>
                  </a:lnTo>
                  <a:lnTo>
                    <a:pt x="4873" y="2702"/>
                  </a:lnTo>
                  <a:lnTo>
                    <a:pt x="4873" y="2716"/>
                  </a:lnTo>
                  <a:lnTo>
                    <a:pt x="4878" y="2716"/>
                  </a:lnTo>
                  <a:lnTo>
                    <a:pt x="4878" y="2721"/>
                  </a:lnTo>
                  <a:lnTo>
                    <a:pt x="4878" y="2697"/>
                  </a:lnTo>
                  <a:lnTo>
                    <a:pt x="4878" y="2711"/>
                  </a:lnTo>
                  <a:lnTo>
                    <a:pt x="4883" y="2711"/>
                  </a:lnTo>
                  <a:lnTo>
                    <a:pt x="4883" y="2721"/>
                  </a:lnTo>
                  <a:lnTo>
                    <a:pt x="4883" y="2702"/>
                  </a:lnTo>
                  <a:lnTo>
                    <a:pt x="4883" y="2711"/>
                  </a:lnTo>
                  <a:lnTo>
                    <a:pt x="4887" y="2711"/>
                  </a:lnTo>
                  <a:lnTo>
                    <a:pt x="4887" y="2721"/>
                  </a:lnTo>
                  <a:lnTo>
                    <a:pt x="4887" y="2683"/>
                  </a:lnTo>
                  <a:lnTo>
                    <a:pt x="4887" y="2711"/>
                  </a:lnTo>
                  <a:lnTo>
                    <a:pt x="4892" y="2706"/>
                  </a:lnTo>
                  <a:lnTo>
                    <a:pt x="4892" y="2721"/>
                  </a:lnTo>
                  <a:lnTo>
                    <a:pt x="4892" y="2702"/>
                  </a:lnTo>
                  <a:lnTo>
                    <a:pt x="4892" y="2711"/>
                  </a:lnTo>
                  <a:lnTo>
                    <a:pt x="4897" y="2711"/>
                  </a:lnTo>
                  <a:lnTo>
                    <a:pt x="4897" y="2721"/>
                  </a:lnTo>
                  <a:lnTo>
                    <a:pt x="4897" y="2702"/>
                  </a:lnTo>
                  <a:lnTo>
                    <a:pt x="4897" y="2716"/>
                  </a:lnTo>
                  <a:lnTo>
                    <a:pt x="4902" y="2711"/>
                  </a:lnTo>
                  <a:lnTo>
                    <a:pt x="4902" y="2721"/>
                  </a:lnTo>
                  <a:lnTo>
                    <a:pt x="4902" y="2702"/>
                  </a:lnTo>
                  <a:lnTo>
                    <a:pt x="4902" y="2716"/>
                  </a:lnTo>
                  <a:lnTo>
                    <a:pt x="4906" y="2716"/>
                  </a:lnTo>
                  <a:lnTo>
                    <a:pt x="4906" y="2721"/>
                  </a:lnTo>
                  <a:lnTo>
                    <a:pt x="4906" y="2687"/>
                  </a:lnTo>
                  <a:lnTo>
                    <a:pt x="4906" y="2711"/>
                  </a:lnTo>
                  <a:lnTo>
                    <a:pt x="4911" y="2711"/>
                  </a:lnTo>
                  <a:lnTo>
                    <a:pt x="4911" y="2721"/>
                  </a:lnTo>
                  <a:lnTo>
                    <a:pt x="4911" y="2702"/>
                  </a:lnTo>
                  <a:lnTo>
                    <a:pt x="4911" y="2716"/>
                  </a:lnTo>
                  <a:lnTo>
                    <a:pt x="4916" y="2716"/>
                  </a:lnTo>
                  <a:lnTo>
                    <a:pt x="4916" y="2721"/>
                  </a:lnTo>
                  <a:lnTo>
                    <a:pt x="4916" y="2692"/>
                  </a:lnTo>
                  <a:lnTo>
                    <a:pt x="4916" y="2716"/>
                  </a:lnTo>
                  <a:lnTo>
                    <a:pt x="4921" y="2716"/>
                  </a:lnTo>
                  <a:lnTo>
                    <a:pt x="4921" y="2721"/>
                  </a:lnTo>
                  <a:lnTo>
                    <a:pt x="4921" y="2697"/>
                  </a:lnTo>
                  <a:lnTo>
                    <a:pt x="4921" y="2711"/>
                  </a:lnTo>
                  <a:lnTo>
                    <a:pt x="4925" y="2711"/>
                  </a:lnTo>
                  <a:lnTo>
                    <a:pt x="4925" y="2721"/>
                  </a:lnTo>
                  <a:lnTo>
                    <a:pt x="4925" y="2683"/>
                  </a:lnTo>
                  <a:lnTo>
                    <a:pt x="4925" y="2721"/>
                  </a:lnTo>
                  <a:lnTo>
                    <a:pt x="4930" y="2716"/>
                  </a:lnTo>
                  <a:lnTo>
                    <a:pt x="4930" y="2721"/>
                  </a:lnTo>
                  <a:lnTo>
                    <a:pt x="4930" y="2702"/>
                  </a:lnTo>
                  <a:lnTo>
                    <a:pt x="4930" y="2711"/>
                  </a:lnTo>
                  <a:lnTo>
                    <a:pt x="4935" y="2711"/>
                  </a:lnTo>
                  <a:lnTo>
                    <a:pt x="4935" y="2721"/>
                  </a:lnTo>
                  <a:lnTo>
                    <a:pt x="4935" y="2702"/>
                  </a:lnTo>
                  <a:lnTo>
                    <a:pt x="4935" y="2716"/>
                  </a:lnTo>
                  <a:lnTo>
                    <a:pt x="4940" y="2716"/>
                  </a:lnTo>
                  <a:lnTo>
                    <a:pt x="4940" y="2721"/>
                  </a:lnTo>
                  <a:lnTo>
                    <a:pt x="4940" y="2697"/>
                  </a:lnTo>
                  <a:lnTo>
                    <a:pt x="4940" y="2706"/>
                  </a:lnTo>
                  <a:lnTo>
                    <a:pt x="4944" y="2706"/>
                  </a:lnTo>
                  <a:lnTo>
                    <a:pt x="4944" y="2721"/>
                  </a:lnTo>
                  <a:lnTo>
                    <a:pt x="4944" y="2683"/>
                  </a:lnTo>
                  <a:lnTo>
                    <a:pt x="4944" y="2716"/>
                  </a:lnTo>
                  <a:lnTo>
                    <a:pt x="4949" y="2716"/>
                  </a:lnTo>
                  <a:lnTo>
                    <a:pt x="4949" y="2721"/>
                  </a:lnTo>
                  <a:lnTo>
                    <a:pt x="4949" y="2687"/>
                  </a:lnTo>
                  <a:lnTo>
                    <a:pt x="4949" y="2716"/>
                  </a:lnTo>
                  <a:lnTo>
                    <a:pt x="4954" y="2716"/>
                  </a:lnTo>
                  <a:lnTo>
                    <a:pt x="4954" y="2721"/>
                  </a:lnTo>
                  <a:lnTo>
                    <a:pt x="4954" y="2697"/>
                  </a:lnTo>
                  <a:lnTo>
                    <a:pt x="4954" y="2716"/>
                  </a:lnTo>
                  <a:lnTo>
                    <a:pt x="4958" y="2716"/>
                  </a:lnTo>
                  <a:lnTo>
                    <a:pt x="4958" y="2721"/>
                  </a:lnTo>
                  <a:lnTo>
                    <a:pt x="4958" y="2697"/>
                  </a:lnTo>
                  <a:lnTo>
                    <a:pt x="4958" y="2716"/>
                  </a:lnTo>
                  <a:lnTo>
                    <a:pt x="4963" y="2716"/>
                  </a:lnTo>
                  <a:lnTo>
                    <a:pt x="4963" y="2721"/>
                  </a:lnTo>
                  <a:lnTo>
                    <a:pt x="4963" y="2697"/>
                  </a:lnTo>
                  <a:lnTo>
                    <a:pt x="4963" y="2711"/>
                  </a:lnTo>
                  <a:lnTo>
                    <a:pt x="4968" y="2716"/>
                  </a:lnTo>
                  <a:lnTo>
                    <a:pt x="4968" y="2721"/>
                  </a:lnTo>
                  <a:lnTo>
                    <a:pt x="4968" y="2687"/>
                  </a:lnTo>
                  <a:lnTo>
                    <a:pt x="4968" y="2711"/>
                  </a:lnTo>
                  <a:lnTo>
                    <a:pt x="4973" y="2716"/>
                  </a:lnTo>
                  <a:lnTo>
                    <a:pt x="4973" y="2721"/>
                  </a:lnTo>
                  <a:lnTo>
                    <a:pt x="4973" y="2706"/>
                  </a:lnTo>
                  <a:lnTo>
                    <a:pt x="4973" y="2716"/>
                  </a:lnTo>
                  <a:lnTo>
                    <a:pt x="4977" y="2721"/>
                  </a:lnTo>
                  <a:lnTo>
                    <a:pt x="4977" y="2721"/>
                  </a:lnTo>
                  <a:lnTo>
                    <a:pt x="4977" y="2702"/>
                  </a:lnTo>
                  <a:lnTo>
                    <a:pt x="4977" y="2706"/>
                  </a:lnTo>
                  <a:lnTo>
                    <a:pt x="4982" y="2706"/>
                  </a:lnTo>
                  <a:lnTo>
                    <a:pt x="4982" y="2721"/>
                  </a:lnTo>
                  <a:lnTo>
                    <a:pt x="4982" y="2697"/>
                  </a:lnTo>
                  <a:lnTo>
                    <a:pt x="4982" y="2716"/>
                  </a:lnTo>
                  <a:lnTo>
                    <a:pt x="4987" y="2716"/>
                  </a:lnTo>
                  <a:lnTo>
                    <a:pt x="4987" y="2721"/>
                  </a:lnTo>
                  <a:lnTo>
                    <a:pt x="4987" y="2683"/>
                  </a:lnTo>
                  <a:lnTo>
                    <a:pt x="4987" y="2716"/>
                  </a:lnTo>
                  <a:lnTo>
                    <a:pt x="4992" y="2711"/>
                  </a:lnTo>
                  <a:lnTo>
                    <a:pt x="4992" y="2721"/>
                  </a:lnTo>
                  <a:lnTo>
                    <a:pt x="4992" y="2702"/>
                  </a:lnTo>
                  <a:lnTo>
                    <a:pt x="4992" y="2706"/>
                  </a:lnTo>
                  <a:lnTo>
                    <a:pt x="4996" y="2706"/>
                  </a:lnTo>
                  <a:lnTo>
                    <a:pt x="4996" y="2721"/>
                  </a:lnTo>
                  <a:lnTo>
                    <a:pt x="4996" y="2697"/>
                  </a:lnTo>
                  <a:lnTo>
                    <a:pt x="4996" y="2711"/>
                  </a:lnTo>
                  <a:lnTo>
                    <a:pt x="5001" y="2711"/>
                  </a:lnTo>
                  <a:lnTo>
                    <a:pt x="5001" y="2721"/>
                  </a:lnTo>
                  <a:lnTo>
                    <a:pt x="5001" y="2697"/>
                  </a:lnTo>
                  <a:lnTo>
                    <a:pt x="5001" y="2716"/>
                  </a:lnTo>
                  <a:lnTo>
                    <a:pt x="5006" y="2716"/>
                  </a:lnTo>
                  <a:lnTo>
                    <a:pt x="5006" y="2721"/>
                  </a:lnTo>
                  <a:lnTo>
                    <a:pt x="5006" y="2692"/>
                  </a:lnTo>
                  <a:lnTo>
                    <a:pt x="5006" y="2706"/>
                  </a:lnTo>
                  <a:lnTo>
                    <a:pt x="5011" y="2706"/>
                  </a:lnTo>
                  <a:lnTo>
                    <a:pt x="5011" y="2721"/>
                  </a:lnTo>
                  <a:lnTo>
                    <a:pt x="5011" y="2702"/>
                  </a:lnTo>
                  <a:lnTo>
                    <a:pt x="5011" y="2721"/>
                  </a:lnTo>
                  <a:lnTo>
                    <a:pt x="5015" y="2721"/>
                  </a:lnTo>
                  <a:lnTo>
                    <a:pt x="5015" y="2721"/>
                  </a:lnTo>
                  <a:lnTo>
                    <a:pt x="5015" y="2692"/>
                  </a:lnTo>
                  <a:lnTo>
                    <a:pt x="5015" y="2706"/>
                  </a:lnTo>
                  <a:lnTo>
                    <a:pt x="5020" y="2706"/>
                  </a:lnTo>
                  <a:lnTo>
                    <a:pt x="5020" y="2721"/>
                  </a:lnTo>
                  <a:lnTo>
                    <a:pt x="5020" y="2702"/>
                  </a:lnTo>
                  <a:lnTo>
                    <a:pt x="5020" y="2716"/>
                  </a:lnTo>
                  <a:lnTo>
                    <a:pt x="5025" y="2716"/>
                  </a:lnTo>
                  <a:lnTo>
                    <a:pt x="5025" y="2721"/>
                  </a:lnTo>
                  <a:lnTo>
                    <a:pt x="5025" y="2697"/>
                  </a:lnTo>
                  <a:lnTo>
                    <a:pt x="5025" y="2716"/>
                  </a:lnTo>
                  <a:lnTo>
                    <a:pt x="5029" y="2716"/>
                  </a:lnTo>
                  <a:lnTo>
                    <a:pt x="5029" y="2721"/>
                  </a:lnTo>
                  <a:lnTo>
                    <a:pt x="5029" y="2702"/>
                  </a:lnTo>
                  <a:lnTo>
                    <a:pt x="5029" y="2706"/>
                  </a:lnTo>
                  <a:lnTo>
                    <a:pt x="5034" y="2706"/>
                  </a:lnTo>
                  <a:lnTo>
                    <a:pt x="5034" y="2721"/>
                  </a:lnTo>
                  <a:lnTo>
                    <a:pt x="5034" y="2697"/>
                  </a:lnTo>
                  <a:lnTo>
                    <a:pt x="5034" y="2716"/>
                  </a:lnTo>
                  <a:lnTo>
                    <a:pt x="5039" y="2716"/>
                  </a:lnTo>
                  <a:lnTo>
                    <a:pt x="5039" y="2721"/>
                  </a:lnTo>
                  <a:lnTo>
                    <a:pt x="5039" y="2702"/>
                  </a:lnTo>
                  <a:lnTo>
                    <a:pt x="5039" y="2711"/>
                  </a:lnTo>
                  <a:lnTo>
                    <a:pt x="5044" y="2711"/>
                  </a:lnTo>
                  <a:lnTo>
                    <a:pt x="5044" y="2721"/>
                  </a:lnTo>
                  <a:lnTo>
                    <a:pt x="5044" y="2687"/>
                  </a:lnTo>
                  <a:lnTo>
                    <a:pt x="5044" y="2716"/>
                  </a:lnTo>
                  <a:lnTo>
                    <a:pt x="5048" y="2716"/>
                  </a:lnTo>
                  <a:lnTo>
                    <a:pt x="5048" y="2721"/>
                  </a:lnTo>
                  <a:lnTo>
                    <a:pt x="5048" y="2702"/>
                  </a:lnTo>
                  <a:lnTo>
                    <a:pt x="5048" y="2716"/>
                  </a:lnTo>
                  <a:lnTo>
                    <a:pt x="5053" y="2716"/>
                  </a:lnTo>
                  <a:lnTo>
                    <a:pt x="5053" y="2721"/>
                  </a:lnTo>
                  <a:lnTo>
                    <a:pt x="5053" y="2687"/>
                  </a:lnTo>
                  <a:lnTo>
                    <a:pt x="5053" y="2716"/>
                  </a:lnTo>
                  <a:lnTo>
                    <a:pt x="5058" y="2716"/>
                  </a:lnTo>
                  <a:lnTo>
                    <a:pt x="5058" y="2721"/>
                  </a:lnTo>
                  <a:lnTo>
                    <a:pt x="5058" y="2697"/>
                  </a:lnTo>
                  <a:lnTo>
                    <a:pt x="5058" y="2721"/>
                  </a:lnTo>
                  <a:lnTo>
                    <a:pt x="5063" y="2721"/>
                  </a:lnTo>
                  <a:lnTo>
                    <a:pt x="5063" y="2721"/>
                  </a:lnTo>
                  <a:lnTo>
                    <a:pt x="5063" y="2697"/>
                  </a:lnTo>
                  <a:lnTo>
                    <a:pt x="5063" y="2721"/>
                  </a:lnTo>
                  <a:lnTo>
                    <a:pt x="5067" y="2716"/>
                  </a:lnTo>
                  <a:lnTo>
                    <a:pt x="5067" y="2721"/>
                  </a:lnTo>
                  <a:lnTo>
                    <a:pt x="5067" y="2697"/>
                  </a:lnTo>
                  <a:lnTo>
                    <a:pt x="5067" y="2716"/>
                  </a:lnTo>
                  <a:lnTo>
                    <a:pt x="5072" y="2716"/>
                  </a:lnTo>
                  <a:lnTo>
                    <a:pt x="5072" y="2721"/>
                  </a:lnTo>
                  <a:lnTo>
                    <a:pt x="5072" y="2702"/>
                  </a:lnTo>
                  <a:lnTo>
                    <a:pt x="5072" y="2711"/>
                  </a:lnTo>
                  <a:lnTo>
                    <a:pt x="5077" y="2711"/>
                  </a:lnTo>
                  <a:lnTo>
                    <a:pt x="5077" y="2721"/>
                  </a:lnTo>
                  <a:lnTo>
                    <a:pt x="5077" y="2702"/>
                  </a:lnTo>
                  <a:lnTo>
                    <a:pt x="5077" y="2711"/>
                  </a:lnTo>
                  <a:lnTo>
                    <a:pt x="5082" y="2711"/>
                  </a:lnTo>
                  <a:lnTo>
                    <a:pt x="5082" y="2721"/>
                  </a:lnTo>
                  <a:lnTo>
                    <a:pt x="5082" y="2692"/>
                  </a:lnTo>
                  <a:lnTo>
                    <a:pt x="5082" y="2716"/>
                  </a:lnTo>
                  <a:lnTo>
                    <a:pt x="5086" y="2711"/>
                  </a:lnTo>
                  <a:lnTo>
                    <a:pt x="5086" y="2721"/>
                  </a:lnTo>
                  <a:lnTo>
                    <a:pt x="5086" y="2697"/>
                  </a:lnTo>
                  <a:lnTo>
                    <a:pt x="5086" y="2716"/>
                  </a:lnTo>
                  <a:lnTo>
                    <a:pt x="5091" y="2716"/>
                  </a:lnTo>
                  <a:lnTo>
                    <a:pt x="5091" y="2721"/>
                  </a:lnTo>
                  <a:lnTo>
                    <a:pt x="5091" y="2697"/>
                  </a:lnTo>
                  <a:lnTo>
                    <a:pt x="5091" y="2702"/>
                  </a:lnTo>
                  <a:lnTo>
                    <a:pt x="5096" y="2702"/>
                  </a:lnTo>
                  <a:lnTo>
                    <a:pt x="5096" y="2721"/>
                  </a:lnTo>
                  <a:lnTo>
                    <a:pt x="5096" y="2697"/>
                  </a:lnTo>
                  <a:lnTo>
                    <a:pt x="5096" y="2702"/>
                  </a:lnTo>
                  <a:lnTo>
                    <a:pt x="5101" y="2702"/>
                  </a:lnTo>
                  <a:lnTo>
                    <a:pt x="5101" y="2721"/>
                  </a:lnTo>
                  <a:lnTo>
                    <a:pt x="5101" y="2692"/>
                  </a:lnTo>
                  <a:lnTo>
                    <a:pt x="5101" y="2711"/>
                  </a:lnTo>
                  <a:lnTo>
                    <a:pt x="5105" y="2716"/>
                  </a:lnTo>
                  <a:lnTo>
                    <a:pt x="5105" y="2721"/>
                  </a:lnTo>
                  <a:lnTo>
                    <a:pt x="5105" y="2697"/>
                  </a:lnTo>
                  <a:lnTo>
                    <a:pt x="5105" y="2716"/>
                  </a:lnTo>
                  <a:lnTo>
                    <a:pt x="5110" y="2716"/>
                  </a:lnTo>
                  <a:lnTo>
                    <a:pt x="5110" y="2721"/>
                  </a:lnTo>
                  <a:lnTo>
                    <a:pt x="5110" y="2697"/>
                  </a:lnTo>
                  <a:lnTo>
                    <a:pt x="5110" y="2711"/>
                  </a:lnTo>
                  <a:lnTo>
                    <a:pt x="5115" y="2711"/>
                  </a:lnTo>
                  <a:lnTo>
                    <a:pt x="5115" y="2721"/>
                  </a:lnTo>
                  <a:lnTo>
                    <a:pt x="5115" y="2697"/>
                  </a:lnTo>
                  <a:lnTo>
                    <a:pt x="5115" y="2716"/>
                  </a:lnTo>
                  <a:lnTo>
                    <a:pt x="5119" y="2716"/>
                  </a:lnTo>
                  <a:lnTo>
                    <a:pt x="5119" y="2721"/>
                  </a:lnTo>
                  <a:lnTo>
                    <a:pt x="5119" y="2697"/>
                  </a:lnTo>
                  <a:lnTo>
                    <a:pt x="5119" y="2706"/>
                  </a:lnTo>
                  <a:lnTo>
                    <a:pt x="5124" y="2706"/>
                  </a:lnTo>
                  <a:lnTo>
                    <a:pt x="5124" y="2721"/>
                  </a:lnTo>
                  <a:lnTo>
                    <a:pt x="5124" y="2687"/>
                  </a:lnTo>
                  <a:lnTo>
                    <a:pt x="5124" y="2716"/>
                  </a:lnTo>
                  <a:lnTo>
                    <a:pt x="5129" y="2716"/>
                  </a:lnTo>
                  <a:lnTo>
                    <a:pt x="5129" y="2721"/>
                  </a:lnTo>
                  <a:lnTo>
                    <a:pt x="5129" y="2702"/>
                  </a:lnTo>
                  <a:lnTo>
                    <a:pt x="5129" y="2706"/>
                  </a:lnTo>
                  <a:lnTo>
                    <a:pt x="5134" y="2711"/>
                  </a:lnTo>
                  <a:lnTo>
                    <a:pt x="5134" y="2721"/>
                  </a:lnTo>
                  <a:lnTo>
                    <a:pt x="5134" y="2692"/>
                  </a:lnTo>
                  <a:lnTo>
                    <a:pt x="5134" y="2716"/>
                  </a:lnTo>
                  <a:lnTo>
                    <a:pt x="5138" y="2716"/>
                  </a:lnTo>
                  <a:lnTo>
                    <a:pt x="5138" y="2721"/>
                  </a:lnTo>
                  <a:lnTo>
                    <a:pt x="5138" y="2702"/>
                  </a:lnTo>
                  <a:lnTo>
                    <a:pt x="5138" y="2711"/>
                  </a:lnTo>
                  <a:lnTo>
                    <a:pt x="5143" y="2711"/>
                  </a:lnTo>
                  <a:lnTo>
                    <a:pt x="5143" y="2721"/>
                  </a:lnTo>
                  <a:lnTo>
                    <a:pt x="5143" y="2692"/>
                  </a:lnTo>
                  <a:lnTo>
                    <a:pt x="5143" y="2711"/>
                  </a:lnTo>
                  <a:lnTo>
                    <a:pt x="5148" y="2716"/>
                  </a:lnTo>
                  <a:lnTo>
                    <a:pt x="5148" y="2721"/>
                  </a:lnTo>
                  <a:lnTo>
                    <a:pt x="5148" y="2702"/>
                  </a:lnTo>
                  <a:lnTo>
                    <a:pt x="5148" y="2716"/>
                  </a:lnTo>
                  <a:lnTo>
                    <a:pt x="5153" y="2721"/>
                  </a:lnTo>
                  <a:lnTo>
                    <a:pt x="5153" y="2721"/>
                  </a:lnTo>
                  <a:lnTo>
                    <a:pt x="5153" y="2697"/>
                  </a:lnTo>
                  <a:lnTo>
                    <a:pt x="5153" y="2716"/>
                  </a:lnTo>
                  <a:lnTo>
                    <a:pt x="5157" y="2716"/>
                  </a:lnTo>
                  <a:lnTo>
                    <a:pt x="5157" y="2721"/>
                  </a:lnTo>
                  <a:lnTo>
                    <a:pt x="5157" y="2692"/>
                  </a:lnTo>
                  <a:lnTo>
                    <a:pt x="5157" y="2711"/>
                  </a:lnTo>
                  <a:lnTo>
                    <a:pt x="5162" y="2711"/>
                  </a:lnTo>
                  <a:lnTo>
                    <a:pt x="5162" y="2721"/>
                  </a:lnTo>
                  <a:lnTo>
                    <a:pt x="5162" y="2687"/>
                  </a:lnTo>
                  <a:lnTo>
                    <a:pt x="5162" y="2711"/>
                  </a:lnTo>
                  <a:lnTo>
                    <a:pt x="5167" y="2716"/>
                  </a:lnTo>
                  <a:lnTo>
                    <a:pt x="5167" y="2721"/>
                  </a:lnTo>
                  <a:lnTo>
                    <a:pt x="5167" y="2697"/>
                  </a:lnTo>
                  <a:lnTo>
                    <a:pt x="5167" y="2721"/>
                  </a:lnTo>
                  <a:lnTo>
                    <a:pt x="5172" y="2721"/>
                  </a:lnTo>
                  <a:lnTo>
                    <a:pt x="5172" y="2721"/>
                  </a:lnTo>
                  <a:lnTo>
                    <a:pt x="5172" y="2702"/>
                  </a:lnTo>
                  <a:lnTo>
                    <a:pt x="5172" y="2716"/>
                  </a:lnTo>
                  <a:lnTo>
                    <a:pt x="5176" y="2716"/>
                  </a:lnTo>
                  <a:lnTo>
                    <a:pt x="5176" y="2721"/>
                  </a:lnTo>
                  <a:lnTo>
                    <a:pt x="5176" y="2702"/>
                  </a:lnTo>
                  <a:lnTo>
                    <a:pt x="5176" y="2716"/>
                  </a:lnTo>
                  <a:lnTo>
                    <a:pt x="5181" y="2716"/>
                  </a:lnTo>
                  <a:lnTo>
                    <a:pt x="5181" y="2721"/>
                  </a:lnTo>
                  <a:lnTo>
                    <a:pt x="5181" y="2697"/>
                  </a:lnTo>
                  <a:lnTo>
                    <a:pt x="5181" y="2716"/>
                  </a:lnTo>
                  <a:lnTo>
                    <a:pt x="5186" y="2716"/>
                  </a:lnTo>
                  <a:lnTo>
                    <a:pt x="5186" y="2721"/>
                  </a:lnTo>
                  <a:lnTo>
                    <a:pt x="5186" y="2702"/>
                  </a:lnTo>
                  <a:lnTo>
                    <a:pt x="5186" y="2711"/>
                  </a:lnTo>
                  <a:lnTo>
                    <a:pt x="5191" y="2711"/>
                  </a:lnTo>
                  <a:lnTo>
                    <a:pt x="5191" y="2721"/>
                  </a:lnTo>
                  <a:lnTo>
                    <a:pt x="5191" y="2692"/>
                  </a:lnTo>
                  <a:lnTo>
                    <a:pt x="5191" y="2716"/>
                  </a:lnTo>
                  <a:lnTo>
                    <a:pt x="5195" y="2716"/>
                  </a:lnTo>
                  <a:lnTo>
                    <a:pt x="5195" y="2721"/>
                  </a:lnTo>
                  <a:lnTo>
                    <a:pt x="5195" y="2697"/>
                  </a:lnTo>
                  <a:lnTo>
                    <a:pt x="5195" y="2721"/>
                  </a:lnTo>
                  <a:lnTo>
                    <a:pt x="5200" y="2716"/>
                  </a:lnTo>
                  <a:lnTo>
                    <a:pt x="5200" y="2721"/>
                  </a:lnTo>
                  <a:lnTo>
                    <a:pt x="5200" y="2692"/>
                  </a:lnTo>
                  <a:lnTo>
                    <a:pt x="5200" y="2716"/>
                  </a:lnTo>
                  <a:lnTo>
                    <a:pt x="5205" y="2716"/>
                  </a:lnTo>
                  <a:lnTo>
                    <a:pt x="5205" y="2721"/>
                  </a:lnTo>
                  <a:lnTo>
                    <a:pt x="5205" y="2702"/>
                  </a:lnTo>
                  <a:lnTo>
                    <a:pt x="5205" y="2716"/>
                  </a:lnTo>
                  <a:lnTo>
                    <a:pt x="5209" y="2716"/>
                  </a:lnTo>
                  <a:lnTo>
                    <a:pt x="5209" y="2721"/>
                  </a:lnTo>
                  <a:lnTo>
                    <a:pt x="5209" y="2692"/>
                  </a:lnTo>
                  <a:lnTo>
                    <a:pt x="5209" y="2706"/>
                  </a:lnTo>
                  <a:lnTo>
                    <a:pt x="5214" y="2702"/>
                  </a:lnTo>
                  <a:lnTo>
                    <a:pt x="5214" y="2721"/>
                  </a:lnTo>
                  <a:lnTo>
                    <a:pt x="5214" y="2697"/>
                  </a:lnTo>
                  <a:lnTo>
                    <a:pt x="5214" y="2716"/>
                  </a:lnTo>
                  <a:lnTo>
                    <a:pt x="5219" y="2711"/>
                  </a:lnTo>
                  <a:lnTo>
                    <a:pt x="5219" y="2721"/>
                  </a:lnTo>
                  <a:lnTo>
                    <a:pt x="5219" y="2697"/>
                  </a:lnTo>
                  <a:lnTo>
                    <a:pt x="5219" y="2711"/>
                  </a:lnTo>
                  <a:lnTo>
                    <a:pt x="5224" y="2711"/>
                  </a:lnTo>
                  <a:lnTo>
                    <a:pt x="5224" y="2721"/>
                  </a:lnTo>
                  <a:lnTo>
                    <a:pt x="5224" y="2697"/>
                  </a:lnTo>
                  <a:lnTo>
                    <a:pt x="5224" y="2706"/>
                  </a:lnTo>
                  <a:lnTo>
                    <a:pt x="5228" y="2706"/>
                  </a:lnTo>
                  <a:lnTo>
                    <a:pt x="5228" y="2721"/>
                  </a:lnTo>
                  <a:lnTo>
                    <a:pt x="5228" y="2702"/>
                  </a:lnTo>
                  <a:lnTo>
                    <a:pt x="5228" y="2706"/>
                  </a:lnTo>
                  <a:lnTo>
                    <a:pt x="5233" y="2706"/>
                  </a:lnTo>
                  <a:lnTo>
                    <a:pt x="5233" y="2721"/>
                  </a:lnTo>
                  <a:lnTo>
                    <a:pt x="5233" y="2702"/>
                  </a:lnTo>
                  <a:lnTo>
                    <a:pt x="5233" y="2716"/>
                  </a:lnTo>
                  <a:lnTo>
                    <a:pt x="5238" y="2716"/>
                  </a:lnTo>
                  <a:lnTo>
                    <a:pt x="5238" y="2721"/>
                  </a:lnTo>
                  <a:lnTo>
                    <a:pt x="5238" y="2697"/>
                  </a:lnTo>
                  <a:lnTo>
                    <a:pt x="5238" y="2716"/>
                  </a:lnTo>
                  <a:lnTo>
                    <a:pt x="5243" y="2721"/>
                  </a:lnTo>
                  <a:lnTo>
                    <a:pt x="5243" y="2721"/>
                  </a:lnTo>
                  <a:lnTo>
                    <a:pt x="5243" y="2692"/>
                  </a:lnTo>
                  <a:lnTo>
                    <a:pt x="5243" y="2711"/>
                  </a:lnTo>
                  <a:lnTo>
                    <a:pt x="5247" y="2716"/>
                  </a:lnTo>
                  <a:lnTo>
                    <a:pt x="5247" y="2721"/>
                  </a:lnTo>
                  <a:lnTo>
                    <a:pt x="5247" y="2697"/>
                  </a:lnTo>
                  <a:lnTo>
                    <a:pt x="5247" y="2716"/>
                  </a:lnTo>
                  <a:lnTo>
                    <a:pt x="5252" y="2721"/>
                  </a:lnTo>
                  <a:lnTo>
                    <a:pt x="5252" y="2721"/>
                  </a:lnTo>
                  <a:lnTo>
                    <a:pt x="5252" y="2697"/>
                  </a:lnTo>
                  <a:lnTo>
                    <a:pt x="5252" y="2716"/>
                  </a:lnTo>
                  <a:lnTo>
                    <a:pt x="5257" y="2716"/>
                  </a:lnTo>
                  <a:lnTo>
                    <a:pt x="5257" y="2721"/>
                  </a:lnTo>
                  <a:lnTo>
                    <a:pt x="5257" y="2697"/>
                  </a:lnTo>
                  <a:lnTo>
                    <a:pt x="5257" y="2716"/>
                  </a:lnTo>
                  <a:lnTo>
                    <a:pt x="5262" y="2716"/>
                  </a:lnTo>
                  <a:lnTo>
                    <a:pt x="5262" y="2721"/>
                  </a:lnTo>
                  <a:lnTo>
                    <a:pt x="5262" y="2692"/>
                  </a:lnTo>
                  <a:lnTo>
                    <a:pt x="5262" y="2711"/>
                  </a:lnTo>
                  <a:lnTo>
                    <a:pt x="5266" y="2711"/>
                  </a:lnTo>
                  <a:lnTo>
                    <a:pt x="5266" y="2721"/>
                  </a:lnTo>
                  <a:lnTo>
                    <a:pt x="5266" y="2697"/>
                  </a:lnTo>
                  <a:lnTo>
                    <a:pt x="5266" y="2721"/>
                  </a:lnTo>
                  <a:lnTo>
                    <a:pt x="5271" y="2721"/>
                  </a:lnTo>
                  <a:lnTo>
                    <a:pt x="5271" y="2721"/>
                  </a:lnTo>
                  <a:lnTo>
                    <a:pt x="5271" y="2702"/>
                  </a:lnTo>
                  <a:lnTo>
                    <a:pt x="5271" y="2706"/>
                  </a:lnTo>
                  <a:lnTo>
                    <a:pt x="5276" y="2706"/>
                  </a:lnTo>
                  <a:lnTo>
                    <a:pt x="5276" y="2721"/>
                  </a:lnTo>
                  <a:lnTo>
                    <a:pt x="5276" y="2697"/>
                  </a:lnTo>
                  <a:lnTo>
                    <a:pt x="5276" y="2706"/>
                  </a:lnTo>
                  <a:lnTo>
                    <a:pt x="5280" y="2702"/>
                  </a:lnTo>
                  <a:lnTo>
                    <a:pt x="5280" y="2721"/>
                  </a:lnTo>
                  <a:lnTo>
                    <a:pt x="5280" y="2697"/>
                  </a:lnTo>
                  <a:lnTo>
                    <a:pt x="5280" y="2711"/>
                  </a:lnTo>
                  <a:lnTo>
                    <a:pt x="5285" y="2711"/>
                  </a:lnTo>
                  <a:lnTo>
                    <a:pt x="5285" y="2721"/>
                  </a:lnTo>
                  <a:lnTo>
                    <a:pt x="5285" y="2697"/>
                  </a:lnTo>
                  <a:lnTo>
                    <a:pt x="5285" y="2716"/>
                  </a:lnTo>
                  <a:lnTo>
                    <a:pt x="5290" y="2716"/>
                  </a:lnTo>
                  <a:lnTo>
                    <a:pt x="5290" y="2721"/>
                  </a:lnTo>
                  <a:lnTo>
                    <a:pt x="5290" y="2702"/>
                  </a:lnTo>
                  <a:lnTo>
                    <a:pt x="5290" y="2711"/>
                  </a:lnTo>
                  <a:lnTo>
                    <a:pt x="5295" y="2711"/>
                  </a:lnTo>
                  <a:lnTo>
                    <a:pt x="5295" y="2721"/>
                  </a:lnTo>
                  <a:lnTo>
                    <a:pt x="5295" y="2697"/>
                  </a:lnTo>
                  <a:lnTo>
                    <a:pt x="5295" y="2721"/>
                  </a:lnTo>
                  <a:lnTo>
                    <a:pt x="5299" y="2721"/>
                  </a:lnTo>
                  <a:lnTo>
                    <a:pt x="5299" y="2721"/>
                  </a:lnTo>
                  <a:lnTo>
                    <a:pt x="5299" y="2697"/>
                  </a:lnTo>
                  <a:lnTo>
                    <a:pt x="5299" y="2711"/>
                  </a:lnTo>
                  <a:lnTo>
                    <a:pt x="5304" y="2711"/>
                  </a:lnTo>
                  <a:lnTo>
                    <a:pt x="5304" y="2721"/>
                  </a:lnTo>
                  <a:lnTo>
                    <a:pt x="5304" y="2702"/>
                  </a:lnTo>
                  <a:lnTo>
                    <a:pt x="5304" y="2706"/>
                  </a:lnTo>
                  <a:lnTo>
                    <a:pt x="5309" y="2706"/>
                  </a:lnTo>
                  <a:lnTo>
                    <a:pt x="5309" y="2721"/>
                  </a:lnTo>
                  <a:lnTo>
                    <a:pt x="5309" y="2697"/>
                  </a:lnTo>
                  <a:lnTo>
                    <a:pt x="5309" y="2716"/>
                  </a:lnTo>
                  <a:lnTo>
                    <a:pt x="5314" y="2716"/>
                  </a:lnTo>
                  <a:lnTo>
                    <a:pt x="5314" y="2721"/>
                  </a:lnTo>
                  <a:lnTo>
                    <a:pt x="5314" y="2702"/>
                  </a:lnTo>
                  <a:lnTo>
                    <a:pt x="5314" y="2716"/>
                  </a:lnTo>
                  <a:lnTo>
                    <a:pt x="5318" y="2716"/>
                  </a:lnTo>
                  <a:lnTo>
                    <a:pt x="5318" y="2721"/>
                  </a:lnTo>
                  <a:lnTo>
                    <a:pt x="5318" y="2697"/>
                  </a:lnTo>
                  <a:lnTo>
                    <a:pt x="5318" y="2716"/>
                  </a:lnTo>
                  <a:lnTo>
                    <a:pt x="5323" y="2716"/>
                  </a:lnTo>
                  <a:lnTo>
                    <a:pt x="5323" y="2721"/>
                  </a:lnTo>
                  <a:lnTo>
                    <a:pt x="5323" y="2697"/>
                  </a:lnTo>
                  <a:lnTo>
                    <a:pt x="5323" y="2706"/>
                  </a:lnTo>
                  <a:lnTo>
                    <a:pt x="5328" y="2706"/>
                  </a:lnTo>
                  <a:lnTo>
                    <a:pt x="5328" y="2721"/>
                  </a:lnTo>
                  <a:lnTo>
                    <a:pt x="5328" y="2692"/>
                  </a:lnTo>
                  <a:lnTo>
                    <a:pt x="5328" y="2711"/>
                  </a:lnTo>
                  <a:lnTo>
                    <a:pt x="5333" y="2706"/>
                  </a:lnTo>
                  <a:lnTo>
                    <a:pt x="5333" y="2721"/>
                  </a:lnTo>
                  <a:lnTo>
                    <a:pt x="5333" y="2697"/>
                  </a:lnTo>
                  <a:lnTo>
                    <a:pt x="5333" y="2711"/>
                  </a:lnTo>
                  <a:lnTo>
                    <a:pt x="5337" y="2711"/>
                  </a:lnTo>
                  <a:lnTo>
                    <a:pt x="5337" y="2721"/>
                  </a:lnTo>
                  <a:lnTo>
                    <a:pt x="5337" y="2697"/>
                  </a:lnTo>
                  <a:lnTo>
                    <a:pt x="5337" y="2716"/>
                  </a:lnTo>
                  <a:lnTo>
                    <a:pt x="5342" y="2721"/>
                  </a:lnTo>
                  <a:lnTo>
                    <a:pt x="5342" y="2721"/>
                  </a:lnTo>
                  <a:lnTo>
                    <a:pt x="5342" y="2697"/>
                  </a:lnTo>
                  <a:lnTo>
                    <a:pt x="5342" y="2721"/>
                  </a:lnTo>
                  <a:lnTo>
                    <a:pt x="5347" y="2716"/>
                  </a:lnTo>
                  <a:lnTo>
                    <a:pt x="5347" y="2721"/>
                  </a:lnTo>
                  <a:lnTo>
                    <a:pt x="5347" y="2702"/>
                  </a:lnTo>
                  <a:lnTo>
                    <a:pt x="5347" y="2702"/>
                  </a:lnTo>
                  <a:lnTo>
                    <a:pt x="5352" y="2706"/>
                  </a:lnTo>
                  <a:lnTo>
                    <a:pt x="5352" y="2721"/>
                  </a:lnTo>
                  <a:lnTo>
                    <a:pt x="5352" y="2697"/>
                  </a:lnTo>
                  <a:lnTo>
                    <a:pt x="5352" y="2711"/>
                  </a:lnTo>
                  <a:lnTo>
                    <a:pt x="5356" y="2711"/>
                  </a:lnTo>
                  <a:lnTo>
                    <a:pt x="5356" y="2721"/>
                  </a:lnTo>
                  <a:lnTo>
                    <a:pt x="5356" y="2692"/>
                  </a:lnTo>
                  <a:lnTo>
                    <a:pt x="5356" y="2711"/>
                  </a:lnTo>
                  <a:lnTo>
                    <a:pt x="5361" y="2711"/>
                  </a:lnTo>
                  <a:lnTo>
                    <a:pt x="5361" y="2721"/>
                  </a:lnTo>
                  <a:lnTo>
                    <a:pt x="5361" y="2702"/>
                  </a:lnTo>
                  <a:lnTo>
                    <a:pt x="5361" y="2716"/>
                  </a:lnTo>
                  <a:lnTo>
                    <a:pt x="5366" y="2721"/>
                  </a:lnTo>
                  <a:lnTo>
                    <a:pt x="5366" y="2721"/>
                  </a:lnTo>
                  <a:lnTo>
                    <a:pt x="5366" y="2702"/>
                  </a:lnTo>
                  <a:lnTo>
                    <a:pt x="5366" y="2711"/>
                  </a:lnTo>
                  <a:lnTo>
                    <a:pt x="5370" y="2711"/>
                  </a:lnTo>
                  <a:lnTo>
                    <a:pt x="5370" y="2721"/>
                  </a:lnTo>
                  <a:lnTo>
                    <a:pt x="5370" y="2702"/>
                  </a:lnTo>
                  <a:lnTo>
                    <a:pt x="5370" y="2711"/>
                  </a:lnTo>
                  <a:lnTo>
                    <a:pt x="5375" y="2706"/>
                  </a:lnTo>
                  <a:lnTo>
                    <a:pt x="5375" y="2721"/>
                  </a:lnTo>
                  <a:lnTo>
                    <a:pt x="5375" y="2702"/>
                  </a:lnTo>
                  <a:lnTo>
                    <a:pt x="5375" y="2711"/>
                  </a:lnTo>
                  <a:lnTo>
                    <a:pt x="5380" y="2711"/>
                  </a:lnTo>
                  <a:lnTo>
                    <a:pt x="5380" y="2721"/>
                  </a:lnTo>
                  <a:lnTo>
                    <a:pt x="5380" y="2697"/>
                  </a:lnTo>
                  <a:lnTo>
                    <a:pt x="5380" y="2716"/>
                  </a:lnTo>
                  <a:lnTo>
                    <a:pt x="5385" y="2716"/>
                  </a:lnTo>
                  <a:lnTo>
                    <a:pt x="5385" y="2721"/>
                  </a:lnTo>
                  <a:lnTo>
                    <a:pt x="5385" y="2697"/>
                  </a:lnTo>
                  <a:lnTo>
                    <a:pt x="5385" y="2706"/>
                  </a:lnTo>
                  <a:lnTo>
                    <a:pt x="5389" y="2706"/>
                  </a:lnTo>
                  <a:lnTo>
                    <a:pt x="5389" y="2721"/>
                  </a:lnTo>
                  <a:lnTo>
                    <a:pt x="5389" y="2697"/>
                  </a:lnTo>
                  <a:lnTo>
                    <a:pt x="5389" y="2716"/>
                  </a:lnTo>
                  <a:lnTo>
                    <a:pt x="5394" y="2716"/>
                  </a:lnTo>
                  <a:lnTo>
                    <a:pt x="5394" y="2721"/>
                  </a:lnTo>
                  <a:lnTo>
                    <a:pt x="5394" y="2697"/>
                  </a:lnTo>
                  <a:lnTo>
                    <a:pt x="5394" y="2711"/>
                  </a:lnTo>
                  <a:lnTo>
                    <a:pt x="5399" y="2711"/>
                  </a:lnTo>
                  <a:lnTo>
                    <a:pt x="5399" y="2721"/>
                  </a:lnTo>
                  <a:lnTo>
                    <a:pt x="5399" y="2692"/>
                  </a:lnTo>
                  <a:lnTo>
                    <a:pt x="5399" y="2716"/>
                  </a:lnTo>
                  <a:lnTo>
                    <a:pt x="5404" y="2721"/>
                  </a:lnTo>
                  <a:lnTo>
                    <a:pt x="5404" y="2721"/>
                  </a:lnTo>
                  <a:lnTo>
                    <a:pt x="5404" y="2702"/>
                  </a:lnTo>
                  <a:lnTo>
                    <a:pt x="5404" y="2711"/>
                  </a:lnTo>
                  <a:lnTo>
                    <a:pt x="5408" y="2711"/>
                  </a:lnTo>
                  <a:lnTo>
                    <a:pt x="5408" y="2721"/>
                  </a:lnTo>
                  <a:lnTo>
                    <a:pt x="5408" y="2697"/>
                  </a:lnTo>
                  <a:lnTo>
                    <a:pt x="5408" y="2711"/>
                  </a:lnTo>
                  <a:lnTo>
                    <a:pt x="5413" y="2711"/>
                  </a:lnTo>
                  <a:lnTo>
                    <a:pt x="5413" y="2721"/>
                  </a:lnTo>
                  <a:lnTo>
                    <a:pt x="5413" y="2697"/>
                  </a:lnTo>
                  <a:lnTo>
                    <a:pt x="5413" y="2716"/>
                  </a:lnTo>
                  <a:lnTo>
                    <a:pt x="5418" y="2716"/>
                  </a:lnTo>
                  <a:lnTo>
                    <a:pt x="5418" y="2721"/>
                  </a:lnTo>
                  <a:lnTo>
                    <a:pt x="5418" y="2697"/>
                  </a:lnTo>
                  <a:lnTo>
                    <a:pt x="5418" y="2711"/>
                  </a:lnTo>
                  <a:lnTo>
                    <a:pt x="5423" y="2711"/>
                  </a:lnTo>
                  <a:lnTo>
                    <a:pt x="5423" y="2721"/>
                  </a:lnTo>
                  <a:lnTo>
                    <a:pt x="5423" y="2697"/>
                  </a:lnTo>
                  <a:lnTo>
                    <a:pt x="5423" y="2711"/>
                  </a:lnTo>
                  <a:lnTo>
                    <a:pt x="5427" y="2711"/>
                  </a:lnTo>
                  <a:lnTo>
                    <a:pt x="5427" y="2721"/>
                  </a:lnTo>
                  <a:lnTo>
                    <a:pt x="5427" y="2697"/>
                  </a:lnTo>
                  <a:lnTo>
                    <a:pt x="5427" y="2711"/>
                  </a:lnTo>
                  <a:lnTo>
                    <a:pt x="5432" y="2711"/>
                  </a:lnTo>
                  <a:lnTo>
                    <a:pt x="5432" y="2721"/>
                  </a:lnTo>
                  <a:lnTo>
                    <a:pt x="5432" y="2697"/>
                  </a:lnTo>
                  <a:lnTo>
                    <a:pt x="5432" y="2711"/>
                  </a:lnTo>
                  <a:lnTo>
                    <a:pt x="5437" y="2711"/>
                  </a:lnTo>
                  <a:lnTo>
                    <a:pt x="5437" y="2721"/>
                  </a:lnTo>
                  <a:lnTo>
                    <a:pt x="5437" y="2692"/>
                  </a:lnTo>
                  <a:lnTo>
                    <a:pt x="5437" y="2721"/>
                  </a:lnTo>
                  <a:lnTo>
                    <a:pt x="5441" y="2721"/>
                  </a:lnTo>
                  <a:lnTo>
                    <a:pt x="5441" y="2721"/>
                  </a:lnTo>
                  <a:lnTo>
                    <a:pt x="5441" y="2697"/>
                  </a:lnTo>
                  <a:lnTo>
                    <a:pt x="5441" y="2716"/>
                  </a:lnTo>
                  <a:lnTo>
                    <a:pt x="5446" y="2716"/>
                  </a:lnTo>
                  <a:lnTo>
                    <a:pt x="5446" y="2721"/>
                  </a:lnTo>
                  <a:lnTo>
                    <a:pt x="5446" y="2697"/>
                  </a:lnTo>
                  <a:lnTo>
                    <a:pt x="5446" y="2716"/>
                  </a:lnTo>
                  <a:lnTo>
                    <a:pt x="5451" y="2716"/>
                  </a:lnTo>
                  <a:lnTo>
                    <a:pt x="5451" y="2721"/>
                  </a:lnTo>
                  <a:lnTo>
                    <a:pt x="5451" y="2702"/>
                  </a:lnTo>
                  <a:lnTo>
                    <a:pt x="5451" y="2711"/>
                  </a:lnTo>
                  <a:lnTo>
                    <a:pt x="5456" y="2711"/>
                  </a:lnTo>
                  <a:lnTo>
                    <a:pt x="5456" y="2721"/>
                  </a:lnTo>
                  <a:lnTo>
                    <a:pt x="5456" y="2683"/>
                  </a:lnTo>
                  <a:lnTo>
                    <a:pt x="5456" y="2716"/>
                  </a:lnTo>
                  <a:lnTo>
                    <a:pt x="5460" y="2716"/>
                  </a:lnTo>
                  <a:lnTo>
                    <a:pt x="5460" y="2721"/>
                  </a:lnTo>
                  <a:lnTo>
                    <a:pt x="5460" y="2697"/>
                  </a:lnTo>
                  <a:lnTo>
                    <a:pt x="5460" y="2711"/>
                  </a:lnTo>
                  <a:lnTo>
                    <a:pt x="5465" y="2711"/>
                  </a:lnTo>
                  <a:lnTo>
                    <a:pt x="5465" y="2721"/>
                  </a:lnTo>
                  <a:lnTo>
                    <a:pt x="5465" y="2697"/>
                  </a:lnTo>
                  <a:lnTo>
                    <a:pt x="5465" y="2716"/>
                  </a:lnTo>
                  <a:lnTo>
                    <a:pt x="5470" y="2711"/>
                  </a:lnTo>
                  <a:lnTo>
                    <a:pt x="5470" y="2721"/>
                  </a:lnTo>
                  <a:lnTo>
                    <a:pt x="5470" y="2702"/>
                  </a:lnTo>
                  <a:lnTo>
                    <a:pt x="5470" y="2711"/>
                  </a:lnTo>
                  <a:lnTo>
                    <a:pt x="5475" y="2706"/>
                  </a:lnTo>
                  <a:lnTo>
                    <a:pt x="5475" y="2721"/>
                  </a:lnTo>
                  <a:lnTo>
                    <a:pt x="5475" y="2702"/>
                  </a:lnTo>
                  <a:lnTo>
                    <a:pt x="5475" y="2716"/>
                  </a:lnTo>
                  <a:lnTo>
                    <a:pt x="5479" y="2721"/>
                  </a:lnTo>
                  <a:lnTo>
                    <a:pt x="5479" y="2721"/>
                  </a:lnTo>
                  <a:lnTo>
                    <a:pt x="5479" y="2697"/>
                  </a:lnTo>
                  <a:lnTo>
                    <a:pt x="5479" y="2711"/>
                  </a:lnTo>
                  <a:lnTo>
                    <a:pt x="5484" y="2711"/>
                  </a:lnTo>
                  <a:lnTo>
                    <a:pt x="5484" y="2721"/>
                  </a:lnTo>
                  <a:lnTo>
                    <a:pt x="5484" y="2702"/>
                  </a:lnTo>
                  <a:lnTo>
                    <a:pt x="5484" y="2716"/>
                  </a:lnTo>
                  <a:lnTo>
                    <a:pt x="5489" y="2716"/>
                  </a:lnTo>
                  <a:lnTo>
                    <a:pt x="5489" y="2721"/>
                  </a:lnTo>
                  <a:lnTo>
                    <a:pt x="5489" y="2697"/>
                  </a:lnTo>
                  <a:lnTo>
                    <a:pt x="5489" y="2716"/>
                  </a:lnTo>
                  <a:lnTo>
                    <a:pt x="5494" y="2716"/>
                  </a:lnTo>
                  <a:lnTo>
                    <a:pt x="5494" y="2721"/>
                  </a:lnTo>
                  <a:lnTo>
                    <a:pt x="5494" y="2702"/>
                  </a:lnTo>
                  <a:lnTo>
                    <a:pt x="5494" y="2716"/>
                  </a:lnTo>
                  <a:lnTo>
                    <a:pt x="5498" y="2716"/>
                  </a:lnTo>
                  <a:lnTo>
                    <a:pt x="5498" y="2721"/>
                  </a:lnTo>
                  <a:lnTo>
                    <a:pt x="5498" y="2697"/>
                  </a:lnTo>
                  <a:lnTo>
                    <a:pt x="5498" y="2711"/>
                  </a:lnTo>
                  <a:lnTo>
                    <a:pt x="5503" y="2706"/>
                  </a:lnTo>
                  <a:lnTo>
                    <a:pt x="5503" y="2721"/>
                  </a:lnTo>
                  <a:lnTo>
                    <a:pt x="5503" y="2702"/>
                  </a:lnTo>
                  <a:lnTo>
                    <a:pt x="5503" y="2711"/>
                  </a:lnTo>
                  <a:lnTo>
                    <a:pt x="5508" y="2711"/>
                  </a:lnTo>
                  <a:lnTo>
                    <a:pt x="5508" y="2721"/>
                  </a:lnTo>
                  <a:lnTo>
                    <a:pt x="5508" y="2697"/>
                  </a:lnTo>
                  <a:lnTo>
                    <a:pt x="5508" y="2711"/>
                  </a:lnTo>
                  <a:lnTo>
                    <a:pt x="5513" y="2716"/>
                  </a:lnTo>
                  <a:lnTo>
                    <a:pt x="5513" y="2721"/>
                  </a:lnTo>
                  <a:lnTo>
                    <a:pt x="5513" y="2702"/>
                  </a:lnTo>
                  <a:lnTo>
                    <a:pt x="5513" y="2706"/>
                  </a:lnTo>
                  <a:lnTo>
                    <a:pt x="5517" y="2706"/>
                  </a:lnTo>
                  <a:lnTo>
                    <a:pt x="5517" y="2721"/>
                  </a:lnTo>
                  <a:lnTo>
                    <a:pt x="5517" y="2692"/>
                  </a:lnTo>
                  <a:lnTo>
                    <a:pt x="5517" y="2716"/>
                  </a:lnTo>
                  <a:lnTo>
                    <a:pt x="5522" y="2716"/>
                  </a:lnTo>
                  <a:lnTo>
                    <a:pt x="5522" y="2721"/>
                  </a:lnTo>
                  <a:lnTo>
                    <a:pt x="5522" y="2697"/>
                  </a:lnTo>
                  <a:lnTo>
                    <a:pt x="5522" y="2716"/>
                  </a:lnTo>
                  <a:lnTo>
                    <a:pt x="5527" y="2716"/>
                  </a:lnTo>
                  <a:lnTo>
                    <a:pt x="5527" y="2721"/>
                  </a:lnTo>
                  <a:lnTo>
                    <a:pt x="5527" y="2692"/>
                  </a:lnTo>
                  <a:lnTo>
                    <a:pt x="5527" y="2716"/>
                  </a:lnTo>
                  <a:lnTo>
                    <a:pt x="5531" y="2711"/>
                  </a:lnTo>
                  <a:lnTo>
                    <a:pt x="5531" y="2721"/>
                  </a:lnTo>
                  <a:lnTo>
                    <a:pt x="5531" y="2702"/>
                  </a:lnTo>
                  <a:lnTo>
                    <a:pt x="5531" y="2716"/>
                  </a:lnTo>
                  <a:lnTo>
                    <a:pt x="5536" y="2721"/>
                  </a:lnTo>
                  <a:lnTo>
                    <a:pt x="5536" y="2721"/>
                  </a:lnTo>
                  <a:lnTo>
                    <a:pt x="5536" y="2697"/>
                  </a:lnTo>
                  <a:lnTo>
                    <a:pt x="5536" y="2716"/>
                  </a:lnTo>
                  <a:lnTo>
                    <a:pt x="5541" y="2716"/>
                  </a:lnTo>
                  <a:lnTo>
                    <a:pt x="5541" y="2721"/>
                  </a:lnTo>
                  <a:lnTo>
                    <a:pt x="5541" y="2697"/>
                  </a:lnTo>
                  <a:lnTo>
                    <a:pt x="5541" y="2711"/>
                  </a:lnTo>
                  <a:lnTo>
                    <a:pt x="5546" y="2711"/>
                  </a:lnTo>
                  <a:lnTo>
                    <a:pt x="5546" y="2721"/>
                  </a:lnTo>
                  <a:lnTo>
                    <a:pt x="5546" y="2697"/>
                  </a:lnTo>
                  <a:lnTo>
                    <a:pt x="5546" y="2716"/>
                  </a:lnTo>
                  <a:lnTo>
                    <a:pt x="5550" y="2716"/>
                  </a:lnTo>
                  <a:lnTo>
                    <a:pt x="5550" y="2721"/>
                  </a:lnTo>
                  <a:lnTo>
                    <a:pt x="5550" y="2697"/>
                  </a:lnTo>
                  <a:lnTo>
                    <a:pt x="5550" y="2716"/>
                  </a:lnTo>
                  <a:lnTo>
                    <a:pt x="5555" y="2716"/>
                  </a:lnTo>
                  <a:lnTo>
                    <a:pt x="5555" y="2721"/>
                  </a:lnTo>
                  <a:lnTo>
                    <a:pt x="5555" y="2692"/>
                  </a:lnTo>
                  <a:lnTo>
                    <a:pt x="5555" y="2711"/>
                  </a:lnTo>
                  <a:lnTo>
                    <a:pt x="5560" y="2711"/>
                  </a:lnTo>
                  <a:lnTo>
                    <a:pt x="5560" y="2721"/>
                  </a:lnTo>
                  <a:lnTo>
                    <a:pt x="5560" y="2702"/>
                  </a:lnTo>
                  <a:lnTo>
                    <a:pt x="5560" y="2716"/>
                  </a:lnTo>
                  <a:lnTo>
                    <a:pt x="5565" y="2716"/>
                  </a:lnTo>
                  <a:lnTo>
                    <a:pt x="5565" y="2721"/>
                  </a:lnTo>
                  <a:lnTo>
                    <a:pt x="5565" y="2697"/>
                  </a:lnTo>
                  <a:lnTo>
                    <a:pt x="5565" y="2711"/>
                  </a:lnTo>
                  <a:lnTo>
                    <a:pt x="5569" y="2711"/>
                  </a:lnTo>
                  <a:lnTo>
                    <a:pt x="5569" y="2721"/>
                  </a:lnTo>
                  <a:lnTo>
                    <a:pt x="5569" y="2692"/>
                  </a:lnTo>
                  <a:lnTo>
                    <a:pt x="5569" y="2711"/>
                  </a:lnTo>
                  <a:lnTo>
                    <a:pt x="5574" y="2711"/>
                  </a:lnTo>
                  <a:lnTo>
                    <a:pt x="5574" y="2721"/>
                  </a:lnTo>
                  <a:lnTo>
                    <a:pt x="5574" y="2697"/>
                  </a:lnTo>
                  <a:lnTo>
                    <a:pt x="5574" y="2716"/>
                  </a:lnTo>
                  <a:lnTo>
                    <a:pt x="5579" y="2716"/>
                  </a:lnTo>
                  <a:lnTo>
                    <a:pt x="5579" y="2721"/>
                  </a:lnTo>
                  <a:lnTo>
                    <a:pt x="5579" y="2697"/>
                  </a:lnTo>
                  <a:lnTo>
                    <a:pt x="5579" y="2716"/>
                  </a:lnTo>
                  <a:lnTo>
                    <a:pt x="5584" y="2716"/>
                  </a:lnTo>
                  <a:lnTo>
                    <a:pt x="5584" y="2721"/>
                  </a:lnTo>
                  <a:lnTo>
                    <a:pt x="5584" y="2697"/>
                  </a:lnTo>
                  <a:lnTo>
                    <a:pt x="5584" y="2721"/>
                  </a:lnTo>
                  <a:lnTo>
                    <a:pt x="5588" y="2721"/>
                  </a:lnTo>
                  <a:lnTo>
                    <a:pt x="5588" y="2721"/>
                  </a:lnTo>
                  <a:lnTo>
                    <a:pt x="5588" y="2697"/>
                  </a:lnTo>
                  <a:lnTo>
                    <a:pt x="5588" y="2711"/>
                  </a:lnTo>
                  <a:lnTo>
                    <a:pt x="5593" y="2711"/>
                  </a:lnTo>
                  <a:lnTo>
                    <a:pt x="5593" y="2721"/>
                  </a:lnTo>
                  <a:lnTo>
                    <a:pt x="5593" y="2697"/>
                  </a:lnTo>
                  <a:lnTo>
                    <a:pt x="5593" y="2706"/>
                  </a:lnTo>
                  <a:lnTo>
                    <a:pt x="5598" y="2706"/>
                  </a:lnTo>
                  <a:lnTo>
                    <a:pt x="5598" y="2721"/>
                  </a:lnTo>
                  <a:lnTo>
                    <a:pt x="5598" y="2697"/>
                  </a:lnTo>
                  <a:lnTo>
                    <a:pt x="5598" y="2716"/>
                  </a:lnTo>
                  <a:lnTo>
                    <a:pt x="5603" y="2711"/>
                  </a:lnTo>
                  <a:lnTo>
                    <a:pt x="5603" y="2721"/>
                  </a:lnTo>
                  <a:lnTo>
                    <a:pt x="5603" y="2697"/>
                  </a:lnTo>
                  <a:lnTo>
                    <a:pt x="5603" y="2711"/>
                  </a:lnTo>
                  <a:lnTo>
                    <a:pt x="5607" y="2711"/>
                  </a:lnTo>
                  <a:lnTo>
                    <a:pt x="5607" y="2721"/>
                  </a:lnTo>
                  <a:lnTo>
                    <a:pt x="5607" y="2697"/>
                  </a:lnTo>
                  <a:lnTo>
                    <a:pt x="5607" y="2716"/>
                  </a:lnTo>
                  <a:lnTo>
                    <a:pt x="5612" y="2716"/>
                  </a:lnTo>
                  <a:lnTo>
                    <a:pt x="5612" y="2721"/>
                  </a:lnTo>
                  <a:lnTo>
                    <a:pt x="5612" y="2702"/>
                  </a:lnTo>
                  <a:lnTo>
                    <a:pt x="5612" y="2711"/>
                  </a:lnTo>
                  <a:lnTo>
                    <a:pt x="5617" y="2711"/>
                  </a:lnTo>
                  <a:lnTo>
                    <a:pt x="5617" y="2721"/>
                  </a:lnTo>
                  <a:lnTo>
                    <a:pt x="5617" y="2697"/>
                  </a:lnTo>
                  <a:lnTo>
                    <a:pt x="5617" y="2716"/>
                  </a:lnTo>
                  <a:lnTo>
                    <a:pt x="5621" y="2716"/>
                  </a:lnTo>
                  <a:lnTo>
                    <a:pt x="5621" y="2721"/>
                  </a:lnTo>
                  <a:lnTo>
                    <a:pt x="5621" y="2697"/>
                  </a:lnTo>
                  <a:lnTo>
                    <a:pt x="5621" y="2711"/>
                  </a:lnTo>
                  <a:lnTo>
                    <a:pt x="5626" y="2711"/>
                  </a:lnTo>
                  <a:lnTo>
                    <a:pt x="5626" y="2721"/>
                  </a:lnTo>
                  <a:lnTo>
                    <a:pt x="5626" y="2702"/>
                  </a:lnTo>
                  <a:lnTo>
                    <a:pt x="5626" y="2706"/>
                  </a:lnTo>
                  <a:lnTo>
                    <a:pt x="5631" y="2706"/>
                  </a:lnTo>
                  <a:lnTo>
                    <a:pt x="5631" y="2721"/>
                  </a:lnTo>
                  <a:lnTo>
                    <a:pt x="5631" y="2697"/>
                  </a:lnTo>
                  <a:lnTo>
                    <a:pt x="5631" y="2702"/>
                  </a:lnTo>
                  <a:lnTo>
                    <a:pt x="5636" y="2702"/>
                  </a:lnTo>
                  <a:lnTo>
                    <a:pt x="5636" y="2721"/>
                  </a:lnTo>
                  <a:lnTo>
                    <a:pt x="5636" y="2702"/>
                  </a:lnTo>
                  <a:lnTo>
                    <a:pt x="5636" y="2711"/>
                  </a:lnTo>
                  <a:lnTo>
                    <a:pt x="5640" y="2711"/>
                  </a:lnTo>
                  <a:lnTo>
                    <a:pt x="5640" y="2721"/>
                  </a:lnTo>
                  <a:lnTo>
                    <a:pt x="5640" y="2697"/>
                  </a:lnTo>
                  <a:lnTo>
                    <a:pt x="5640" y="2716"/>
                  </a:lnTo>
                  <a:lnTo>
                    <a:pt x="5645" y="2716"/>
                  </a:lnTo>
                  <a:lnTo>
                    <a:pt x="5645" y="2721"/>
                  </a:lnTo>
                  <a:lnTo>
                    <a:pt x="5645" y="2702"/>
                  </a:lnTo>
                  <a:lnTo>
                    <a:pt x="5645" y="2706"/>
                  </a:lnTo>
                  <a:lnTo>
                    <a:pt x="5650" y="2706"/>
                  </a:lnTo>
                  <a:lnTo>
                    <a:pt x="5650" y="2721"/>
                  </a:lnTo>
                  <a:lnTo>
                    <a:pt x="5650" y="2702"/>
                  </a:lnTo>
                  <a:lnTo>
                    <a:pt x="5650" y="2711"/>
                  </a:lnTo>
                  <a:lnTo>
                    <a:pt x="5655" y="2711"/>
                  </a:lnTo>
                  <a:lnTo>
                    <a:pt x="5655" y="2721"/>
                  </a:lnTo>
                  <a:lnTo>
                    <a:pt x="5655" y="2702"/>
                  </a:lnTo>
                  <a:lnTo>
                    <a:pt x="5655" y="2711"/>
                  </a:lnTo>
                  <a:lnTo>
                    <a:pt x="5659" y="2711"/>
                  </a:lnTo>
                  <a:lnTo>
                    <a:pt x="5659" y="2721"/>
                  </a:lnTo>
                  <a:lnTo>
                    <a:pt x="5659" y="2697"/>
                  </a:lnTo>
                  <a:lnTo>
                    <a:pt x="5659" y="2711"/>
                  </a:lnTo>
                  <a:lnTo>
                    <a:pt x="5664" y="2711"/>
                  </a:lnTo>
                  <a:lnTo>
                    <a:pt x="5664" y="2721"/>
                  </a:lnTo>
                  <a:lnTo>
                    <a:pt x="5664" y="2702"/>
                  </a:lnTo>
                  <a:lnTo>
                    <a:pt x="5664" y="2711"/>
                  </a:lnTo>
                  <a:lnTo>
                    <a:pt x="5669" y="2711"/>
                  </a:lnTo>
                  <a:lnTo>
                    <a:pt x="5669" y="2721"/>
                  </a:lnTo>
                  <a:lnTo>
                    <a:pt x="5669" y="2697"/>
                  </a:lnTo>
                  <a:lnTo>
                    <a:pt x="5669" y="2706"/>
                  </a:lnTo>
                  <a:lnTo>
                    <a:pt x="5674" y="2711"/>
                  </a:lnTo>
                  <a:lnTo>
                    <a:pt x="5674" y="2721"/>
                  </a:lnTo>
                  <a:lnTo>
                    <a:pt x="5674" y="2697"/>
                  </a:lnTo>
                  <a:lnTo>
                    <a:pt x="5674" y="2711"/>
                  </a:lnTo>
                  <a:lnTo>
                    <a:pt x="5678" y="2706"/>
                  </a:lnTo>
                  <a:lnTo>
                    <a:pt x="5678" y="2721"/>
                  </a:lnTo>
                  <a:lnTo>
                    <a:pt x="5678" y="2697"/>
                  </a:lnTo>
                  <a:lnTo>
                    <a:pt x="5678" y="2716"/>
                  </a:lnTo>
                  <a:lnTo>
                    <a:pt x="5683" y="2721"/>
                  </a:lnTo>
                  <a:lnTo>
                    <a:pt x="5683" y="2721"/>
                  </a:lnTo>
                  <a:lnTo>
                    <a:pt x="5683" y="2697"/>
                  </a:lnTo>
                  <a:lnTo>
                    <a:pt x="5683" y="2716"/>
                  </a:lnTo>
                  <a:lnTo>
                    <a:pt x="5688" y="2716"/>
                  </a:lnTo>
                  <a:lnTo>
                    <a:pt x="5688" y="2721"/>
                  </a:lnTo>
                  <a:lnTo>
                    <a:pt x="5688" y="2668"/>
                  </a:lnTo>
                  <a:lnTo>
                    <a:pt x="5688" y="2716"/>
                  </a:lnTo>
                  <a:lnTo>
                    <a:pt x="5692" y="2716"/>
                  </a:lnTo>
                  <a:lnTo>
                    <a:pt x="5692" y="2721"/>
                  </a:lnTo>
                  <a:lnTo>
                    <a:pt x="5692" y="2697"/>
                  </a:lnTo>
                  <a:lnTo>
                    <a:pt x="5692" y="2706"/>
                  </a:lnTo>
                  <a:lnTo>
                    <a:pt x="5697" y="2706"/>
                  </a:lnTo>
                  <a:lnTo>
                    <a:pt x="5697" y="2721"/>
                  </a:lnTo>
                  <a:lnTo>
                    <a:pt x="5697" y="2697"/>
                  </a:lnTo>
                  <a:lnTo>
                    <a:pt x="5697" y="2711"/>
                  </a:lnTo>
                  <a:lnTo>
                    <a:pt x="5702" y="2711"/>
                  </a:lnTo>
                  <a:lnTo>
                    <a:pt x="5702" y="2721"/>
                  </a:lnTo>
                  <a:lnTo>
                    <a:pt x="5702" y="2692"/>
                  </a:lnTo>
                  <a:lnTo>
                    <a:pt x="5702" y="2711"/>
                  </a:lnTo>
                  <a:lnTo>
                    <a:pt x="5707" y="2716"/>
                  </a:lnTo>
                  <a:lnTo>
                    <a:pt x="5707" y="2721"/>
                  </a:lnTo>
                  <a:lnTo>
                    <a:pt x="5707" y="2697"/>
                  </a:lnTo>
                  <a:lnTo>
                    <a:pt x="5707" y="2711"/>
                  </a:lnTo>
                  <a:lnTo>
                    <a:pt x="5711" y="2711"/>
                  </a:lnTo>
                  <a:lnTo>
                    <a:pt x="5711" y="2721"/>
                  </a:lnTo>
                  <a:lnTo>
                    <a:pt x="5711" y="2692"/>
                  </a:lnTo>
                  <a:lnTo>
                    <a:pt x="5711" y="2711"/>
                  </a:lnTo>
                  <a:lnTo>
                    <a:pt x="5716" y="2711"/>
                  </a:lnTo>
                  <a:lnTo>
                    <a:pt x="5716" y="2721"/>
                  </a:lnTo>
                  <a:lnTo>
                    <a:pt x="5716" y="2697"/>
                  </a:lnTo>
                  <a:lnTo>
                    <a:pt x="5716" y="2711"/>
                  </a:lnTo>
                  <a:lnTo>
                    <a:pt x="5721" y="2716"/>
                  </a:lnTo>
                  <a:lnTo>
                    <a:pt x="5721" y="2721"/>
                  </a:lnTo>
                  <a:lnTo>
                    <a:pt x="5721" y="2697"/>
                  </a:lnTo>
                  <a:lnTo>
                    <a:pt x="5721" y="2706"/>
                  </a:lnTo>
                  <a:lnTo>
                    <a:pt x="5726" y="2706"/>
                  </a:lnTo>
                  <a:lnTo>
                    <a:pt x="5726" y="2721"/>
                  </a:lnTo>
                  <a:lnTo>
                    <a:pt x="5726" y="2697"/>
                  </a:lnTo>
                  <a:lnTo>
                    <a:pt x="5726" y="2706"/>
                  </a:lnTo>
                  <a:lnTo>
                    <a:pt x="5730" y="2706"/>
                  </a:lnTo>
                  <a:lnTo>
                    <a:pt x="5730" y="2721"/>
                  </a:lnTo>
                  <a:lnTo>
                    <a:pt x="5730" y="2697"/>
                  </a:lnTo>
                  <a:lnTo>
                    <a:pt x="5730" y="2716"/>
                  </a:lnTo>
                  <a:lnTo>
                    <a:pt x="5735" y="2721"/>
                  </a:lnTo>
                  <a:lnTo>
                    <a:pt x="5735" y="2721"/>
                  </a:lnTo>
                  <a:lnTo>
                    <a:pt x="5735" y="2697"/>
                  </a:lnTo>
                  <a:lnTo>
                    <a:pt x="5735" y="2711"/>
                  </a:lnTo>
                  <a:lnTo>
                    <a:pt x="5740" y="2711"/>
                  </a:lnTo>
                  <a:lnTo>
                    <a:pt x="5740" y="2721"/>
                  </a:lnTo>
                  <a:lnTo>
                    <a:pt x="5740" y="2650"/>
                  </a:lnTo>
                  <a:lnTo>
                    <a:pt x="5740" y="2711"/>
                  </a:lnTo>
                  <a:lnTo>
                    <a:pt x="5745" y="2711"/>
                  </a:lnTo>
                  <a:lnTo>
                    <a:pt x="5745" y="2721"/>
                  </a:lnTo>
                  <a:lnTo>
                    <a:pt x="5745" y="2702"/>
                  </a:lnTo>
                  <a:lnTo>
                    <a:pt x="5745" y="2716"/>
                  </a:lnTo>
                  <a:lnTo>
                    <a:pt x="5749" y="2716"/>
                  </a:lnTo>
                  <a:lnTo>
                    <a:pt x="5749" y="2721"/>
                  </a:lnTo>
                  <a:lnTo>
                    <a:pt x="5749" y="2697"/>
                  </a:lnTo>
                  <a:lnTo>
                    <a:pt x="5749" y="2716"/>
                  </a:lnTo>
                  <a:lnTo>
                    <a:pt x="5754" y="2716"/>
                  </a:lnTo>
                  <a:lnTo>
                    <a:pt x="5754" y="2721"/>
                  </a:lnTo>
                  <a:lnTo>
                    <a:pt x="5754" y="2702"/>
                  </a:lnTo>
                  <a:lnTo>
                    <a:pt x="5754" y="2706"/>
                  </a:lnTo>
                  <a:lnTo>
                    <a:pt x="5759" y="2706"/>
                  </a:lnTo>
                  <a:lnTo>
                    <a:pt x="5759" y="2721"/>
                  </a:lnTo>
                  <a:lnTo>
                    <a:pt x="5759" y="2697"/>
                  </a:lnTo>
                  <a:lnTo>
                    <a:pt x="5759" y="2706"/>
                  </a:lnTo>
                  <a:lnTo>
                    <a:pt x="5764" y="2711"/>
                  </a:lnTo>
                  <a:lnTo>
                    <a:pt x="5764" y="2721"/>
                  </a:lnTo>
                  <a:lnTo>
                    <a:pt x="5764" y="2697"/>
                  </a:lnTo>
                  <a:lnTo>
                    <a:pt x="5764" y="2711"/>
                  </a:lnTo>
                  <a:lnTo>
                    <a:pt x="5768" y="2711"/>
                  </a:lnTo>
                  <a:lnTo>
                    <a:pt x="5768" y="2721"/>
                  </a:lnTo>
                  <a:lnTo>
                    <a:pt x="5768" y="2697"/>
                  </a:lnTo>
                  <a:lnTo>
                    <a:pt x="5768" y="2711"/>
                  </a:lnTo>
                  <a:lnTo>
                    <a:pt x="5773" y="2711"/>
                  </a:lnTo>
                  <a:lnTo>
                    <a:pt x="5773" y="2721"/>
                  </a:lnTo>
                  <a:lnTo>
                    <a:pt x="5773" y="2697"/>
                  </a:lnTo>
                  <a:lnTo>
                    <a:pt x="5773" y="2716"/>
                  </a:lnTo>
                  <a:lnTo>
                    <a:pt x="5778" y="2716"/>
                  </a:lnTo>
                  <a:lnTo>
                    <a:pt x="5778" y="2721"/>
                  </a:lnTo>
                  <a:lnTo>
                    <a:pt x="5778" y="2697"/>
                  </a:lnTo>
                  <a:lnTo>
                    <a:pt x="5778" y="2702"/>
                  </a:lnTo>
                  <a:lnTo>
                    <a:pt x="5782" y="2702"/>
                  </a:lnTo>
                  <a:lnTo>
                    <a:pt x="5782" y="2721"/>
                  </a:lnTo>
                  <a:lnTo>
                    <a:pt x="5782" y="2702"/>
                  </a:lnTo>
                  <a:lnTo>
                    <a:pt x="5782" y="2716"/>
                  </a:lnTo>
                  <a:lnTo>
                    <a:pt x="5787" y="2721"/>
                  </a:lnTo>
                  <a:lnTo>
                    <a:pt x="5787" y="2721"/>
                  </a:lnTo>
                  <a:lnTo>
                    <a:pt x="5787" y="2702"/>
                  </a:lnTo>
                  <a:lnTo>
                    <a:pt x="5787" y="2711"/>
                  </a:lnTo>
                  <a:lnTo>
                    <a:pt x="5792" y="2711"/>
                  </a:lnTo>
                  <a:lnTo>
                    <a:pt x="5792" y="2721"/>
                  </a:lnTo>
                  <a:lnTo>
                    <a:pt x="5792" y="2702"/>
                  </a:lnTo>
                  <a:lnTo>
                    <a:pt x="5792" y="2716"/>
                  </a:lnTo>
                  <a:lnTo>
                    <a:pt x="5797" y="2716"/>
                  </a:lnTo>
                  <a:lnTo>
                    <a:pt x="5797" y="2721"/>
                  </a:lnTo>
                  <a:lnTo>
                    <a:pt x="5797" y="2697"/>
                  </a:lnTo>
                  <a:lnTo>
                    <a:pt x="5797" y="2721"/>
                  </a:lnTo>
                  <a:lnTo>
                    <a:pt x="5801" y="2716"/>
                  </a:lnTo>
                  <a:lnTo>
                    <a:pt x="5801" y="2721"/>
                  </a:lnTo>
                  <a:lnTo>
                    <a:pt x="5801" y="2692"/>
                  </a:lnTo>
                  <a:lnTo>
                    <a:pt x="5801" y="2711"/>
                  </a:lnTo>
                  <a:lnTo>
                    <a:pt x="5806" y="2711"/>
                  </a:lnTo>
                  <a:lnTo>
                    <a:pt x="5806" y="2721"/>
                  </a:lnTo>
                  <a:lnTo>
                    <a:pt x="5806" y="2702"/>
                  </a:lnTo>
                  <a:lnTo>
                    <a:pt x="5806" y="2716"/>
                  </a:lnTo>
                  <a:lnTo>
                    <a:pt x="5811" y="2716"/>
                  </a:lnTo>
                  <a:lnTo>
                    <a:pt x="5811" y="2721"/>
                  </a:lnTo>
                  <a:lnTo>
                    <a:pt x="5811" y="2702"/>
                  </a:lnTo>
                  <a:lnTo>
                    <a:pt x="5811" y="2711"/>
                  </a:lnTo>
                  <a:lnTo>
                    <a:pt x="5816" y="2711"/>
                  </a:lnTo>
                  <a:lnTo>
                    <a:pt x="5816" y="2721"/>
                  </a:lnTo>
                  <a:lnTo>
                    <a:pt x="5816" y="2702"/>
                  </a:lnTo>
                  <a:lnTo>
                    <a:pt x="5816" y="2716"/>
                  </a:lnTo>
                  <a:lnTo>
                    <a:pt x="5820" y="2721"/>
                  </a:lnTo>
                  <a:lnTo>
                    <a:pt x="5820" y="2721"/>
                  </a:lnTo>
                  <a:lnTo>
                    <a:pt x="5820" y="2697"/>
                  </a:lnTo>
                  <a:lnTo>
                    <a:pt x="5820" y="2706"/>
                  </a:lnTo>
                  <a:lnTo>
                    <a:pt x="5825" y="2706"/>
                  </a:lnTo>
                  <a:lnTo>
                    <a:pt x="5825" y="2721"/>
                  </a:lnTo>
                  <a:lnTo>
                    <a:pt x="5825" y="2697"/>
                  </a:lnTo>
                  <a:lnTo>
                    <a:pt x="5825" y="2716"/>
                  </a:lnTo>
                  <a:lnTo>
                    <a:pt x="5830" y="2716"/>
                  </a:lnTo>
                  <a:lnTo>
                    <a:pt x="5830" y="2721"/>
                  </a:lnTo>
                  <a:lnTo>
                    <a:pt x="5830" y="2697"/>
                  </a:lnTo>
                  <a:lnTo>
                    <a:pt x="5830" y="2706"/>
                  </a:lnTo>
                  <a:lnTo>
                    <a:pt x="5835" y="2711"/>
                  </a:lnTo>
                  <a:lnTo>
                    <a:pt x="5835" y="2721"/>
                  </a:lnTo>
                  <a:lnTo>
                    <a:pt x="5835" y="2692"/>
                  </a:lnTo>
                  <a:lnTo>
                    <a:pt x="5835" y="2711"/>
                  </a:lnTo>
                  <a:lnTo>
                    <a:pt x="5839" y="2711"/>
                  </a:lnTo>
                  <a:lnTo>
                    <a:pt x="5839" y="2721"/>
                  </a:lnTo>
                  <a:lnTo>
                    <a:pt x="5839" y="2697"/>
                  </a:lnTo>
                  <a:lnTo>
                    <a:pt x="5839" y="2711"/>
                  </a:lnTo>
                  <a:lnTo>
                    <a:pt x="5844" y="2711"/>
                  </a:lnTo>
                  <a:lnTo>
                    <a:pt x="5844" y="2721"/>
                  </a:lnTo>
                  <a:lnTo>
                    <a:pt x="5844" y="2697"/>
                  </a:lnTo>
                  <a:lnTo>
                    <a:pt x="5844" y="2711"/>
                  </a:lnTo>
                  <a:lnTo>
                    <a:pt x="5849" y="2716"/>
                  </a:lnTo>
                  <a:lnTo>
                    <a:pt x="5849" y="2721"/>
                  </a:lnTo>
                  <a:lnTo>
                    <a:pt x="5849" y="2702"/>
                  </a:lnTo>
                  <a:lnTo>
                    <a:pt x="5849" y="2702"/>
                  </a:lnTo>
                  <a:lnTo>
                    <a:pt x="5853" y="2702"/>
                  </a:lnTo>
                  <a:lnTo>
                    <a:pt x="5853" y="2721"/>
                  </a:lnTo>
                  <a:lnTo>
                    <a:pt x="5853" y="2702"/>
                  </a:lnTo>
                  <a:lnTo>
                    <a:pt x="5853" y="2711"/>
                  </a:lnTo>
                  <a:lnTo>
                    <a:pt x="5858" y="2706"/>
                  </a:lnTo>
                  <a:lnTo>
                    <a:pt x="5858" y="2721"/>
                  </a:lnTo>
                  <a:lnTo>
                    <a:pt x="5858" y="2697"/>
                  </a:lnTo>
                  <a:lnTo>
                    <a:pt x="5858" y="2716"/>
                  </a:lnTo>
                </a:path>
              </a:pathLst>
            </a:custGeom>
            <a:noFill/>
            <a:ln w="7938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50" dirty="0"/>
            </a:p>
          </p:txBody>
        </p:sp>
        <p:sp>
          <p:nvSpPr>
            <p:cNvPr id="62" name="Line 10">
              <a:extLst>
                <a:ext uri="{FF2B5EF4-FFF2-40B4-BE49-F238E27FC236}">
                  <a16:creationId xmlns:a16="http://schemas.microsoft.com/office/drawing/2014/main" id="{616D1A1C-04F0-8731-3134-415447607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4002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63" name="Line 11">
              <a:extLst>
                <a:ext uri="{FF2B5EF4-FFF2-40B4-BE49-F238E27FC236}">
                  <a16:creationId xmlns:a16="http://schemas.microsoft.com/office/drawing/2014/main" id="{ECCD4A6F-01B1-F35D-625E-29E00F7E5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0727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64" name="Line 12">
              <a:extLst>
                <a:ext uri="{FF2B5EF4-FFF2-40B4-BE49-F238E27FC236}">
                  <a16:creationId xmlns:a16="http://schemas.microsoft.com/office/drawing/2014/main" id="{006BA6E9-4E33-EB31-F4E2-F4E2DDED1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025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65" name="Line 13">
              <a:extLst>
                <a:ext uri="{FF2B5EF4-FFF2-40B4-BE49-F238E27FC236}">
                  <a16:creationId xmlns:a16="http://schemas.microsoft.com/office/drawing/2014/main" id="{C2C4B810-26A9-69FB-71FC-4F724AE8D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5356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66" name="Line 14">
              <a:extLst>
                <a:ext uri="{FF2B5EF4-FFF2-40B4-BE49-F238E27FC236}">
                  <a16:creationId xmlns:a16="http://schemas.microsoft.com/office/drawing/2014/main" id="{FDB87E12-813B-285F-0ED6-53EE40FFA2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1687" y="2617160"/>
              <a:ext cx="0" cy="9050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40C84863-C491-4F99-55A0-E7682E1DEB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9985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68" name="Line 17">
              <a:extLst>
                <a:ext uri="{FF2B5EF4-FFF2-40B4-BE49-F238E27FC236}">
                  <a16:creationId xmlns:a16="http://schemas.microsoft.com/office/drawing/2014/main" id="{5E84E28D-C1F3-1475-BE29-9FF817507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6316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69" name="Line 18">
              <a:extLst>
                <a:ext uri="{FF2B5EF4-FFF2-40B4-BE49-F238E27FC236}">
                  <a16:creationId xmlns:a16="http://schemas.microsoft.com/office/drawing/2014/main" id="{747ADCC8-AAC1-CDA4-2020-4858F36E3A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2648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70" name="Line 19">
              <a:extLst>
                <a:ext uri="{FF2B5EF4-FFF2-40B4-BE49-F238E27FC236}">
                  <a16:creationId xmlns:a16="http://schemas.microsoft.com/office/drawing/2014/main" id="{EAD90FBE-BEE0-93DE-D5AC-772FA20310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0946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71" name="Line 20">
              <a:extLst>
                <a:ext uri="{FF2B5EF4-FFF2-40B4-BE49-F238E27FC236}">
                  <a16:creationId xmlns:a16="http://schemas.microsoft.com/office/drawing/2014/main" id="{83377CDE-39DA-EB75-A659-E8595A585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7277" y="2617160"/>
              <a:ext cx="0" cy="9050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72" name="Line 22">
              <a:extLst>
                <a:ext uri="{FF2B5EF4-FFF2-40B4-BE49-F238E27FC236}">
                  <a16:creationId xmlns:a16="http://schemas.microsoft.com/office/drawing/2014/main" id="{9E9B10E9-EC72-D596-2335-265A975E4F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3609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73" name="Line 23">
              <a:extLst>
                <a:ext uri="{FF2B5EF4-FFF2-40B4-BE49-F238E27FC236}">
                  <a16:creationId xmlns:a16="http://schemas.microsoft.com/office/drawing/2014/main" id="{980F93EC-A569-97A3-8372-7A59A645A1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9939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74" name="Line 24">
              <a:extLst>
                <a:ext uri="{FF2B5EF4-FFF2-40B4-BE49-F238E27FC236}">
                  <a16:creationId xmlns:a16="http://schemas.microsoft.com/office/drawing/2014/main" id="{980A3F8B-42B1-5B49-AFBF-170587F62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237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75" name="Line 25">
              <a:extLst>
                <a:ext uri="{FF2B5EF4-FFF2-40B4-BE49-F238E27FC236}">
                  <a16:creationId xmlns:a16="http://schemas.microsoft.com/office/drawing/2014/main" id="{570AF957-C4BA-8EA4-D745-B198CF201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4962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76" name="Line 26">
              <a:extLst>
                <a:ext uri="{FF2B5EF4-FFF2-40B4-BE49-F238E27FC236}">
                  <a16:creationId xmlns:a16="http://schemas.microsoft.com/office/drawing/2014/main" id="{C54CB4BE-93CC-0812-69D4-3A8AC271A4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293" y="2617160"/>
              <a:ext cx="0" cy="9050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77" name="Line 28">
              <a:extLst>
                <a:ext uri="{FF2B5EF4-FFF2-40B4-BE49-F238E27FC236}">
                  <a16:creationId xmlns:a16="http://schemas.microsoft.com/office/drawing/2014/main" id="{37AC4A6F-F28D-D64A-1072-6CA661B1D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9592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78" name="Line 29">
              <a:extLst>
                <a:ext uri="{FF2B5EF4-FFF2-40B4-BE49-F238E27FC236}">
                  <a16:creationId xmlns:a16="http://schemas.microsoft.com/office/drawing/2014/main" id="{3249D327-D956-0950-2A49-15F0104C55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923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79" name="Line 30">
              <a:extLst>
                <a:ext uri="{FF2B5EF4-FFF2-40B4-BE49-F238E27FC236}">
                  <a16:creationId xmlns:a16="http://schemas.microsoft.com/office/drawing/2014/main" id="{30A30C0F-DAEF-F881-CF56-B8416BD3E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253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80" name="Line 31">
              <a:extLst>
                <a:ext uri="{FF2B5EF4-FFF2-40B4-BE49-F238E27FC236}">
                  <a16:creationId xmlns:a16="http://schemas.microsoft.com/office/drawing/2014/main" id="{F30CF505-4AF0-2A70-096B-536A89B2FB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0553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81" name="Line 32">
              <a:extLst>
                <a:ext uri="{FF2B5EF4-FFF2-40B4-BE49-F238E27FC236}">
                  <a16:creationId xmlns:a16="http://schemas.microsoft.com/office/drawing/2014/main" id="{D6DC74EE-2921-354F-051E-23D975CC0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6883" y="2617160"/>
              <a:ext cx="0" cy="9050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82" name="Line 34">
              <a:extLst>
                <a:ext uri="{FF2B5EF4-FFF2-40B4-BE49-F238E27FC236}">
                  <a16:creationId xmlns:a16="http://schemas.microsoft.com/office/drawing/2014/main" id="{13E9AE45-57FB-58A9-8564-6D80694BF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3214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83" name="Line 35">
              <a:extLst>
                <a:ext uri="{FF2B5EF4-FFF2-40B4-BE49-F238E27FC236}">
                  <a16:creationId xmlns:a16="http://schemas.microsoft.com/office/drawing/2014/main" id="{5B900FB4-B920-B578-3186-7ABF5ADC7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1513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84" name="Line 36">
              <a:extLst>
                <a:ext uri="{FF2B5EF4-FFF2-40B4-BE49-F238E27FC236}">
                  <a16:creationId xmlns:a16="http://schemas.microsoft.com/office/drawing/2014/main" id="{0B3E9757-6399-F783-654B-64BA08CFE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7844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85" name="Line 37">
              <a:extLst>
                <a:ext uri="{FF2B5EF4-FFF2-40B4-BE49-F238E27FC236}">
                  <a16:creationId xmlns:a16="http://schemas.microsoft.com/office/drawing/2014/main" id="{85C988B2-426A-A88B-85B3-4D5B6D2C3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4174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86" name="Line 38">
              <a:extLst>
                <a:ext uri="{FF2B5EF4-FFF2-40B4-BE49-F238E27FC236}">
                  <a16:creationId xmlns:a16="http://schemas.microsoft.com/office/drawing/2014/main" id="{E6CDE356-7AC5-1C9C-0F3D-F93C15BD8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0506" y="2617160"/>
              <a:ext cx="0" cy="9050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87" name="Line 40">
              <a:extLst>
                <a:ext uri="{FF2B5EF4-FFF2-40B4-BE49-F238E27FC236}">
                  <a16:creationId xmlns:a16="http://schemas.microsoft.com/office/drawing/2014/main" id="{3846A681-C41E-2C2E-8345-9824ECAD9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8805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88" name="Line 41">
              <a:extLst>
                <a:ext uri="{FF2B5EF4-FFF2-40B4-BE49-F238E27FC236}">
                  <a16:creationId xmlns:a16="http://schemas.microsoft.com/office/drawing/2014/main" id="{FC3B7A95-5E26-51B7-5DC0-1126F8691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5529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89" name="Line 42">
              <a:extLst>
                <a:ext uri="{FF2B5EF4-FFF2-40B4-BE49-F238E27FC236}">
                  <a16:creationId xmlns:a16="http://schemas.microsoft.com/office/drawing/2014/main" id="{DF4FFCF5-0BF8-F19D-A60D-305F1971B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1860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90" name="Line 43">
              <a:extLst>
                <a:ext uri="{FF2B5EF4-FFF2-40B4-BE49-F238E27FC236}">
                  <a16:creationId xmlns:a16="http://schemas.microsoft.com/office/drawing/2014/main" id="{1922BBD3-4FAB-8AB3-35EF-C564505B5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0158" y="2617160"/>
              <a:ext cx="0" cy="5509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91" name="Line 44">
              <a:extLst>
                <a:ext uri="{FF2B5EF4-FFF2-40B4-BE49-F238E27FC236}">
                  <a16:creationId xmlns:a16="http://schemas.microsoft.com/office/drawing/2014/main" id="{E8787EEA-8B6B-2AE0-0DDA-78E11F320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490" y="2617160"/>
              <a:ext cx="0" cy="9050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sp>
          <p:nvSpPr>
            <p:cNvPr id="92" name="Line 14">
              <a:extLst>
                <a:ext uri="{FF2B5EF4-FFF2-40B4-BE49-F238E27FC236}">
                  <a16:creationId xmlns:a16="http://schemas.microsoft.com/office/drawing/2014/main" id="{C007CCA6-0098-ABFC-1975-DAC7656D7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682" y="2617436"/>
              <a:ext cx="0" cy="9050"/>
            </a:xfrm>
            <a:prstGeom prst="lin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00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3B68E7-79B7-1380-A655-D7E84BB2C9F0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>
              <a:off x="1095682" y="2617436"/>
              <a:ext cx="2304349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6887340-322E-6B8B-C68B-96C5A239F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0879" y="2628514"/>
              <a:ext cx="23564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95" name="Rectangle 21">
              <a:extLst>
                <a:ext uri="{FF2B5EF4-FFF2-40B4-BE49-F238E27FC236}">
                  <a16:creationId xmlns:a16="http://schemas.microsoft.com/office/drawing/2014/main" id="{CC460614-7C38-CD5C-969D-D5ED6E5D1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247" y="2628514"/>
              <a:ext cx="23564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400</a:t>
              </a:r>
            </a:p>
          </p:txBody>
        </p:sp>
        <p:sp>
          <p:nvSpPr>
            <p:cNvPr id="96" name="Rectangle 27">
              <a:extLst>
                <a:ext uri="{FF2B5EF4-FFF2-40B4-BE49-F238E27FC236}">
                  <a16:creationId xmlns:a16="http://schemas.microsoft.com/office/drawing/2014/main" id="{6DDF0E0C-B906-9592-246A-A1BE60310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0484" y="2628514"/>
              <a:ext cx="23564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500</a:t>
              </a:r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0D1A08CC-666E-C1F4-7C15-C5E2F590A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295" y="2628514"/>
              <a:ext cx="23564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600</a:t>
              </a:r>
            </a:p>
          </p:txBody>
        </p:sp>
        <p:sp>
          <p:nvSpPr>
            <p:cNvPr id="98" name="Rectangle 39">
              <a:extLst>
                <a:ext uri="{FF2B5EF4-FFF2-40B4-BE49-F238E27FC236}">
                  <a16:creationId xmlns:a16="http://schemas.microsoft.com/office/drawing/2014/main" id="{2FA65451-D9A9-182A-5F27-BDF29C62E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919" y="2628514"/>
              <a:ext cx="23564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700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Rectangle 45">
                  <a:extLst>
                    <a:ext uri="{FF2B5EF4-FFF2-40B4-BE49-F238E27FC236}">
                      <a16:creationId xmlns:a16="http://schemas.microsoft.com/office/drawing/2014/main" id="{349CC264-A7B1-6938-CD08-115EBC171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7002" y="2628515"/>
                  <a:ext cx="299826" cy="169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en-US" sz="11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0" lang="en-US" altLang="en-US" sz="11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kumimoji="0" lang="en-US" altLang="en-US" sz="1100" b="0" i="1" u="none" strike="noStrike" cap="none" normalizeH="0" baseline="0" dirty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0" lang="en-US" altLang="en-US" sz="1100" b="0" i="0" u="none" strike="noStrike" cap="none" normalizeH="0" baseline="0" dirty="0">
                    <a:ln>
                      <a:noFill/>
                    </a:ln>
                    <a:effectLst/>
                  </a:endParaRPr>
                </a:p>
              </p:txBody>
            </p:sp>
          </mc:Choice>
          <mc:Fallback>
            <p:sp>
              <p:nvSpPr>
                <p:cNvPr id="99" name="Rectangle 45">
                  <a:extLst>
                    <a:ext uri="{FF2B5EF4-FFF2-40B4-BE49-F238E27FC236}">
                      <a16:creationId xmlns:a16="http://schemas.microsoft.com/office/drawing/2014/main" id="{349CC264-A7B1-6938-CD08-115EBC171A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7002" y="2628515"/>
                  <a:ext cx="299826" cy="169277"/>
                </a:xfrm>
                <a:prstGeom prst="rect">
                  <a:avLst/>
                </a:prstGeom>
                <a:blipFill>
                  <a:blip r:embed="rId16"/>
                  <a:stretch>
                    <a:fillRect l="-6122" r="-4082" b="-35714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Rectangle 15">
              <a:extLst>
                <a:ext uri="{FF2B5EF4-FFF2-40B4-BE49-F238E27FC236}">
                  <a16:creationId xmlns:a16="http://schemas.microsoft.com/office/drawing/2014/main" id="{65E5A9D4-C4C9-0BD6-8058-2959F2B3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796" y="2628514"/>
              <a:ext cx="235642" cy="169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200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94B6375-0E50-1A56-E2E3-0D3A59851268}"/>
                    </a:ext>
                  </a:extLst>
                </p:cNvPr>
                <p:cNvSpPr txBox="1"/>
                <p:nvPr/>
              </p:nvSpPr>
              <p:spPr>
                <a:xfrm>
                  <a:off x="1837919" y="1628149"/>
                  <a:ext cx="2369754" cy="2798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GB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𝑖𝑛𝑡𝑒𝑔𝑒𝑟</m:t>
                        </m:r>
                        <m:r>
                          <a:rPr lang="en-GB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GB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𝑑𝑒𝑐𝑖𝑚𝑎𝑙</m:t>
                        </m:r>
                      </m:oMath>
                    </m:oMathPara>
                  </a14:m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94B6375-0E50-1A56-E2E3-0D3A59851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919" y="1628149"/>
                  <a:ext cx="2369754" cy="279835"/>
                </a:xfrm>
                <a:prstGeom prst="rect">
                  <a:avLst/>
                </a:prstGeom>
                <a:blipFill>
                  <a:blip r:embed="rId17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06E4076-F398-E6B1-C044-0123AA2A8FDB}"/>
                    </a:ext>
                  </a:extLst>
                </p:cNvPr>
                <p:cNvSpPr txBox="1"/>
                <p:nvPr/>
              </p:nvSpPr>
              <p:spPr>
                <a:xfrm>
                  <a:off x="3694997" y="2108487"/>
                  <a:ext cx="413171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000" i="1">
                      <a:solidFill>
                        <a:srgbClr val="002060"/>
                      </a:solidFill>
                      <a:latin typeface="Cambria Math" panose="02040503050406030204" pitchFamily="18" charset="0"/>
                      <a:cs typeface="Arial" panose="020B0604020202020204" pitchFamily="34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06E4076-F398-E6B1-C044-0123AA2A8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4997" y="2108487"/>
                  <a:ext cx="413171" cy="2616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8E3FC9B-4F37-ABC0-870A-20B224553CBA}"/>
                    </a:ext>
                  </a:extLst>
                </p:cNvPr>
                <p:cNvSpPr txBox="1"/>
                <p:nvPr/>
              </p:nvSpPr>
              <p:spPr>
                <a:xfrm>
                  <a:off x="2715303" y="2108487"/>
                  <a:ext cx="413171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000" i="1">
                      <a:solidFill>
                        <a:srgbClr val="002060"/>
                      </a:solidFill>
                      <a:latin typeface="Cambria Math" panose="02040503050406030204" pitchFamily="18" charset="0"/>
                      <a:cs typeface="Arial" panose="020B0604020202020204" pitchFamily="34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8E3FC9B-4F37-ABC0-870A-20B224553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5303" y="2108487"/>
                  <a:ext cx="413171" cy="2616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42122421-CA40-7A2B-54B8-FCC01605BC0B}"/>
                </a:ext>
              </a:extLst>
            </p:cNvPr>
            <p:cNvCxnSpPr/>
            <p:nvPr/>
          </p:nvCxnSpPr>
          <p:spPr>
            <a:xfrm>
              <a:off x="2917051" y="1942524"/>
              <a:ext cx="0" cy="2348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E45C0A67-DD6E-F3B4-083C-E5A32E9C790C}"/>
                </a:ext>
              </a:extLst>
            </p:cNvPr>
            <p:cNvCxnSpPr/>
            <p:nvPr/>
          </p:nvCxnSpPr>
          <p:spPr>
            <a:xfrm>
              <a:off x="3906429" y="1954744"/>
              <a:ext cx="0" cy="2348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D7642C4-6B10-10AC-4B34-032DC7A552F2}"/>
                </a:ext>
              </a:extLst>
            </p:cNvPr>
            <p:cNvSpPr txBox="1"/>
            <p:nvPr/>
          </p:nvSpPr>
          <p:spPr>
            <a:xfrm>
              <a:off x="995796" y="2843849"/>
              <a:ext cx="3305588" cy="285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Visualization of m/z List on 2D Map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E06CB84-6311-ED21-B7CC-71A286D8E53B}"/>
                </a:ext>
              </a:extLst>
            </p:cNvPr>
            <p:cNvSpPr txBox="1"/>
            <p:nvPr/>
          </p:nvSpPr>
          <p:spPr>
            <a:xfrm>
              <a:off x="7609217" y="2632010"/>
              <a:ext cx="252114" cy="307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endParaRPr lang="en-GB" sz="14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AD57D33-EC6B-93D5-8FC0-3009FEB02EE2}"/>
                </a:ext>
              </a:extLst>
            </p:cNvPr>
            <p:cNvSpPr txBox="1"/>
            <p:nvPr/>
          </p:nvSpPr>
          <p:spPr>
            <a:xfrm>
              <a:off x="4606500" y="2843849"/>
              <a:ext cx="3305588" cy="285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Hough Transform Line Detection</a:t>
              </a:r>
              <a:endParaRPr lang="en-US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60F2022-36C5-A005-0306-69926CBDBB05}"/>
                </a:ext>
              </a:extLst>
            </p:cNvPr>
            <p:cNvSpPr txBox="1"/>
            <p:nvPr/>
          </p:nvSpPr>
          <p:spPr>
            <a:xfrm>
              <a:off x="8202711" y="2843849"/>
              <a:ext cx="3305588" cy="285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Propagation Calibration</a:t>
              </a:r>
              <a:endParaRPr lang="en-US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E4444C89-B5AD-65EC-B567-77ABFF8AD09E}"/>
                </a:ext>
              </a:extLst>
            </p:cNvPr>
            <p:cNvSpPr/>
            <p:nvPr/>
          </p:nvSpPr>
          <p:spPr>
            <a:xfrm>
              <a:off x="4448183" y="3304146"/>
              <a:ext cx="157418" cy="157418"/>
            </a:xfrm>
            <a:prstGeom prst="donut">
              <a:avLst>
                <a:gd name="adj" fmla="val 16483"/>
              </a:avLst>
            </a:prstGeom>
            <a:solidFill>
              <a:srgbClr val="24C0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159" name="Circle: Hollow 158">
              <a:extLst>
                <a:ext uri="{FF2B5EF4-FFF2-40B4-BE49-F238E27FC236}">
                  <a16:creationId xmlns:a16="http://schemas.microsoft.com/office/drawing/2014/main" id="{D88FC071-1B96-D809-80CC-5124475096CD}"/>
                </a:ext>
              </a:extLst>
            </p:cNvPr>
            <p:cNvSpPr/>
            <p:nvPr/>
          </p:nvSpPr>
          <p:spPr>
            <a:xfrm>
              <a:off x="4362072" y="2752496"/>
              <a:ext cx="305635" cy="305635"/>
            </a:xfrm>
            <a:prstGeom prst="donut">
              <a:avLst>
                <a:gd name="adj" fmla="val 16483"/>
              </a:avLst>
            </a:prstGeom>
            <a:solidFill>
              <a:srgbClr val="24C0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C26C312-C5C5-6E5D-4D20-861470CCE6E4}"/>
                </a:ext>
              </a:extLst>
            </p:cNvPr>
            <p:cNvSpPr txBox="1"/>
            <p:nvPr/>
          </p:nvSpPr>
          <p:spPr>
            <a:xfrm>
              <a:off x="4384073" y="2724774"/>
              <a:ext cx="252114" cy="307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sz="1400" dirty="0"/>
            </a:p>
          </p:txBody>
        </p:sp>
        <p:sp>
          <p:nvSpPr>
            <p:cNvPr id="55" name="Circle: Hollow 54">
              <a:extLst>
                <a:ext uri="{FF2B5EF4-FFF2-40B4-BE49-F238E27FC236}">
                  <a16:creationId xmlns:a16="http://schemas.microsoft.com/office/drawing/2014/main" id="{BCB26AFC-A4F0-07F6-C3ED-37349B2D9366}"/>
                </a:ext>
              </a:extLst>
            </p:cNvPr>
            <p:cNvSpPr/>
            <p:nvPr/>
          </p:nvSpPr>
          <p:spPr>
            <a:xfrm>
              <a:off x="8040189" y="3304146"/>
              <a:ext cx="157418" cy="157418"/>
            </a:xfrm>
            <a:prstGeom prst="donut">
              <a:avLst>
                <a:gd name="adj" fmla="val 16483"/>
              </a:avLst>
            </a:prstGeom>
            <a:solidFill>
              <a:srgbClr val="FF4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162" name="Circle: Hollow 161">
              <a:extLst>
                <a:ext uri="{FF2B5EF4-FFF2-40B4-BE49-F238E27FC236}">
                  <a16:creationId xmlns:a16="http://schemas.microsoft.com/office/drawing/2014/main" id="{F42AE4B6-7FE1-BE1B-C70F-A93E5A0E4474}"/>
                </a:ext>
              </a:extLst>
            </p:cNvPr>
            <p:cNvSpPr/>
            <p:nvPr/>
          </p:nvSpPr>
          <p:spPr>
            <a:xfrm>
              <a:off x="7962700" y="2752496"/>
              <a:ext cx="305635" cy="305635"/>
            </a:xfrm>
            <a:prstGeom prst="donut">
              <a:avLst>
                <a:gd name="adj" fmla="val 16483"/>
              </a:avLst>
            </a:prstGeom>
            <a:solidFill>
              <a:srgbClr val="FF4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AEE8C03-6108-55A5-C167-C6A8367B882D}"/>
                </a:ext>
              </a:extLst>
            </p:cNvPr>
            <p:cNvSpPr txBox="1"/>
            <p:nvPr/>
          </p:nvSpPr>
          <p:spPr>
            <a:xfrm>
              <a:off x="7984701" y="2724774"/>
              <a:ext cx="252114" cy="307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e </a:t>
              </a:r>
              <a:endParaRPr lang="en-GB" sz="1400" dirty="0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55F84BA-8ADE-1938-4451-4A9AD8E336D6}"/>
                </a:ext>
              </a:extLst>
            </p:cNvPr>
            <p:cNvGrpSpPr/>
            <p:nvPr/>
          </p:nvGrpSpPr>
          <p:grpSpPr>
            <a:xfrm>
              <a:off x="1367881" y="4074454"/>
              <a:ext cx="3015128" cy="1151908"/>
              <a:chOff x="9142758" y="313204"/>
              <a:chExt cx="4027319" cy="1317149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BE9883A-29FE-5049-51E8-27C7C4C8A505}"/>
                  </a:ext>
                </a:extLst>
              </p:cNvPr>
              <p:cNvGrpSpPr/>
              <p:nvPr/>
            </p:nvGrpSpPr>
            <p:grpSpPr>
              <a:xfrm>
                <a:off x="9142758" y="317177"/>
                <a:ext cx="4027319" cy="1313176"/>
                <a:chOff x="10054672" y="2448894"/>
                <a:chExt cx="1967113" cy="641411"/>
              </a:xfrm>
            </p:grpSpPr>
            <p:sp>
              <p:nvSpPr>
                <p:cNvPr id="125" name="Line 73">
                  <a:extLst>
                    <a:ext uri="{FF2B5EF4-FFF2-40B4-BE49-F238E27FC236}">
                      <a16:creationId xmlns:a16="http://schemas.microsoft.com/office/drawing/2014/main" id="{E48E734E-B86C-D7B1-9E5A-CFF5E89787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239832" y="2753458"/>
                  <a:ext cx="0" cy="268310"/>
                </a:xfrm>
                <a:prstGeom prst="line">
                  <a:avLst/>
                </a:prstGeom>
                <a:noFill/>
                <a:ln w="7938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400"/>
                </a:p>
              </p:txBody>
            </p:sp>
            <p:sp>
              <p:nvSpPr>
                <p:cNvPr id="126" name="Line 79">
                  <a:extLst>
                    <a:ext uri="{FF2B5EF4-FFF2-40B4-BE49-F238E27FC236}">
                      <a16:creationId xmlns:a16="http://schemas.microsoft.com/office/drawing/2014/main" id="{D512299C-26BA-329A-26D9-681A4665E0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503695" y="2951355"/>
                  <a:ext cx="0" cy="70413"/>
                </a:xfrm>
                <a:prstGeom prst="line">
                  <a:avLst/>
                </a:prstGeom>
                <a:noFill/>
                <a:ln w="7938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400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9C0658C5-EEBA-C488-229A-413C8724ACFA}"/>
                    </a:ext>
                  </a:extLst>
                </p:cNvPr>
                <p:cNvSpPr/>
                <p:nvPr/>
              </p:nvSpPr>
              <p:spPr>
                <a:xfrm>
                  <a:off x="11101599" y="2448894"/>
                  <a:ext cx="259323" cy="57027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C841AF0-61E0-8270-BAE3-9A1654122E90}"/>
                    </a:ext>
                  </a:extLst>
                </p:cNvPr>
                <p:cNvSpPr/>
                <p:nvPr/>
              </p:nvSpPr>
              <p:spPr>
                <a:xfrm>
                  <a:off x="10248499" y="2448894"/>
                  <a:ext cx="259323" cy="570278"/>
                </a:xfrm>
                <a:prstGeom prst="rect">
                  <a:avLst/>
                </a:prstGeom>
                <a:noFill/>
                <a:ln w="1905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29" name="Freeform 6">
                  <a:extLst>
                    <a:ext uri="{FF2B5EF4-FFF2-40B4-BE49-F238E27FC236}">
                      <a16:creationId xmlns:a16="http://schemas.microsoft.com/office/drawing/2014/main" id="{1A55CBB5-07FA-208A-8D44-184E189C62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4672" y="2501084"/>
                  <a:ext cx="1967113" cy="520684"/>
                </a:xfrm>
                <a:custGeom>
                  <a:avLst/>
                  <a:gdLst>
                    <a:gd name="T0" fmla="*/ 79 w 5308"/>
                    <a:gd name="T1" fmla="*/ 1405 h 1405"/>
                    <a:gd name="T2" fmla="*/ 163 w 5308"/>
                    <a:gd name="T3" fmla="*/ 1405 h 1405"/>
                    <a:gd name="T4" fmla="*/ 248 w 5308"/>
                    <a:gd name="T5" fmla="*/ 1405 h 1405"/>
                    <a:gd name="T6" fmla="*/ 332 w 5308"/>
                    <a:gd name="T7" fmla="*/ 1405 h 1405"/>
                    <a:gd name="T8" fmla="*/ 417 w 5308"/>
                    <a:gd name="T9" fmla="*/ 1400 h 1405"/>
                    <a:gd name="T10" fmla="*/ 501 w 5308"/>
                    <a:gd name="T11" fmla="*/ 1400 h 1405"/>
                    <a:gd name="T12" fmla="*/ 586 w 5308"/>
                    <a:gd name="T13" fmla="*/ 1400 h 1405"/>
                    <a:gd name="T14" fmla="*/ 670 w 5308"/>
                    <a:gd name="T15" fmla="*/ 1400 h 1405"/>
                    <a:gd name="T16" fmla="*/ 754 w 5308"/>
                    <a:gd name="T17" fmla="*/ 1400 h 1405"/>
                    <a:gd name="T18" fmla="*/ 844 w 5308"/>
                    <a:gd name="T19" fmla="*/ 1400 h 1405"/>
                    <a:gd name="T20" fmla="*/ 929 w 5308"/>
                    <a:gd name="T21" fmla="*/ 1405 h 1405"/>
                    <a:gd name="T22" fmla="*/ 1013 w 5308"/>
                    <a:gd name="T23" fmla="*/ 1389 h 1405"/>
                    <a:gd name="T24" fmla="*/ 1097 w 5308"/>
                    <a:gd name="T25" fmla="*/ 1400 h 1405"/>
                    <a:gd name="T26" fmla="*/ 1182 w 5308"/>
                    <a:gd name="T27" fmla="*/ 1400 h 1405"/>
                    <a:gd name="T28" fmla="*/ 1266 w 5308"/>
                    <a:gd name="T29" fmla="*/ 1400 h 1405"/>
                    <a:gd name="T30" fmla="*/ 1351 w 5308"/>
                    <a:gd name="T31" fmla="*/ 1341 h 1405"/>
                    <a:gd name="T32" fmla="*/ 1435 w 5308"/>
                    <a:gd name="T33" fmla="*/ 1384 h 1405"/>
                    <a:gd name="T34" fmla="*/ 1520 w 5308"/>
                    <a:gd name="T35" fmla="*/ 1400 h 1405"/>
                    <a:gd name="T36" fmla="*/ 1604 w 5308"/>
                    <a:gd name="T37" fmla="*/ 1400 h 1405"/>
                    <a:gd name="T38" fmla="*/ 1688 w 5308"/>
                    <a:gd name="T39" fmla="*/ 1394 h 1405"/>
                    <a:gd name="T40" fmla="*/ 1773 w 5308"/>
                    <a:gd name="T41" fmla="*/ 37 h 1405"/>
                    <a:gd name="T42" fmla="*/ 1857 w 5308"/>
                    <a:gd name="T43" fmla="*/ 1400 h 1405"/>
                    <a:gd name="T44" fmla="*/ 1942 w 5308"/>
                    <a:gd name="T45" fmla="*/ 1400 h 1405"/>
                    <a:gd name="T46" fmla="*/ 2026 w 5308"/>
                    <a:gd name="T47" fmla="*/ 1400 h 1405"/>
                    <a:gd name="T48" fmla="*/ 2111 w 5308"/>
                    <a:gd name="T49" fmla="*/ 1389 h 1405"/>
                    <a:gd name="T50" fmla="*/ 2195 w 5308"/>
                    <a:gd name="T51" fmla="*/ 1400 h 1405"/>
                    <a:gd name="T52" fmla="*/ 2285 w 5308"/>
                    <a:gd name="T53" fmla="*/ 1400 h 1405"/>
                    <a:gd name="T54" fmla="*/ 2369 w 5308"/>
                    <a:gd name="T55" fmla="*/ 1394 h 1405"/>
                    <a:gd name="T56" fmla="*/ 2454 w 5308"/>
                    <a:gd name="T57" fmla="*/ 1368 h 1405"/>
                    <a:gd name="T58" fmla="*/ 2538 w 5308"/>
                    <a:gd name="T59" fmla="*/ 1400 h 1405"/>
                    <a:gd name="T60" fmla="*/ 2622 w 5308"/>
                    <a:gd name="T61" fmla="*/ 1400 h 1405"/>
                    <a:gd name="T62" fmla="*/ 2707 w 5308"/>
                    <a:gd name="T63" fmla="*/ 1368 h 1405"/>
                    <a:gd name="T64" fmla="*/ 2791 w 5308"/>
                    <a:gd name="T65" fmla="*/ 1352 h 1405"/>
                    <a:gd name="T66" fmla="*/ 2876 w 5308"/>
                    <a:gd name="T67" fmla="*/ 1394 h 1405"/>
                    <a:gd name="T68" fmla="*/ 2960 w 5308"/>
                    <a:gd name="T69" fmla="*/ 1394 h 1405"/>
                    <a:gd name="T70" fmla="*/ 3045 w 5308"/>
                    <a:gd name="T71" fmla="*/ 1400 h 1405"/>
                    <a:gd name="T72" fmla="*/ 3129 w 5308"/>
                    <a:gd name="T73" fmla="*/ 1394 h 1405"/>
                    <a:gd name="T74" fmla="*/ 3214 w 5308"/>
                    <a:gd name="T75" fmla="*/ 1199 h 1405"/>
                    <a:gd name="T76" fmla="*/ 3298 w 5308"/>
                    <a:gd name="T77" fmla="*/ 1400 h 1405"/>
                    <a:gd name="T78" fmla="*/ 3382 w 5308"/>
                    <a:gd name="T79" fmla="*/ 1400 h 1405"/>
                    <a:gd name="T80" fmla="*/ 3467 w 5308"/>
                    <a:gd name="T81" fmla="*/ 1405 h 1405"/>
                    <a:gd name="T82" fmla="*/ 3557 w 5308"/>
                    <a:gd name="T83" fmla="*/ 1405 h 1405"/>
                    <a:gd name="T84" fmla="*/ 3641 w 5308"/>
                    <a:gd name="T85" fmla="*/ 1400 h 1405"/>
                    <a:gd name="T86" fmla="*/ 3725 w 5308"/>
                    <a:gd name="T87" fmla="*/ 1400 h 1405"/>
                    <a:gd name="T88" fmla="*/ 3810 w 5308"/>
                    <a:gd name="T89" fmla="*/ 1400 h 1405"/>
                    <a:gd name="T90" fmla="*/ 3894 w 5308"/>
                    <a:gd name="T91" fmla="*/ 1373 h 1405"/>
                    <a:gd name="T92" fmla="*/ 3979 w 5308"/>
                    <a:gd name="T93" fmla="*/ 1405 h 1405"/>
                    <a:gd name="T94" fmla="*/ 4063 w 5308"/>
                    <a:gd name="T95" fmla="*/ 1400 h 1405"/>
                    <a:gd name="T96" fmla="*/ 4148 w 5308"/>
                    <a:gd name="T97" fmla="*/ 1405 h 1405"/>
                    <a:gd name="T98" fmla="*/ 4232 w 5308"/>
                    <a:gd name="T99" fmla="*/ 1405 h 1405"/>
                    <a:gd name="T100" fmla="*/ 4316 w 5308"/>
                    <a:gd name="T101" fmla="*/ 1400 h 1405"/>
                    <a:gd name="T102" fmla="*/ 4401 w 5308"/>
                    <a:gd name="T103" fmla="*/ 1405 h 1405"/>
                    <a:gd name="T104" fmla="*/ 4485 w 5308"/>
                    <a:gd name="T105" fmla="*/ 1405 h 1405"/>
                    <a:gd name="T106" fmla="*/ 4570 w 5308"/>
                    <a:gd name="T107" fmla="*/ 1405 h 1405"/>
                    <a:gd name="T108" fmla="*/ 4654 w 5308"/>
                    <a:gd name="T109" fmla="*/ 1400 h 1405"/>
                    <a:gd name="T110" fmla="*/ 4744 w 5308"/>
                    <a:gd name="T111" fmla="*/ 1400 h 1405"/>
                    <a:gd name="T112" fmla="*/ 4828 w 5308"/>
                    <a:gd name="T113" fmla="*/ 1405 h 1405"/>
                    <a:gd name="T114" fmla="*/ 4913 w 5308"/>
                    <a:gd name="T115" fmla="*/ 1394 h 1405"/>
                    <a:gd name="T116" fmla="*/ 4997 w 5308"/>
                    <a:gd name="T117" fmla="*/ 1400 h 1405"/>
                    <a:gd name="T118" fmla="*/ 5082 w 5308"/>
                    <a:gd name="T119" fmla="*/ 1400 h 1405"/>
                    <a:gd name="T120" fmla="*/ 5166 w 5308"/>
                    <a:gd name="T121" fmla="*/ 1405 h 1405"/>
                    <a:gd name="T122" fmla="*/ 5250 w 5308"/>
                    <a:gd name="T123" fmla="*/ 1405 h 1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8" h="1405">
                      <a:moveTo>
                        <a:pt x="0" y="1400"/>
                      </a:moveTo>
                      <a:lnTo>
                        <a:pt x="0" y="1400"/>
                      </a:lnTo>
                      <a:lnTo>
                        <a:pt x="5" y="1400"/>
                      </a:lnTo>
                      <a:lnTo>
                        <a:pt x="5" y="1400"/>
                      </a:lnTo>
                      <a:lnTo>
                        <a:pt x="10" y="1405"/>
                      </a:lnTo>
                      <a:lnTo>
                        <a:pt x="16" y="1405"/>
                      </a:lnTo>
                      <a:lnTo>
                        <a:pt x="16" y="1405"/>
                      </a:lnTo>
                      <a:lnTo>
                        <a:pt x="21" y="1405"/>
                      </a:lnTo>
                      <a:lnTo>
                        <a:pt x="21" y="1405"/>
                      </a:lnTo>
                      <a:lnTo>
                        <a:pt x="26" y="1405"/>
                      </a:lnTo>
                      <a:lnTo>
                        <a:pt x="32" y="1405"/>
                      </a:lnTo>
                      <a:lnTo>
                        <a:pt x="32" y="1400"/>
                      </a:lnTo>
                      <a:lnTo>
                        <a:pt x="37" y="1400"/>
                      </a:lnTo>
                      <a:lnTo>
                        <a:pt x="37" y="1400"/>
                      </a:lnTo>
                      <a:lnTo>
                        <a:pt x="42" y="1400"/>
                      </a:lnTo>
                      <a:lnTo>
                        <a:pt x="47" y="1400"/>
                      </a:lnTo>
                      <a:lnTo>
                        <a:pt x="47" y="1400"/>
                      </a:lnTo>
                      <a:lnTo>
                        <a:pt x="53" y="1400"/>
                      </a:lnTo>
                      <a:lnTo>
                        <a:pt x="53" y="1405"/>
                      </a:lnTo>
                      <a:lnTo>
                        <a:pt x="58" y="1405"/>
                      </a:lnTo>
                      <a:lnTo>
                        <a:pt x="58" y="1405"/>
                      </a:lnTo>
                      <a:lnTo>
                        <a:pt x="63" y="1405"/>
                      </a:lnTo>
                      <a:lnTo>
                        <a:pt x="68" y="1405"/>
                      </a:lnTo>
                      <a:lnTo>
                        <a:pt x="68" y="1400"/>
                      </a:lnTo>
                      <a:lnTo>
                        <a:pt x="74" y="1400"/>
                      </a:lnTo>
                      <a:lnTo>
                        <a:pt x="74" y="1400"/>
                      </a:lnTo>
                      <a:lnTo>
                        <a:pt x="79" y="1405"/>
                      </a:lnTo>
                      <a:lnTo>
                        <a:pt x="84" y="1405"/>
                      </a:lnTo>
                      <a:lnTo>
                        <a:pt x="84" y="1400"/>
                      </a:lnTo>
                      <a:lnTo>
                        <a:pt x="90" y="1400"/>
                      </a:lnTo>
                      <a:lnTo>
                        <a:pt x="90" y="1400"/>
                      </a:lnTo>
                      <a:lnTo>
                        <a:pt x="95" y="1400"/>
                      </a:lnTo>
                      <a:lnTo>
                        <a:pt x="100" y="1400"/>
                      </a:lnTo>
                      <a:lnTo>
                        <a:pt x="100" y="1400"/>
                      </a:lnTo>
                      <a:lnTo>
                        <a:pt x="105" y="1400"/>
                      </a:lnTo>
                      <a:lnTo>
                        <a:pt x="105" y="1400"/>
                      </a:lnTo>
                      <a:lnTo>
                        <a:pt x="111" y="1400"/>
                      </a:lnTo>
                      <a:lnTo>
                        <a:pt x="116" y="1400"/>
                      </a:lnTo>
                      <a:lnTo>
                        <a:pt x="116" y="1400"/>
                      </a:lnTo>
                      <a:lnTo>
                        <a:pt x="121" y="1400"/>
                      </a:lnTo>
                      <a:lnTo>
                        <a:pt x="121" y="1400"/>
                      </a:lnTo>
                      <a:lnTo>
                        <a:pt x="126" y="1400"/>
                      </a:lnTo>
                      <a:lnTo>
                        <a:pt x="132" y="1405"/>
                      </a:lnTo>
                      <a:lnTo>
                        <a:pt x="132" y="1405"/>
                      </a:lnTo>
                      <a:lnTo>
                        <a:pt x="137" y="1405"/>
                      </a:lnTo>
                      <a:lnTo>
                        <a:pt x="137" y="1405"/>
                      </a:lnTo>
                      <a:lnTo>
                        <a:pt x="142" y="1405"/>
                      </a:lnTo>
                      <a:lnTo>
                        <a:pt x="148" y="1405"/>
                      </a:lnTo>
                      <a:lnTo>
                        <a:pt x="148" y="1400"/>
                      </a:lnTo>
                      <a:lnTo>
                        <a:pt x="153" y="1400"/>
                      </a:lnTo>
                      <a:lnTo>
                        <a:pt x="153" y="1400"/>
                      </a:lnTo>
                      <a:lnTo>
                        <a:pt x="158" y="1400"/>
                      </a:lnTo>
                      <a:lnTo>
                        <a:pt x="163" y="1405"/>
                      </a:lnTo>
                      <a:lnTo>
                        <a:pt x="163" y="1405"/>
                      </a:lnTo>
                      <a:lnTo>
                        <a:pt x="169" y="1400"/>
                      </a:lnTo>
                      <a:lnTo>
                        <a:pt x="169" y="1400"/>
                      </a:lnTo>
                      <a:lnTo>
                        <a:pt x="174" y="1400"/>
                      </a:lnTo>
                      <a:lnTo>
                        <a:pt x="174" y="1400"/>
                      </a:lnTo>
                      <a:lnTo>
                        <a:pt x="179" y="1400"/>
                      </a:lnTo>
                      <a:lnTo>
                        <a:pt x="185" y="1400"/>
                      </a:lnTo>
                      <a:lnTo>
                        <a:pt x="185" y="1400"/>
                      </a:lnTo>
                      <a:lnTo>
                        <a:pt x="190" y="1400"/>
                      </a:lnTo>
                      <a:lnTo>
                        <a:pt x="190" y="1400"/>
                      </a:lnTo>
                      <a:lnTo>
                        <a:pt x="195" y="1400"/>
                      </a:lnTo>
                      <a:lnTo>
                        <a:pt x="200" y="1405"/>
                      </a:lnTo>
                      <a:lnTo>
                        <a:pt x="200" y="1405"/>
                      </a:lnTo>
                      <a:lnTo>
                        <a:pt x="206" y="1405"/>
                      </a:lnTo>
                      <a:lnTo>
                        <a:pt x="206" y="1405"/>
                      </a:lnTo>
                      <a:lnTo>
                        <a:pt x="211" y="1405"/>
                      </a:lnTo>
                      <a:lnTo>
                        <a:pt x="216" y="1405"/>
                      </a:lnTo>
                      <a:lnTo>
                        <a:pt x="216" y="1400"/>
                      </a:lnTo>
                      <a:lnTo>
                        <a:pt x="221" y="1400"/>
                      </a:lnTo>
                      <a:lnTo>
                        <a:pt x="221" y="1400"/>
                      </a:lnTo>
                      <a:lnTo>
                        <a:pt x="227" y="1400"/>
                      </a:lnTo>
                      <a:lnTo>
                        <a:pt x="232" y="1400"/>
                      </a:lnTo>
                      <a:lnTo>
                        <a:pt x="232" y="1400"/>
                      </a:lnTo>
                      <a:lnTo>
                        <a:pt x="237" y="1400"/>
                      </a:lnTo>
                      <a:lnTo>
                        <a:pt x="237" y="1400"/>
                      </a:lnTo>
                      <a:lnTo>
                        <a:pt x="243" y="1405"/>
                      </a:lnTo>
                      <a:lnTo>
                        <a:pt x="248" y="1405"/>
                      </a:lnTo>
                      <a:lnTo>
                        <a:pt x="248" y="1405"/>
                      </a:lnTo>
                      <a:lnTo>
                        <a:pt x="253" y="1405"/>
                      </a:lnTo>
                      <a:lnTo>
                        <a:pt x="253" y="1405"/>
                      </a:lnTo>
                      <a:lnTo>
                        <a:pt x="258" y="1400"/>
                      </a:lnTo>
                      <a:lnTo>
                        <a:pt x="264" y="1400"/>
                      </a:lnTo>
                      <a:lnTo>
                        <a:pt x="264" y="1400"/>
                      </a:lnTo>
                      <a:lnTo>
                        <a:pt x="269" y="1400"/>
                      </a:lnTo>
                      <a:lnTo>
                        <a:pt x="269" y="1400"/>
                      </a:lnTo>
                      <a:lnTo>
                        <a:pt x="274" y="1400"/>
                      </a:lnTo>
                      <a:lnTo>
                        <a:pt x="280" y="1405"/>
                      </a:lnTo>
                      <a:lnTo>
                        <a:pt x="280" y="1405"/>
                      </a:lnTo>
                      <a:lnTo>
                        <a:pt x="285" y="1400"/>
                      </a:lnTo>
                      <a:lnTo>
                        <a:pt x="285" y="1400"/>
                      </a:lnTo>
                      <a:lnTo>
                        <a:pt x="290" y="1400"/>
                      </a:lnTo>
                      <a:lnTo>
                        <a:pt x="290" y="1400"/>
                      </a:lnTo>
                      <a:lnTo>
                        <a:pt x="295" y="1400"/>
                      </a:lnTo>
                      <a:lnTo>
                        <a:pt x="301" y="1400"/>
                      </a:lnTo>
                      <a:lnTo>
                        <a:pt x="301" y="1400"/>
                      </a:lnTo>
                      <a:lnTo>
                        <a:pt x="306" y="1400"/>
                      </a:lnTo>
                      <a:lnTo>
                        <a:pt x="306" y="1405"/>
                      </a:lnTo>
                      <a:lnTo>
                        <a:pt x="311" y="1405"/>
                      </a:lnTo>
                      <a:lnTo>
                        <a:pt x="316" y="1405"/>
                      </a:lnTo>
                      <a:lnTo>
                        <a:pt x="316" y="1400"/>
                      </a:lnTo>
                      <a:lnTo>
                        <a:pt x="322" y="1400"/>
                      </a:lnTo>
                      <a:lnTo>
                        <a:pt x="322" y="1400"/>
                      </a:lnTo>
                      <a:lnTo>
                        <a:pt x="327" y="1400"/>
                      </a:lnTo>
                      <a:lnTo>
                        <a:pt x="332" y="1405"/>
                      </a:lnTo>
                      <a:lnTo>
                        <a:pt x="332" y="1405"/>
                      </a:lnTo>
                      <a:lnTo>
                        <a:pt x="338" y="1405"/>
                      </a:lnTo>
                      <a:lnTo>
                        <a:pt x="338" y="1400"/>
                      </a:lnTo>
                      <a:lnTo>
                        <a:pt x="343" y="1400"/>
                      </a:lnTo>
                      <a:lnTo>
                        <a:pt x="348" y="1400"/>
                      </a:lnTo>
                      <a:lnTo>
                        <a:pt x="348" y="1400"/>
                      </a:lnTo>
                      <a:lnTo>
                        <a:pt x="353" y="1400"/>
                      </a:lnTo>
                      <a:lnTo>
                        <a:pt x="353" y="1400"/>
                      </a:lnTo>
                      <a:lnTo>
                        <a:pt x="359" y="1405"/>
                      </a:lnTo>
                      <a:lnTo>
                        <a:pt x="364" y="1405"/>
                      </a:lnTo>
                      <a:lnTo>
                        <a:pt x="364" y="1405"/>
                      </a:lnTo>
                      <a:lnTo>
                        <a:pt x="369" y="1405"/>
                      </a:lnTo>
                      <a:lnTo>
                        <a:pt x="369" y="1400"/>
                      </a:lnTo>
                      <a:lnTo>
                        <a:pt x="375" y="1400"/>
                      </a:lnTo>
                      <a:lnTo>
                        <a:pt x="380" y="1405"/>
                      </a:lnTo>
                      <a:lnTo>
                        <a:pt x="380" y="1405"/>
                      </a:lnTo>
                      <a:lnTo>
                        <a:pt x="385" y="1405"/>
                      </a:lnTo>
                      <a:lnTo>
                        <a:pt x="385" y="1400"/>
                      </a:lnTo>
                      <a:lnTo>
                        <a:pt x="390" y="1400"/>
                      </a:lnTo>
                      <a:lnTo>
                        <a:pt x="396" y="1400"/>
                      </a:lnTo>
                      <a:lnTo>
                        <a:pt x="396" y="1400"/>
                      </a:lnTo>
                      <a:lnTo>
                        <a:pt x="401" y="1400"/>
                      </a:lnTo>
                      <a:lnTo>
                        <a:pt x="401" y="1400"/>
                      </a:lnTo>
                      <a:lnTo>
                        <a:pt x="406" y="1400"/>
                      </a:lnTo>
                      <a:lnTo>
                        <a:pt x="406" y="1400"/>
                      </a:lnTo>
                      <a:lnTo>
                        <a:pt x="411" y="1400"/>
                      </a:lnTo>
                      <a:lnTo>
                        <a:pt x="417" y="1400"/>
                      </a:lnTo>
                      <a:lnTo>
                        <a:pt x="417" y="1400"/>
                      </a:lnTo>
                      <a:lnTo>
                        <a:pt x="422" y="1400"/>
                      </a:lnTo>
                      <a:lnTo>
                        <a:pt x="422" y="1400"/>
                      </a:lnTo>
                      <a:lnTo>
                        <a:pt x="427" y="1400"/>
                      </a:lnTo>
                      <a:lnTo>
                        <a:pt x="433" y="1400"/>
                      </a:lnTo>
                      <a:lnTo>
                        <a:pt x="433" y="1400"/>
                      </a:lnTo>
                      <a:lnTo>
                        <a:pt x="438" y="1400"/>
                      </a:lnTo>
                      <a:lnTo>
                        <a:pt x="438" y="1400"/>
                      </a:lnTo>
                      <a:lnTo>
                        <a:pt x="443" y="1405"/>
                      </a:lnTo>
                      <a:lnTo>
                        <a:pt x="448" y="1405"/>
                      </a:lnTo>
                      <a:lnTo>
                        <a:pt x="448" y="1405"/>
                      </a:lnTo>
                      <a:lnTo>
                        <a:pt x="454" y="1405"/>
                      </a:lnTo>
                      <a:lnTo>
                        <a:pt x="454" y="1405"/>
                      </a:lnTo>
                      <a:lnTo>
                        <a:pt x="459" y="1405"/>
                      </a:lnTo>
                      <a:lnTo>
                        <a:pt x="464" y="1405"/>
                      </a:lnTo>
                      <a:lnTo>
                        <a:pt x="464" y="1405"/>
                      </a:lnTo>
                      <a:lnTo>
                        <a:pt x="469" y="1405"/>
                      </a:lnTo>
                      <a:lnTo>
                        <a:pt x="469" y="1400"/>
                      </a:lnTo>
                      <a:lnTo>
                        <a:pt x="475" y="1400"/>
                      </a:lnTo>
                      <a:lnTo>
                        <a:pt x="480" y="1400"/>
                      </a:lnTo>
                      <a:lnTo>
                        <a:pt x="480" y="1400"/>
                      </a:lnTo>
                      <a:lnTo>
                        <a:pt x="485" y="1400"/>
                      </a:lnTo>
                      <a:lnTo>
                        <a:pt x="485" y="1400"/>
                      </a:lnTo>
                      <a:lnTo>
                        <a:pt x="491" y="1400"/>
                      </a:lnTo>
                      <a:lnTo>
                        <a:pt x="496" y="1400"/>
                      </a:lnTo>
                      <a:lnTo>
                        <a:pt x="496" y="1400"/>
                      </a:lnTo>
                      <a:lnTo>
                        <a:pt x="501" y="1400"/>
                      </a:lnTo>
                      <a:lnTo>
                        <a:pt x="501" y="1400"/>
                      </a:lnTo>
                      <a:lnTo>
                        <a:pt x="506" y="1400"/>
                      </a:lnTo>
                      <a:lnTo>
                        <a:pt x="512" y="1400"/>
                      </a:lnTo>
                      <a:lnTo>
                        <a:pt x="512" y="1400"/>
                      </a:lnTo>
                      <a:lnTo>
                        <a:pt x="517" y="1405"/>
                      </a:lnTo>
                      <a:lnTo>
                        <a:pt x="517" y="1405"/>
                      </a:lnTo>
                      <a:lnTo>
                        <a:pt x="522" y="1405"/>
                      </a:lnTo>
                      <a:lnTo>
                        <a:pt x="522" y="1400"/>
                      </a:lnTo>
                      <a:lnTo>
                        <a:pt x="528" y="1400"/>
                      </a:lnTo>
                      <a:lnTo>
                        <a:pt x="533" y="1400"/>
                      </a:lnTo>
                      <a:lnTo>
                        <a:pt x="533" y="1400"/>
                      </a:lnTo>
                      <a:lnTo>
                        <a:pt x="538" y="1400"/>
                      </a:lnTo>
                      <a:lnTo>
                        <a:pt x="538" y="1400"/>
                      </a:lnTo>
                      <a:lnTo>
                        <a:pt x="543" y="1400"/>
                      </a:lnTo>
                      <a:lnTo>
                        <a:pt x="549" y="1400"/>
                      </a:lnTo>
                      <a:lnTo>
                        <a:pt x="549" y="1400"/>
                      </a:lnTo>
                      <a:lnTo>
                        <a:pt x="554" y="1400"/>
                      </a:lnTo>
                      <a:lnTo>
                        <a:pt x="554" y="1400"/>
                      </a:lnTo>
                      <a:lnTo>
                        <a:pt x="559" y="1400"/>
                      </a:lnTo>
                      <a:lnTo>
                        <a:pt x="564" y="1400"/>
                      </a:lnTo>
                      <a:lnTo>
                        <a:pt x="564" y="1400"/>
                      </a:lnTo>
                      <a:lnTo>
                        <a:pt x="570" y="1405"/>
                      </a:lnTo>
                      <a:lnTo>
                        <a:pt x="570" y="1405"/>
                      </a:lnTo>
                      <a:lnTo>
                        <a:pt x="575" y="1405"/>
                      </a:lnTo>
                      <a:lnTo>
                        <a:pt x="580" y="1405"/>
                      </a:lnTo>
                      <a:lnTo>
                        <a:pt x="580" y="1405"/>
                      </a:lnTo>
                      <a:lnTo>
                        <a:pt x="586" y="1405"/>
                      </a:lnTo>
                      <a:lnTo>
                        <a:pt x="586" y="1400"/>
                      </a:lnTo>
                      <a:lnTo>
                        <a:pt x="591" y="1400"/>
                      </a:lnTo>
                      <a:lnTo>
                        <a:pt x="596" y="1400"/>
                      </a:lnTo>
                      <a:lnTo>
                        <a:pt x="596" y="1400"/>
                      </a:lnTo>
                      <a:lnTo>
                        <a:pt x="601" y="1400"/>
                      </a:lnTo>
                      <a:lnTo>
                        <a:pt x="601" y="1400"/>
                      </a:lnTo>
                      <a:lnTo>
                        <a:pt x="607" y="1400"/>
                      </a:lnTo>
                      <a:lnTo>
                        <a:pt x="612" y="1400"/>
                      </a:lnTo>
                      <a:lnTo>
                        <a:pt x="612" y="1400"/>
                      </a:lnTo>
                      <a:lnTo>
                        <a:pt x="617" y="1400"/>
                      </a:lnTo>
                      <a:lnTo>
                        <a:pt x="617" y="1400"/>
                      </a:lnTo>
                      <a:lnTo>
                        <a:pt x="623" y="1400"/>
                      </a:lnTo>
                      <a:lnTo>
                        <a:pt x="628" y="1400"/>
                      </a:lnTo>
                      <a:lnTo>
                        <a:pt x="628" y="1405"/>
                      </a:lnTo>
                      <a:lnTo>
                        <a:pt x="633" y="1400"/>
                      </a:lnTo>
                      <a:lnTo>
                        <a:pt x="633" y="1400"/>
                      </a:lnTo>
                      <a:lnTo>
                        <a:pt x="638" y="1394"/>
                      </a:lnTo>
                      <a:lnTo>
                        <a:pt x="638" y="1394"/>
                      </a:lnTo>
                      <a:lnTo>
                        <a:pt x="644" y="1394"/>
                      </a:lnTo>
                      <a:lnTo>
                        <a:pt x="649" y="1394"/>
                      </a:lnTo>
                      <a:lnTo>
                        <a:pt x="649" y="1394"/>
                      </a:lnTo>
                      <a:lnTo>
                        <a:pt x="654" y="1394"/>
                      </a:lnTo>
                      <a:lnTo>
                        <a:pt x="654" y="1400"/>
                      </a:lnTo>
                      <a:lnTo>
                        <a:pt x="659" y="1400"/>
                      </a:lnTo>
                      <a:lnTo>
                        <a:pt x="665" y="1400"/>
                      </a:lnTo>
                      <a:lnTo>
                        <a:pt x="665" y="1400"/>
                      </a:lnTo>
                      <a:lnTo>
                        <a:pt x="670" y="1400"/>
                      </a:lnTo>
                      <a:lnTo>
                        <a:pt x="670" y="1400"/>
                      </a:lnTo>
                      <a:lnTo>
                        <a:pt x="675" y="1400"/>
                      </a:lnTo>
                      <a:lnTo>
                        <a:pt x="681" y="1400"/>
                      </a:lnTo>
                      <a:lnTo>
                        <a:pt x="681" y="1400"/>
                      </a:lnTo>
                      <a:lnTo>
                        <a:pt x="686" y="1400"/>
                      </a:lnTo>
                      <a:lnTo>
                        <a:pt x="686" y="1405"/>
                      </a:lnTo>
                      <a:lnTo>
                        <a:pt x="691" y="1405"/>
                      </a:lnTo>
                      <a:lnTo>
                        <a:pt x="696" y="1400"/>
                      </a:lnTo>
                      <a:lnTo>
                        <a:pt x="696" y="1394"/>
                      </a:lnTo>
                      <a:lnTo>
                        <a:pt x="702" y="1394"/>
                      </a:lnTo>
                      <a:lnTo>
                        <a:pt x="702" y="1389"/>
                      </a:lnTo>
                      <a:lnTo>
                        <a:pt x="707" y="1389"/>
                      </a:lnTo>
                      <a:lnTo>
                        <a:pt x="712" y="1389"/>
                      </a:lnTo>
                      <a:lnTo>
                        <a:pt x="712" y="1389"/>
                      </a:lnTo>
                      <a:lnTo>
                        <a:pt x="718" y="1394"/>
                      </a:lnTo>
                      <a:lnTo>
                        <a:pt x="718" y="1394"/>
                      </a:lnTo>
                      <a:lnTo>
                        <a:pt x="723" y="1394"/>
                      </a:lnTo>
                      <a:lnTo>
                        <a:pt x="728" y="1400"/>
                      </a:lnTo>
                      <a:lnTo>
                        <a:pt x="728" y="1400"/>
                      </a:lnTo>
                      <a:lnTo>
                        <a:pt x="733" y="1400"/>
                      </a:lnTo>
                      <a:lnTo>
                        <a:pt x="733" y="1400"/>
                      </a:lnTo>
                      <a:lnTo>
                        <a:pt x="739" y="1400"/>
                      </a:lnTo>
                      <a:lnTo>
                        <a:pt x="744" y="1400"/>
                      </a:lnTo>
                      <a:lnTo>
                        <a:pt x="744" y="1400"/>
                      </a:lnTo>
                      <a:lnTo>
                        <a:pt x="749" y="1400"/>
                      </a:lnTo>
                      <a:lnTo>
                        <a:pt x="749" y="1400"/>
                      </a:lnTo>
                      <a:lnTo>
                        <a:pt x="754" y="1400"/>
                      </a:lnTo>
                      <a:lnTo>
                        <a:pt x="754" y="1400"/>
                      </a:lnTo>
                      <a:lnTo>
                        <a:pt x="760" y="1400"/>
                      </a:lnTo>
                      <a:lnTo>
                        <a:pt x="765" y="1400"/>
                      </a:lnTo>
                      <a:lnTo>
                        <a:pt x="765" y="1400"/>
                      </a:lnTo>
                      <a:lnTo>
                        <a:pt x="770" y="1400"/>
                      </a:lnTo>
                      <a:lnTo>
                        <a:pt x="770" y="1400"/>
                      </a:lnTo>
                      <a:lnTo>
                        <a:pt x="776" y="1400"/>
                      </a:lnTo>
                      <a:lnTo>
                        <a:pt x="781" y="1400"/>
                      </a:lnTo>
                      <a:lnTo>
                        <a:pt x="781" y="1400"/>
                      </a:lnTo>
                      <a:lnTo>
                        <a:pt x="786" y="1400"/>
                      </a:lnTo>
                      <a:lnTo>
                        <a:pt x="786" y="1400"/>
                      </a:lnTo>
                      <a:lnTo>
                        <a:pt x="791" y="1400"/>
                      </a:lnTo>
                      <a:lnTo>
                        <a:pt x="797" y="1400"/>
                      </a:lnTo>
                      <a:lnTo>
                        <a:pt x="797" y="1400"/>
                      </a:lnTo>
                      <a:lnTo>
                        <a:pt x="802" y="1400"/>
                      </a:lnTo>
                      <a:lnTo>
                        <a:pt x="802" y="1400"/>
                      </a:lnTo>
                      <a:lnTo>
                        <a:pt x="807" y="1405"/>
                      </a:lnTo>
                      <a:lnTo>
                        <a:pt x="812" y="1405"/>
                      </a:lnTo>
                      <a:lnTo>
                        <a:pt x="812" y="1405"/>
                      </a:lnTo>
                      <a:lnTo>
                        <a:pt x="818" y="1405"/>
                      </a:lnTo>
                      <a:lnTo>
                        <a:pt x="818" y="1400"/>
                      </a:lnTo>
                      <a:lnTo>
                        <a:pt x="823" y="1400"/>
                      </a:lnTo>
                      <a:lnTo>
                        <a:pt x="828" y="1400"/>
                      </a:lnTo>
                      <a:lnTo>
                        <a:pt x="828" y="1400"/>
                      </a:lnTo>
                      <a:lnTo>
                        <a:pt x="834" y="1400"/>
                      </a:lnTo>
                      <a:lnTo>
                        <a:pt x="834" y="1400"/>
                      </a:lnTo>
                      <a:lnTo>
                        <a:pt x="839" y="1400"/>
                      </a:lnTo>
                      <a:lnTo>
                        <a:pt x="844" y="1400"/>
                      </a:lnTo>
                      <a:lnTo>
                        <a:pt x="844" y="1400"/>
                      </a:lnTo>
                      <a:lnTo>
                        <a:pt x="849" y="1400"/>
                      </a:lnTo>
                      <a:lnTo>
                        <a:pt x="849" y="1400"/>
                      </a:lnTo>
                      <a:lnTo>
                        <a:pt x="855" y="1400"/>
                      </a:lnTo>
                      <a:lnTo>
                        <a:pt x="860" y="1400"/>
                      </a:lnTo>
                      <a:lnTo>
                        <a:pt x="860" y="1400"/>
                      </a:lnTo>
                      <a:lnTo>
                        <a:pt x="865" y="1400"/>
                      </a:lnTo>
                      <a:lnTo>
                        <a:pt x="865" y="1400"/>
                      </a:lnTo>
                      <a:lnTo>
                        <a:pt x="871" y="1400"/>
                      </a:lnTo>
                      <a:lnTo>
                        <a:pt x="871" y="1400"/>
                      </a:lnTo>
                      <a:lnTo>
                        <a:pt x="876" y="1400"/>
                      </a:lnTo>
                      <a:lnTo>
                        <a:pt x="881" y="1400"/>
                      </a:lnTo>
                      <a:lnTo>
                        <a:pt x="881" y="1400"/>
                      </a:lnTo>
                      <a:lnTo>
                        <a:pt x="886" y="1394"/>
                      </a:lnTo>
                      <a:lnTo>
                        <a:pt x="886" y="1389"/>
                      </a:lnTo>
                      <a:lnTo>
                        <a:pt x="892" y="1389"/>
                      </a:lnTo>
                      <a:lnTo>
                        <a:pt x="897" y="1384"/>
                      </a:lnTo>
                      <a:lnTo>
                        <a:pt x="897" y="1384"/>
                      </a:lnTo>
                      <a:lnTo>
                        <a:pt x="902" y="1384"/>
                      </a:lnTo>
                      <a:lnTo>
                        <a:pt x="902" y="1384"/>
                      </a:lnTo>
                      <a:lnTo>
                        <a:pt x="907" y="1384"/>
                      </a:lnTo>
                      <a:lnTo>
                        <a:pt x="913" y="1389"/>
                      </a:lnTo>
                      <a:lnTo>
                        <a:pt x="913" y="1394"/>
                      </a:lnTo>
                      <a:lnTo>
                        <a:pt x="918" y="1400"/>
                      </a:lnTo>
                      <a:lnTo>
                        <a:pt x="918" y="1400"/>
                      </a:lnTo>
                      <a:lnTo>
                        <a:pt x="923" y="1405"/>
                      </a:lnTo>
                      <a:lnTo>
                        <a:pt x="929" y="1405"/>
                      </a:lnTo>
                      <a:lnTo>
                        <a:pt x="929" y="1405"/>
                      </a:lnTo>
                      <a:lnTo>
                        <a:pt x="934" y="1405"/>
                      </a:lnTo>
                      <a:lnTo>
                        <a:pt x="934" y="1405"/>
                      </a:lnTo>
                      <a:lnTo>
                        <a:pt x="939" y="1405"/>
                      </a:lnTo>
                      <a:lnTo>
                        <a:pt x="944" y="1405"/>
                      </a:lnTo>
                      <a:lnTo>
                        <a:pt x="944" y="1400"/>
                      </a:lnTo>
                      <a:lnTo>
                        <a:pt x="950" y="1400"/>
                      </a:lnTo>
                      <a:lnTo>
                        <a:pt x="950" y="1400"/>
                      </a:lnTo>
                      <a:lnTo>
                        <a:pt x="955" y="1400"/>
                      </a:lnTo>
                      <a:lnTo>
                        <a:pt x="960" y="1400"/>
                      </a:lnTo>
                      <a:lnTo>
                        <a:pt x="960" y="1400"/>
                      </a:lnTo>
                      <a:lnTo>
                        <a:pt x="966" y="1400"/>
                      </a:lnTo>
                      <a:lnTo>
                        <a:pt x="966" y="1400"/>
                      </a:lnTo>
                      <a:lnTo>
                        <a:pt x="971" y="1405"/>
                      </a:lnTo>
                      <a:lnTo>
                        <a:pt x="976" y="1400"/>
                      </a:lnTo>
                      <a:lnTo>
                        <a:pt x="976" y="1400"/>
                      </a:lnTo>
                      <a:lnTo>
                        <a:pt x="981" y="1400"/>
                      </a:lnTo>
                      <a:lnTo>
                        <a:pt x="981" y="1400"/>
                      </a:lnTo>
                      <a:lnTo>
                        <a:pt x="987" y="1405"/>
                      </a:lnTo>
                      <a:lnTo>
                        <a:pt x="987" y="1405"/>
                      </a:lnTo>
                      <a:lnTo>
                        <a:pt x="992" y="1400"/>
                      </a:lnTo>
                      <a:lnTo>
                        <a:pt x="997" y="1400"/>
                      </a:lnTo>
                      <a:lnTo>
                        <a:pt x="997" y="1394"/>
                      </a:lnTo>
                      <a:lnTo>
                        <a:pt x="1002" y="1394"/>
                      </a:lnTo>
                      <a:lnTo>
                        <a:pt x="1002" y="1394"/>
                      </a:lnTo>
                      <a:lnTo>
                        <a:pt x="1008" y="1389"/>
                      </a:lnTo>
                      <a:lnTo>
                        <a:pt x="1013" y="1389"/>
                      </a:lnTo>
                      <a:lnTo>
                        <a:pt x="1013" y="1389"/>
                      </a:lnTo>
                      <a:lnTo>
                        <a:pt x="1018" y="1384"/>
                      </a:lnTo>
                      <a:lnTo>
                        <a:pt x="1018" y="1384"/>
                      </a:lnTo>
                      <a:lnTo>
                        <a:pt x="1024" y="1389"/>
                      </a:lnTo>
                      <a:lnTo>
                        <a:pt x="1029" y="1394"/>
                      </a:lnTo>
                      <a:lnTo>
                        <a:pt x="1029" y="1400"/>
                      </a:lnTo>
                      <a:lnTo>
                        <a:pt x="1034" y="1400"/>
                      </a:lnTo>
                      <a:lnTo>
                        <a:pt x="1034" y="1378"/>
                      </a:lnTo>
                      <a:lnTo>
                        <a:pt x="1039" y="1352"/>
                      </a:lnTo>
                      <a:lnTo>
                        <a:pt x="1045" y="1315"/>
                      </a:lnTo>
                      <a:lnTo>
                        <a:pt x="1045" y="1267"/>
                      </a:lnTo>
                      <a:lnTo>
                        <a:pt x="1050" y="1225"/>
                      </a:lnTo>
                      <a:lnTo>
                        <a:pt x="1050" y="1188"/>
                      </a:lnTo>
                      <a:lnTo>
                        <a:pt x="1055" y="1167"/>
                      </a:lnTo>
                      <a:lnTo>
                        <a:pt x="1061" y="1162"/>
                      </a:lnTo>
                      <a:lnTo>
                        <a:pt x="1061" y="1172"/>
                      </a:lnTo>
                      <a:lnTo>
                        <a:pt x="1066" y="1204"/>
                      </a:lnTo>
                      <a:lnTo>
                        <a:pt x="1066" y="1246"/>
                      </a:lnTo>
                      <a:lnTo>
                        <a:pt x="1071" y="1289"/>
                      </a:lnTo>
                      <a:lnTo>
                        <a:pt x="1076" y="1331"/>
                      </a:lnTo>
                      <a:lnTo>
                        <a:pt x="1076" y="1363"/>
                      </a:lnTo>
                      <a:lnTo>
                        <a:pt x="1082" y="1384"/>
                      </a:lnTo>
                      <a:lnTo>
                        <a:pt x="1082" y="1394"/>
                      </a:lnTo>
                      <a:lnTo>
                        <a:pt x="1087" y="1400"/>
                      </a:lnTo>
                      <a:lnTo>
                        <a:pt x="1092" y="1400"/>
                      </a:lnTo>
                      <a:lnTo>
                        <a:pt x="1092" y="1400"/>
                      </a:lnTo>
                      <a:lnTo>
                        <a:pt x="1097" y="1400"/>
                      </a:lnTo>
                      <a:lnTo>
                        <a:pt x="1097" y="1400"/>
                      </a:lnTo>
                      <a:lnTo>
                        <a:pt x="1103" y="1400"/>
                      </a:lnTo>
                      <a:lnTo>
                        <a:pt x="1108" y="1400"/>
                      </a:lnTo>
                      <a:lnTo>
                        <a:pt x="1108" y="1400"/>
                      </a:lnTo>
                      <a:lnTo>
                        <a:pt x="1113" y="1400"/>
                      </a:lnTo>
                      <a:lnTo>
                        <a:pt x="1113" y="1394"/>
                      </a:lnTo>
                      <a:lnTo>
                        <a:pt x="1119" y="1389"/>
                      </a:lnTo>
                      <a:lnTo>
                        <a:pt x="1119" y="1384"/>
                      </a:lnTo>
                      <a:lnTo>
                        <a:pt x="1124" y="1384"/>
                      </a:lnTo>
                      <a:lnTo>
                        <a:pt x="1129" y="1384"/>
                      </a:lnTo>
                      <a:lnTo>
                        <a:pt x="1129" y="1389"/>
                      </a:lnTo>
                      <a:lnTo>
                        <a:pt x="1134" y="1389"/>
                      </a:lnTo>
                      <a:lnTo>
                        <a:pt x="1134" y="1394"/>
                      </a:lnTo>
                      <a:lnTo>
                        <a:pt x="1140" y="1400"/>
                      </a:lnTo>
                      <a:lnTo>
                        <a:pt x="1145" y="1400"/>
                      </a:lnTo>
                      <a:lnTo>
                        <a:pt x="1145" y="1400"/>
                      </a:lnTo>
                      <a:lnTo>
                        <a:pt x="1150" y="1400"/>
                      </a:lnTo>
                      <a:lnTo>
                        <a:pt x="1150" y="1400"/>
                      </a:lnTo>
                      <a:lnTo>
                        <a:pt x="1155" y="1400"/>
                      </a:lnTo>
                      <a:lnTo>
                        <a:pt x="1161" y="1400"/>
                      </a:lnTo>
                      <a:lnTo>
                        <a:pt x="1161" y="1400"/>
                      </a:lnTo>
                      <a:lnTo>
                        <a:pt x="1166" y="1400"/>
                      </a:lnTo>
                      <a:lnTo>
                        <a:pt x="1166" y="1400"/>
                      </a:lnTo>
                      <a:lnTo>
                        <a:pt x="1171" y="1405"/>
                      </a:lnTo>
                      <a:lnTo>
                        <a:pt x="1177" y="1405"/>
                      </a:lnTo>
                      <a:lnTo>
                        <a:pt x="1177" y="1405"/>
                      </a:lnTo>
                      <a:lnTo>
                        <a:pt x="1182" y="1400"/>
                      </a:lnTo>
                      <a:lnTo>
                        <a:pt x="1182" y="1400"/>
                      </a:lnTo>
                      <a:lnTo>
                        <a:pt x="1187" y="1400"/>
                      </a:lnTo>
                      <a:lnTo>
                        <a:pt x="1192" y="1400"/>
                      </a:lnTo>
                      <a:lnTo>
                        <a:pt x="1192" y="1400"/>
                      </a:lnTo>
                      <a:lnTo>
                        <a:pt x="1198" y="1394"/>
                      </a:lnTo>
                      <a:lnTo>
                        <a:pt x="1198" y="1394"/>
                      </a:lnTo>
                      <a:lnTo>
                        <a:pt x="1203" y="1394"/>
                      </a:lnTo>
                      <a:lnTo>
                        <a:pt x="1208" y="1389"/>
                      </a:lnTo>
                      <a:lnTo>
                        <a:pt x="1208" y="1394"/>
                      </a:lnTo>
                      <a:lnTo>
                        <a:pt x="1214" y="1394"/>
                      </a:lnTo>
                      <a:lnTo>
                        <a:pt x="1214" y="1394"/>
                      </a:lnTo>
                      <a:lnTo>
                        <a:pt x="1219" y="1400"/>
                      </a:lnTo>
                      <a:lnTo>
                        <a:pt x="1224" y="1400"/>
                      </a:lnTo>
                      <a:lnTo>
                        <a:pt x="1224" y="1405"/>
                      </a:lnTo>
                      <a:lnTo>
                        <a:pt x="1229" y="1405"/>
                      </a:lnTo>
                      <a:lnTo>
                        <a:pt x="1229" y="1405"/>
                      </a:lnTo>
                      <a:lnTo>
                        <a:pt x="1235" y="1405"/>
                      </a:lnTo>
                      <a:lnTo>
                        <a:pt x="1235" y="1405"/>
                      </a:lnTo>
                      <a:lnTo>
                        <a:pt x="1240" y="1405"/>
                      </a:lnTo>
                      <a:lnTo>
                        <a:pt x="1245" y="1405"/>
                      </a:lnTo>
                      <a:lnTo>
                        <a:pt x="1245" y="1405"/>
                      </a:lnTo>
                      <a:lnTo>
                        <a:pt x="1250" y="1405"/>
                      </a:lnTo>
                      <a:lnTo>
                        <a:pt x="1250" y="1405"/>
                      </a:lnTo>
                      <a:lnTo>
                        <a:pt x="1256" y="1405"/>
                      </a:lnTo>
                      <a:lnTo>
                        <a:pt x="1261" y="1400"/>
                      </a:lnTo>
                      <a:lnTo>
                        <a:pt x="1261" y="1400"/>
                      </a:lnTo>
                      <a:lnTo>
                        <a:pt x="1266" y="1400"/>
                      </a:lnTo>
                      <a:lnTo>
                        <a:pt x="1266" y="1400"/>
                      </a:lnTo>
                      <a:lnTo>
                        <a:pt x="1272" y="1400"/>
                      </a:lnTo>
                      <a:lnTo>
                        <a:pt x="1277" y="1400"/>
                      </a:lnTo>
                      <a:lnTo>
                        <a:pt x="1277" y="1400"/>
                      </a:lnTo>
                      <a:lnTo>
                        <a:pt x="1282" y="1400"/>
                      </a:lnTo>
                      <a:lnTo>
                        <a:pt x="1282" y="1400"/>
                      </a:lnTo>
                      <a:lnTo>
                        <a:pt x="1287" y="1400"/>
                      </a:lnTo>
                      <a:lnTo>
                        <a:pt x="1293" y="1400"/>
                      </a:lnTo>
                      <a:lnTo>
                        <a:pt x="1293" y="1400"/>
                      </a:lnTo>
                      <a:lnTo>
                        <a:pt x="1298" y="1400"/>
                      </a:lnTo>
                      <a:lnTo>
                        <a:pt x="1298" y="1400"/>
                      </a:lnTo>
                      <a:lnTo>
                        <a:pt x="1303" y="1400"/>
                      </a:lnTo>
                      <a:lnTo>
                        <a:pt x="1309" y="1394"/>
                      </a:lnTo>
                      <a:lnTo>
                        <a:pt x="1309" y="1394"/>
                      </a:lnTo>
                      <a:lnTo>
                        <a:pt x="1314" y="1394"/>
                      </a:lnTo>
                      <a:lnTo>
                        <a:pt x="1314" y="1394"/>
                      </a:lnTo>
                      <a:lnTo>
                        <a:pt x="1319" y="1400"/>
                      </a:lnTo>
                      <a:lnTo>
                        <a:pt x="1324" y="1400"/>
                      </a:lnTo>
                      <a:lnTo>
                        <a:pt x="1324" y="1400"/>
                      </a:lnTo>
                      <a:lnTo>
                        <a:pt x="1330" y="1405"/>
                      </a:lnTo>
                      <a:lnTo>
                        <a:pt x="1330" y="1405"/>
                      </a:lnTo>
                      <a:lnTo>
                        <a:pt x="1335" y="1400"/>
                      </a:lnTo>
                      <a:lnTo>
                        <a:pt x="1340" y="1389"/>
                      </a:lnTo>
                      <a:lnTo>
                        <a:pt x="1340" y="1378"/>
                      </a:lnTo>
                      <a:lnTo>
                        <a:pt x="1345" y="1368"/>
                      </a:lnTo>
                      <a:lnTo>
                        <a:pt x="1345" y="1352"/>
                      </a:lnTo>
                      <a:lnTo>
                        <a:pt x="1351" y="1341"/>
                      </a:lnTo>
                      <a:lnTo>
                        <a:pt x="1351" y="1331"/>
                      </a:lnTo>
                      <a:lnTo>
                        <a:pt x="1356" y="1326"/>
                      </a:lnTo>
                      <a:lnTo>
                        <a:pt x="1361" y="1331"/>
                      </a:lnTo>
                      <a:lnTo>
                        <a:pt x="1361" y="1336"/>
                      </a:lnTo>
                      <a:lnTo>
                        <a:pt x="1367" y="1352"/>
                      </a:lnTo>
                      <a:lnTo>
                        <a:pt x="1367" y="1363"/>
                      </a:lnTo>
                      <a:lnTo>
                        <a:pt x="1372" y="1378"/>
                      </a:lnTo>
                      <a:lnTo>
                        <a:pt x="1377" y="1394"/>
                      </a:lnTo>
                      <a:lnTo>
                        <a:pt x="1377" y="1400"/>
                      </a:lnTo>
                      <a:lnTo>
                        <a:pt x="1382" y="1400"/>
                      </a:lnTo>
                      <a:lnTo>
                        <a:pt x="1382" y="1394"/>
                      </a:lnTo>
                      <a:lnTo>
                        <a:pt x="1388" y="1400"/>
                      </a:lnTo>
                      <a:lnTo>
                        <a:pt x="1393" y="1400"/>
                      </a:lnTo>
                      <a:lnTo>
                        <a:pt x="1393" y="1405"/>
                      </a:lnTo>
                      <a:lnTo>
                        <a:pt x="1398" y="1400"/>
                      </a:lnTo>
                      <a:lnTo>
                        <a:pt x="1398" y="1400"/>
                      </a:lnTo>
                      <a:lnTo>
                        <a:pt x="1404" y="1400"/>
                      </a:lnTo>
                      <a:lnTo>
                        <a:pt x="1409" y="1394"/>
                      </a:lnTo>
                      <a:lnTo>
                        <a:pt x="1409" y="1394"/>
                      </a:lnTo>
                      <a:lnTo>
                        <a:pt x="1414" y="1389"/>
                      </a:lnTo>
                      <a:lnTo>
                        <a:pt x="1414" y="1384"/>
                      </a:lnTo>
                      <a:lnTo>
                        <a:pt x="1419" y="1378"/>
                      </a:lnTo>
                      <a:lnTo>
                        <a:pt x="1425" y="1373"/>
                      </a:lnTo>
                      <a:lnTo>
                        <a:pt x="1425" y="1373"/>
                      </a:lnTo>
                      <a:lnTo>
                        <a:pt x="1430" y="1373"/>
                      </a:lnTo>
                      <a:lnTo>
                        <a:pt x="1430" y="1378"/>
                      </a:lnTo>
                      <a:lnTo>
                        <a:pt x="1435" y="1384"/>
                      </a:lnTo>
                      <a:lnTo>
                        <a:pt x="1440" y="1389"/>
                      </a:lnTo>
                      <a:lnTo>
                        <a:pt x="1440" y="1394"/>
                      </a:lnTo>
                      <a:lnTo>
                        <a:pt x="1446" y="1394"/>
                      </a:lnTo>
                      <a:lnTo>
                        <a:pt x="1446" y="1400"/>
                      </a:lnTo>
                      <a:lnTo>
                        <a:pt x="1451" y="1400"/>
                      </a:lnTo>
                      <a:lnTo>
                        <a:pt x="1456" y="1400"/>
                      </a:lnTo>
                      <a:lnTo>
                        <a:pt x="1456" y="1400"/>
                      </a:lnTo>
                      <a:lnTo>
                        <a:pt x="1462" y="1400"/>
                      </a:lnTo>
                      <a:lnTo>
                        <a:pt x="1462" y="1405"/>
                      </a:lnTo>
                      <a:lnTo>
                        <a:pt x="1467" y="1405"/>
                      </a:lnTo>
                      <a:lnTo>
                        <a:pt x="1467" y="1400"/>
                      </a:lnTo>
                      <a:lnTo>
                        <a:pt x="1472" y="1400"/>
                      </a:lnTo>
                      <a:lnTo>
                        <a:pt x="1477" y="1400"/>
                      </a:lnTo>
                      <a:lnTo>
                        <a:pt x="1477" y="1400"/>
                      </a:lnTo>
                      <a:lnTo>
                        <a:pt x="1483" y="1405"/>
                      </a:lnTo>
                      <a:lnTo>
                        <a:pt x="1483" y="1405"/>
                      </a:lnTo>
                      <a:lnTo>
                        <a:pt x="1488" y="1405"/>
                      </a:lnTo>
                      <a:lnTo>
                        <a:pt x="1493" y="1405"/>
                      </a:lnTo>
                      <a:lnTo>
                        <a:pt x="1493" y="1405"/>
                      </a:lnTo>
                      <a:lnTo>
                        <a:pt x="1498" y="1405"/>
                      </a:lnTo>
                      <a:lnTo>
                        <a:pt x="1498" y="1405"/>
                      </a:lnTo>
                      <a:lnTo>
                        <a:pt x="1504" y="1405"/>
                      </a:lnTo>
                      <a:lnTo>
                        <a:pt x="1509" y="1405"/>
                      </a:lnTo>
                      <a:lnTo>
                        <a:pt x="1509" y="1405"/>
                      </a:lnTo>
                      <a:lnTo>
                        <a:pt x="1514" y="1400"/>
                      </a:lnTo>
                      <a:lnTo>
                        <a:pt x="1514" y="1400"/>
                      </a:lnTo>
                      <a:lnTo>
                        <a:pt x="1520" y="1400"/>
                      </a:lnTo>
                      <a:lnTo>
                        <a:pt x="1525" y="1400"/>
                      </a:lnTo>
                      <a:lnTo>
                        <a:pt x="1525" y="1400"/>
                      </a:lnTo>
                      <a:lnTo>
                        <a:pt x="1530" y="1394"/>
                      </a:lnTo>
                      <a:lnTo>
                        <a:pt x="1530" y="1394"/>
                      </a:lnTo>
                      <a:lnTo>
                        <a:pt x="1535" y="1389"/>
                      </a:lnTo>
                      <a:lnTo>
                        <a:pt x="1541" y="1389"/>
                      </a:lnTo>
                      <a:lnTo>
                        <a:pt x="1541" y="1389"/>
                      </a:lnTo>
                      <a:lnTo>
                        <a:pt x="1546" y="1389"/>
                      </a:lnTo>
                      <a:lnTo>
                        <a:pt x="1546" y="1394"/>
                      </a:lnTo>
                      <a:lnTo>
                        <a:pt x="1551" y="1394"/>
                      </a:lnTo>
                      <a:lnTo>
                        <a:pt x="1557" y="1400"/>
                      </a:lnTo>
                      <a:lnTo>
                        <a:pt x="1557" y="1394"/>
                      </a:lnTo>
                      <a:lnTo>
                        <a:pt x="1562" y="1389"/>
                      </a:lnTo>
                      <a:lnTo>
                        <a:pt x="1562" y="1389"/>
                      </a:lnTo>
                      <a:lnTo>
                        <a:pt x="1567" y="1389"/>
                      </a:lnTo>
                      <a:lnTo>
                        <a:pt x="1572" y="1389"/>
                      </a:lnTo>
                      <a:lnTo>
                        <a:pt x="1572" y="1394"/>
                      </a:lnTo>
                      <a:lnTo>
                        <a:pt x="1578" y="1394"/>
                      </a:lnTo>
                      <a:lnTo>
                        <a:pt x="1578" y="1394"/>
                      </a:lnTo>
                      <a:lnTo>
                        <a:pt x="1583" y="1394"/>
                      </a:lnTo>
                      <a:lnTo>
                        <a:pt x="1583" y="1394"/>
                      </a:lnTo>
                      <a:lnTo>
                        <a:pt x="1588" y="1394"/>
                      </a:lnTo>
                      <a:lnTo>
                        <a:pt x="1593" y="1394"/>
                      </a:lnTo>
                      <a:lnTo>
                        <a:pt x="1593" y="1394"/>
                      </a:lnTo>
                      <a:lnTo>
                        <a:pt x="1599" y="1394"/>
                      </a:lnTo>
                      <a:lnTo>
                        <a:pt x="1599" y="1394"/>
                      </a:lnTo>
                      <a:lnTo>
                        <a:pt x="1604" y="1400"/>
                      </a:lnTo>
                      <a:lnTo>
                        <a:pt x="1609" y="1394"/>
                      </a:lnTo>
                      <a:lnTo>
                        <a:pt x="1609" y="1394"/>
                      </a:lnTo>
                      <a:lnTo>
                        <a:pt x="1615" y="1394"/>
                      </a:lnTo>
                      <a:lnTo>
                        <a:pt x="1615" y="1394"/>
                      </a:lnTo>
                      <a:lnTo>
                        <a:pt x="1620" y="1394"/>
                      </a:lnTo>
                      <a:lnTo>
                        <a:pt x="1625" y="1394"/>
                      </a:lnTo>
                      <a:lnTo>
                        <a:pt x="1625" y="1394"/>
                      </a:lnTo>
                      <a:lnTo>
                        <a:pt x="1630" y="1394"/>
                      </a:lnTo>
                      <a:lnTo>
                        <a:pt x="1630" y="1394"/>
                      </a:lnTo>
                      <a:lnTo>
                        <a:pt x="1636" y="1400"/>
                      </a:lnTo>
                      <a:lnTo>
                        <a:pt x="1641" y="1400"/>
                      </a:lnTo>
                      <a:lnTo>
                        <a:pt x="1641" y="1400"/>
                      </a:lnTo>
                      <a:lnTo>
                        <a:pt x="1646" y="1400"/>
                      </a:lnTo>
                      <a:lnTo>
                        <a:pt x="1646" y="1400"/>
                      </a:lnTo>
                      <a:lnTo>
                        <a:pt x="1652" y="1400"/>
                      </a:lnTo>
                      <a:lnTo>
                        <a:pt x="1657" y="1394"/>
                      </a:lnTo>
                      <a:lnTo>
                        <a:pt x="1657" y="1394"/>
                      </a:lnTo>
                      <a:lnTo>
                        <a:pt x="1662" y="1394"/>
                      </a:lnTo>
                      <a:lnTo>
                        <a:pt x="1662" y="1400"/>
                      </a:lnTo>
                      <a:lnTo>
                        <a:pt x="1667" y="1405"/>
                      </a:lnTo>
                      <a:lnTo>
                        <a:pt x="1673" y="1400"/>
                      </a:lnTo>
                      <a:lnTo>
                        <a:pt x="1673" y="1400"/>
                      </a:lnTo>
                      <a:lnTo>
                        <a:pt x="1678" y="1400"/>
                      </a:lnTo>
                      <a:lnTo>
                        <a:pt x="1678" y="1400"/>
                      </a:lnTo>
                      <a:lnTo>
                        <a:pt x="1683" y="1405"/>
                      </a:lnTo>
                      <a:lnTo>
                        <a:pt x="1688" y="1400"/>
                      </a:lnTo>
                      <a:lnTo>
                        <a:pt x="1688" y="1394"/>
                      </a:lnTo>
                      <a:lnTo>
                        <a:pt x="1694" y="1389"/>
                      </a:lnTo>
                      <a:lnTo>
                        <a:pt x="1694" y="1389"/>
                      </a:lnTo>
                      <a:lnTo>
                        <a:pt x="1699" y="1389"/>
                      </a:lnTo>
                      <a:lnTo>
                        <a:pt x="1704" y="1389"/>
                      </a:lnTo>
                      <a:lnTo>
                        <a:pt x="1704" y="1389"/>
                      </a:lnTo>
                      <a:lnTo>
                        <a:pt x="1710" y="1389"/>
                      </a:lnTo>
                      <a:lnTo>
                        <a:pt x="1710" y="1389"/>
                      </a:lnTo>
                      <a:lnTo>
                        <a:pt x="1715" y="1384"/>
                      </a:lnTo>
                      <a:lnTo>
                        <a:pt x="1715" y="1378"/>
                      </a:lnTo>
                      <a:lnTo>
                        <a:pt x="1720" y="1378"/>
                      </a:lnTo>
                      <a:lnTo>
                        <a:pt x="1725" y="1389"/>
                      </a:lnTo>
                      <a:lnTo>
                        <a:pt x="1725" y="1400"/>
                      </a:lnTo>
                      <a:lnTo>
                        <a:pt x="1731" y="1394"/>
                      </a:lnTo>
                      <a:lnTo>
                        <a:pt x="1731" y="1378"/>
                      </a:lnTo>
                      <a:lnTo>
                        <a:pt x="1736" y="1363"/>
                      </a:lnTo>
                      <a:lnTo>
                        <a:pt x="1741" y="1352"/>
                      </a:lnTo>
                      <a:lnTo>
                        <a:pt x="1741" y="1347"/>
                      </a:lnTo>
                      <a:lnTo>
                        <a:pt x="1747" y="1368"/>
                      </a:lnTo>
                      <a:lnTo>
                        <a:pt x="1747" y="1341"/>
                      </a:lnTo>
                      <a:lnTo>
                        <a:pt x="1752" y="1204"/>
                      </a:lnTo>
                      <a:lnTo>
                        <a:pt x="1757" y="1003"/>
                      </a:lnTo>
                      <a:lnTo>
                        <a:pt x="1757" y="755"/>
                      </a:lnTo>
                      <a:lnTo>
                        <a:pt x="1762" y="491"/>
                      </a:lnTo>
                      <a:lnTo>
                        <a:pt x="1762" y="248"/>
                      </a:lnTo>
                      <a:lnTo>
                        <a:pt x="1768" y="74"/>
                      </a:lnTo>
                      <a:lnTo>
                        <a:pt x="1773" y="0"/>
                      </a:lnTo>
                      <a:lnTo>
                        <a:pt x="1773" y="37"/>
                      </a:lnTo>
                      <a:lnTo>
                        <a:pt x="1778" y="179"/>
                      </a:lnTo>
                      <a:lnTo>
                        <a:pt x="1778" y="401"/>
                      </a:lnTo>
                      <a:lnTo>
                        <a:pt x="1783" y="660"/>
                      </a:lnTo>
                      <a:lnTo>
                        <a:pt x="1789" y="914"/>
                      </a:lnTo>
                      <a:lnTo>
                        <a:pt x="1789" y="1125"/>
                      </a:lnTo>
                      <a:lnTo>
                        <a:pt x="1794" y="1273"/>
                      </a:lnTo>
                      <a:lnTo>
                        <a:pt x="1794" y="1336"/>
                      </a:lnTo>
                      <a:lnTo>
                        <a:pt x="1799" y="1347"/>
                      </a:lnTo>
                      <a:lnTo>
                        <a:pt x="1805" y="1357"/>
                      </a:lnTo>
                      <a:lnTo>
                        <a:pt x="1805" y="1378"/>
                      </a:lnTo>
                      <a:lnTo>
                        <a:pt x="1810" y="1389"/>
                      </a:lnTo>
                      <a:lnTo>
                        <a:pt x="1810" y="1389"/>
                      </a:lnTo>
                      <a:lnTo>
                        <a:pt x="1815" y="1384"/>
                      </a:lnTo>
                      <a:lnTo>
                        <a:pt x="1820" y="1389"/>
                      </a:lnTo>
                      <a:lnTo>
                        <a:pt x="1820" y="1394"/>
                      </a:lnTo>
                      <a:lnTo>
                        <a:pt x="1826" y="1389"/>
                      </a:lnTo>
                      <a:lnTo>
                        <a:pt x="1826" y="1389"/>
                      </a:lnTo>
                      <a:lnTo>
                        <a:pt x="1831" y="1384"/>
                      </a:lnTo>
                      <a:lnTo>
                        <a:pt x="1831" y="1384"/>
                      </a:lnTo>
                      <a:lnTo>
                        <a:pt x="1836" y="1384"/>
                      </a:lnTo>
                      <a:lnTo>
                        <a:pt x="1841" y="1384"/>
                      </a:lnTo>
                      <a:lnTo>
                        <a:pt x="1841" y="1384"/>
                      </a:lnTo>
                      <a:lnTo>
                        <a:pt x="1847" y="1389"/>
                      </a:lnTo>
                      <a:lnTo>
                        <a:pt x="1847" y="1389"/>
                      </a:lnTo>
                      <a:lnTo>
                        <a:pt x="1852" y="1394"/>
                      </a:lnTo>
                      <a:lnTo>
                        <a:pt x="1857" y="1394"/>
                      </a:lnTo>
                      <a:lnTo>
                        <a:pt x="1857" y="1400"/>
                      </a:lnTo>
                      <a:lnTo>
                        <a:pt x="1863" y="1400"/>
                      </a:lnTo>
                      <a:lnTo>
                        <a:pt x="1863" y="1400"/>
                      </a:lnTo>
                      <a:lnTo>
                        <a:pt x="1868" y="1400"/>
                      </a:lnTo>
                      <a:lnTo>
                        <a:pt x="1873" y="1405"/>
                      </a:lnTo>
                      <a:lnTo>
                        <a:pt x="1873" y="1405"/>
                      </a:lnTo>
                      <a:lnTo>
                        <a:pt x="1878" y="1400"/>
                      </a:lnTo>
                      <a:lnTo>
                        <a:pt x="1878" y="1400"/>
                      </a:lnTo>
                      <a:lnTo>
                        <a:pt x="1884" y="1400"/>
                      </a:lnTo>
                      <a:lnTo>
                        <a:pt x="1889" y="1400"/>
                      </a:lnTo>
                      <a:lnTo>
                        <a:pt x="1889" y="1400"/>
                      </a:lnTo>
                      <a:lnTo>
                        <a:pt x="1894" y="1400"/>
                      </a:lnTo>
                      <a:lnTo>
                        <a:pt x="1894" y="1400"/>
                      </a:lnTo>
                      <a:lnTo>
                        <a:pt x="1900" y="1400"/>
                      </a:lnTo>
                      <a:lnTo>
                        <a:pt x="1905" y="1400"/>
                      </a:lnTo>
                      <a:lnTo>
                        <a:pt x="1905" y="1400"/>
                      </a:lnTo>
                      <a:lnTo>
                        <a:pt x="1910" y="1400"/>
                      </a:lnTo>
                      <a:lnTo>
                        <a:pt x="1910" y="1394"/>
                      </a:lnTo>
                      <a:lnTo>
                        <a:pt x="1915" y="1389"/>
                      </a:lnTo>
                      <a:lnTo>
                        <a:pt x="1921" y="1389"/>
                      </a:lnTo>
                      <a:lnTo>
                        <a:pt x="1921" y="1384"/>
                      </a:lnTo>
                      <a:lnTo>
                        <a:pt x="1926" y="1384"/>
                      </a:lnTo>
                      <a:lnTo>
                        <a:pt x="1926" y="1389"/>
                      </a:lnTo>
                      <a:lnTo>
                        <a:pt x="1931" y="1389"/>
                      </a:lnTo>
                      <a:lnTo>
                        <a:pt x="1936" y="1389"/>
                      </a:lnTo>
                      <a:lnTo>
                        <a:pt x="1936" y="1394"/>
                      </a:lnTo>
                      <a:lnTo>
                        <a:pt x="1942" y="1394"/>
                      </a:lnTo>
                      <a:lnTo>
                        <a:pt x="1942" y="1400"/>
                      </a:lnTo>
                      <a:lnTo>
                        <a:pt x="1947" y="1400"/>
                      </a:lnTo>
                      <a:lnTo>
                        <a:pt x="1947" y="1405"/>
                      </a:lnTo>
                      <a:lnTo>
                        <a:pt x="1952" y="1405"/>
                      </a:lnTo>
                      <a:lnTo>
                        <a:pt x="1958" y="1400"/>
                      </a:lnTo>
                      <a:lnTo>
                        <a:pt x="1958" y="1400"/>
                      </a:lnTo>
                      <a:lnTo>
                        <a:pt x="1963" y="1400"/>
                      </a:lnTo>
                      <a:lnTo>
                        <a:pt x="1963" y="1400"/>
                      </a:lnTo>
                      <a:lnTo>
                        <a:pt x="1968" y="1400"/>
                      </a:lnTo>
                      <a:lnTo>
                        <a:pt x="1973" y="1394"/>
                      </a:lnTo>
                      <a:lnTo>
                        <a:pt x="1973" y="1389"/>
                      </a:lnTo>
                      <a:lnTo>
                        <a:pt x="1979" y="1389"/>
                      </a:lnTo>
                      <a:lnTo>
                        <a:pt x="1979" y="1384"/>
                      </a:lnTo>
                      <a:lnTo>
                        <a:pt x="1984" y="1378"/>
                      </a:lnTo>
                      <a:lnTo>
                        <a:pt x="1989" y="1373"/>
                      </a:lnTo>
                      <a:lnTo>
                        <a:pt x="1989" y="1373"/>
                      </a:lnTo>
                      <a:lnTo>
                        <a:pt x="1995" y="1368"/>
                      </a:lnTo>
                      <a:lnTo>
                        <a:pt x="1995" y="1373"/>
                      </a:lnTo>
                      <a:lnTo>
                        <a:pt x="2000" y="1373"/>
                      </a:lnTo>
                      <a:lnTo>
                        <a:pt x="2005" y="1378"/>
                      </a:lnTo>
                      <a:lnTo>
                        <a:pt x="2005" y="1389"/>
                      </a:lnTo>
                      <a:lnTo>
                        <a:pt x="2010" y="1394"/>
                      </a:lnTo>
                      <a:lnTo>
                        <a:pt x="2010" y="1394"/>
                      </a:lnTo>
                      <a:lnTo>
                        <a:pt x="2016" y="1394"/>
                      </a:lnTo>
                      <a:lnTo>
                        <a:pt x="2021" y="1394"/>
                      </a:lnTo>
                      <a:lnTo>
                        <a:pt x="2021" y="1400"/>
                      </a:lnTo>
                      <a:lnTo>
                        <a:pt x="2026" y="1400"/>
                      </a:lnTo>
                      <a:lnTo>
                        <a:pt x="2026" y="1400"/>
                      </a:lnTo>
                      <a:lnTo>
                        <a:pt x="2031" y="1400"/>
                      </a:lnTo>
                      <a:lnTo>
                        <a:pt x="2037" y="1400"/>
                      </a:lnTo>
                      <a:lnTo>
                        <a:pt x="2037" y="1400"/>
                      </a:lnTo>
                      <a:lnTo>
                        <a:pt x="2042" y="1400"/>
                      </a:lnTo>
                      <a:lnTo>
                        <a:pt x="2042" y="1405"/>
                      </a:lnTo>
                      <a:lnTo>
                        <a:pt x="2047" y="1400"/>
                      </a:lnTo>
                      <a:lnTo>
                        <a:pt x="2053" y="1394"/>
                      </a:lnTo>
                      <a:lnTo>
                        <a:pt x="2053" y="1384"/>
                      </a:lnTo>
                      <a:lnTo>
                        <a:pt x="2058" y="1368"/>
                      </a:lnTo>
                      <a:lnTo>
                        <a:pt x="2058" y="1352"/>
                      </a:lnTo>
                      <a:lnTo>
                        <a:pt x="2063" y="1336"/>
                      </a:lnTo>
                      <a:lnTo>
                        <a:pt x="2068" y="1326"/>
                      </a:lnTo>
                      <a:lnTo>
                        <a:pt x="2068" y="1315"/>
                      </a:lnTo>
                      <a:lnTo>
                        <a:pt x="2074" y="1315"/>
                      </a:lnTo>
                      <a:lnTo>
                        <a:pt x="2074" y="1320"/>
                      </a:lnTo>
                      <a:lnTo>
                        <a:pt x="2079" y="1331"/>
                      </a:lnTo>
                      <a:lnTo>
                        <a:pt x="2079" y="1347"/>
                      </a:lnTo>
                      <a:lnTo>
                        <a:pt x="2084" y="1363"/>
                      </a:lnTo>
                      <a:lnTo>
                        <a:pt x="2090" y="1378"/>
                      </a:lnTo>
                      <a:lnTo>
                        <a:pt x="2090" y="1389"/>
                      </a:lnTo>
                      <a:lnTo>
                        <a:pt x="2095" y="1394"/>
                      </a:lnTo>
                      <a:lnTo>
                        <a:pt x="2095" y="1400"/>
                      </a:lnTo>
                      <a:lnTo>
                        <a:pt x="2100" y="1400"/>
                      </a:lnTo>
                      <a:lnTo>
                        <a:pt x="2105" y="1400"/>
                      </a:lnTo>
                      <a:lnTo>
                        <a:pt x="2105" y="1394"/>
                      </a:lnTo>
                      <a:lnTo>
                        <a:pt x="2111" y="1394"/>
                      </a:lnTo>
                      <a:lnTo>
                        <a:pt x="2111" y="1389"/>
                      </a:lnTo>
                      <a:lnTo>
                        <a:pt x="2116" y="1389"/>
                      </a:lnTo>
                      <a:lnTo>
                        <a:pt x="2121" y="1394"/>
                      </a:lnTo>
                      <a:lnTo>
                        <a:pt x="2121" y="1394"/>
                      </a:lnTo>
                      <a:lnTo>
                        <a:pt x="2126" y="1389"/>
                      </a:lnTo>
                      <a:lnTo>
                        <a:pt x="2126" y="1389"/>
                      </a:lnTo>
                      <a:lnTo>
                        <a:pt x="2132" y="1389"/>
                      </a:lnTo>
                      <a:lnTo>
                        <a:pt x="2137" y="1389"/>
                      </a:lnTo>
                      <a:lnTo>
                        <a:pt x="2137" y="1389"/>
                      </a:lnTo>
                      <a:lnTo>
                        <a:pt x="2142" y="1394"/>
                      </a:lnTo>
                      <a:lnTo>
                        <a:pt x="2142" y="1394"/>
                      </a:lnTo>
                      <a:lnTo>
                        <a:pt x="2148" y="1394"/>
                      </a:lnTo>
                      <a:lnTo>
                        <a:pt x="2153" y="1389"/>
                      </a:lnTo>
                      <a:lnTo>
                        <a:pt x="2153" y="1389"/>
                      </a:lnTo>
                      <a:lnTo>
                        <a:pt x="2158" y="1384"/>
                      </a:lnTo>
                      <a:lnTo>
                        <a:pt x="2158" y="1384"/>
                      </a:lnTo>
                      <a:lnTo>
                        <a:pt x="2163" y="1389"/>
                      </a:lnTo>
                      <a:lnTo>
                        <a:pt x="2169" y="1389"/>
                      </a:lnTo>
                      <a:lnTo>
                        <a:pt x="2169" y="1394"/>
                      </a:lnTo>
                      <a:lnTo>
                        <a:pt x="2174" y="1394"/>
                      </a:lnTo>
                      <a:lnTo>
                        <a:pt x="2174" y="1400"/>
                      </a:lnTo>
                      <a:lnTo>
                        <a:pt x="2179" y="1400"/>
                      </a:lnTo>
                      <a:lnTo>
                        <a:pt x="2184" y="1400"/>
                      </a:lnTo>
                      <a:lnTo>
                        <a:pt x="2184" y="1400"/>
                      </a:lnTo>
                      <a:lnTo>
                        <a:pt x="2190" y="1400"/>
                      </a:lnTo>
                      <a:lnTo>
                        <a:pt x="2190" y="1400"/>
                      </a:lnTo>
                      <a:lnTo>
                        <a:pt x="2195" y="1400"/>
                      </a:lnTo>
                      <a:lnTo>
                        <a:pt x="2195" y="1400"/>
                      </a:lnTo>
                      <a:lnTo>
                        <a:pt x="2200" y="1400"/>
                      </a:lnTo>
                      <a:lnTo>
                        <a:pt x="2206" y="1400"/>
                      </a:lnTo>
                      <a:lnTo>
                        <a:pt x="2206" y="1400"/>
                      </a:lnTo>
                      <a:lnTo>
                        <a:pt x="2211" y="1400"/>
                      </a:lnTo>
                      <a:lnTo>
                        <a:pt x="2211" y="1400"/>
                      </a:lnTo>
                      <a:lnTo>
                        <a:pt x="2216" y="1400"/>
                      </a:lnTo>
                      <a:lnTo>
                        <a:pt x="2221" y="1400"/>
                      </a:lnTo>
                      <a:lnTo>
                        <a:pt x="2221" y="1400"/>
                      </a:lnTo>
                      <a:lnTo>
                        <a:pt x="2227" y="1400"/>
                      </a:lnTo>
                      <a:lnTo>
                        <a:pt x="2227" y="1400"/>
                      </a:lnTo>
                      <a:lnTo>
                        <a:pt x="2232" y="1405"/>
                      </a:lnTo>
                      <a:lnTo>
                        <a:pt x="2237" y="1405"/>
                      </a:lnTo>
                      <a:lnTo>
                        <a:pt x="2237" y="1400"/>
                      </a:lnTo>
                      <a:lnTo>
                        <a:pt x="2243" y="1400"/>
                      </a:lnTo>
                      <a:lnTo>
                        <a:pt x="2243" y="1394"/>
                      </a:lnTo>
                      <a:lnTo>
                        <a:pt x="2248" y="1394"/>
                      </a:lnTo>
                      <a:lnTo>
                        <a:pt x="2253" y="1389"/>
                      </a:lnTo>
                      <a:lnTo>
                        <a:pt x="2253" y="1389"/>
                      </a:lnTo>
                      <a:lnTo>
                        <a:pt x="2258" y="1384"/>
                      </a:lnTo>
                      <a:lnTo>
                        <a:pt x="2258" y="1389"/>
                      </a:lnTo>
                      <a:lnTo>
                        <a:pt x="2264" y="1389"/>
                      </a:lnTo>
                      <a:lnTo>
                        <a:pt x="2269" y="1394"/>
                      </a:lnTo>
                      <a:lnTo>
                        <a:pt x="2269" y="1400"/>
                      </a:lnTo>
                      <a:lnTo>
                        <a:pt x="2274" y="1405"/>
                      </a:lnTo>
                      <a:lnTo>
                        <a:pt x="2274" y="1400"/>
                      </a:lnTo>
                      <a:lnTo>
                        <a:pt x="2279" y="1400"/>
                      </a:lnTo>
                      <a:lnTo>
                        <a:pt x="2285" y="1400"/>
                      </a:lnTo>
                      <a:lnTo>
                        <a:pt x="2285" y="1400"/>
                      </a:lnTo>
                      <a:lnTo>
                        <a:pt x="2290" y="1400"/>
                      </a:lnTo>
                      <a:lnTo>
                        <a:pt x="2290" y="1400"/>
                      </a:lnTo>
                      <a:lnTo>
                        <a:pt x="2295" y="1400"/>
                      </a:lnTo>
                      <a:lnTo>
                        <a:pt x="2301" y="1400"/>
                      </a:lnTo>
                      <a:lnTo>
                        <a:pt x="2301" y="1400"/>
                      </a:lnTo>
                      <a:lnTo>
                        <a:pt x="2306" y="1394"/>
                      </a:lnTo>
                      <a:lnTo>
                        <a:pt x="2306" y="1394"/>
                      </a:lnTo>
                      <a:lnTo>
                        <a:pt x="2311" y="1394"/>
                      </a:lnTo>
                      <a:lnTo>
                        <a:pt x="2316" y="1394"/>
                      </a:lnTo>
                      <a:lnTo>
                        <a:pt x="2316" y="1394"/>
                      </a:lnTo>
                      <a:lnTo>
                        <a:pt x="2322" y="1394"/>
                      </a:lnTo>
                      <a:lnTo>
                        <a:pt x="2322" y="1389"/>
                      </a:lnTo>
                      <a:lnTo>
                        <a:pt x="2327" y="1384"/>
                      </a:lnTo>
                      <a:lnTo>
                        <a:pt x="2327" y="1384"/>
                      </a:lnTo>
                      <a:lnTo>
                        <a:pt x="2332" y="1384"/>
                      </a:lnTo>
                      <a:lnTo>
                        <a:pt x="2338" y="1384"/>
                      </a:lnTo>
                      <a:lnTo>
                        <a:pt x="2338" y="1389"/>
                      </a:lnTo>
                      <a:lnTo>
                        <a:pt x="2343" y="1389"/>
                      </a:lnTo>
                      <a:lnTo>
                        <a:pt x="2343" y="1389"/>
                      </a:lnTo>
                      <a:lnTo>
                        <a:pt x="2348" y="1394"/>
                      </a:lnTo>
                      <a:lnTo>
                        <a:pt x="2353" y="1394"/>
                      </a:lnTo>
                      <a:lnTo>
                        <a:pt x="2353" y="1400"/>
                      </a:lnTo>
                      <a:lnTo>
                        <a:pt x="2359" y="1400"/>
                      </a:lnTo>
                      <a:lnTo>
                        <a:pt x="2359" y="1400"/>
                      </a:lnTo>
                      <a:lnTo>
                        <a:pt x="2364" y="1400"/>
                      </a:lnTo>
                      <a:lnTo>
                        <a:pt x="2369" y="1394"/>
                      </a:lnTo>
                      <a:lnTo>
                        <a:pt x="2369" y="1394"/>
                      </a:lnTo>
                      <a:lnTo>
                        <a:pt x="2374" y="1394"/>
                      </a:lnTo>
                      <a:lnTo>
                        <a:pt x="2374" y="1394"/>
                      </a:lnTo>
                      <a:lnTo>
                        <a:pt x="2380" y="1394"/>
                      </a:lnTo>
                      <a:lnTo>
                        <a:pt x="2385" y="1400"/>
                      </a:lnTo>
                      <a:lnTo>
                        <a:pt x="2385" y="1405"/>
                      </a:lnTo>
                      <a:lnTo>
                        <a:pt x="2390" y="1400"/>
                      </a:lnTo>
                      <a:lnTo>
                        <a:pt x="2390" y="1400"/>
                      </a:lnTo>
                      <a:lnTo>
                        <a:pt x="2396" y="1400"/>
                      </a:lnTo>
                      <a:lnTo>
                        <a:pt x="2401" y="1400"/>
                      </a:lnTo>
                      <a:lnTo>
                        <a:pt x="2401" y="1400"/>
                      </a:lnTo>
                      <a:lnTo>
                        <a:pt x="2406" y="1400"/>
                      </a:lnTo>
                      <a:lnTo>
                        <a:pt x="2406" y="1400"/>
                      </a:lnTo>
                      <a:lnTo>
                        <a:pt x="2411" y="1394"/>
                      </a:lnTo>
                      <a:lnTo>
                        <a:pt x="2417" y="1389"/>
                      </a:lnTo>
                      <a:lnTo>
                        <a:pt x="2417" y="1389"/>
                      </a:lnTo>
                      <a:lnTo>
                        <a:pt x="2422" y="1389"/>
                      </a:lnTo>
                      <a:lnTo>
                        <a:pt x="2422" y="1389"/>
                      </a:lnTo>
                      <a:lnTo>
                        <a:pt x="2427" y="1384"/>
                      </a:lnTo>
                      <a:lnTo>
                        <a:pt x="2433" y="1384"/>
                      </a:lnTo>
                      <a:lnTo>
                        <a:pt x="2433" y="1389"/>
                      </a:lnTo>
                      <a:lnTo>
                        <a:pt x="2438" y="1394"/>
                      </a:lnTo>
                      <a:lnTo>
                        <a:pt x="2438" y="1405"/>
                      </a:lnTo>
                      <a:lnTo>
                        <a:pt x="2443" y="1394"/>
                      </a:lnTo>
                      <a:lnTo>
                        <a:pt x="2443" y="1384"/>
                      </a:lnTo>
                      <a:lnTo>
                        <a:pt x="2448" y="1378"/>
                      </a:lnTo>
                      <a:lnTo>
                        <a:pt x="2454" y="1368"/>
                      </a:lnTo>
                      <a:lnTo>
                        <a:pt x="2454" y="1357"/>
                      </a:lnTo>
                      <a:lnTo>
                        <a:pt x="2459" y="1363"/>
                      </a:lnTo>
                      <a:lnTo>
                        <a:pt x="2459" y="1363"/>
                      </a:lnTo>
                      <a:lnTo>
                        <a:pt x="2464" y="1273"/>
                      </a:lnTo>
                      <a:lnTo>
                        <a:pt x="2469" y="1120"/>
                      </a:lnTo>
                      <a:lnTo>
                        <a:pt x="2469" y="924"/>
                      </a:lnTo>
                      <a:lnTo>
                        <a:pt x="2475" y="702"/>
                      </a:lnTo>
                      <a:lnTo>
                        <a:pt x="2475" y="496"/>
                      </a:lnTo>
                      <a:lnTo>
                        <a:pt x="2480" y="338"/>
                      </a:lnTo>
                      <a:lnTo>
                        <a:pt x="2485" y="259"/>
                      </a:lnTo>
                      <a:lnTo>
                        <a:pt x="2485" y="269"/>
                      </a:lnTo>
                      <a:lnTo>
                        <a:pt x="2491" y="369"/>
                      </a:lnTo>
                      <a:lnTo>
                        <a:pt x="2491" y="538"/>
                      </a:lnTo>
                      <a:lnTo>
                        <a:pt x="2496" y="750"/>
                      </a:lnTo>
                      <a:lnTo>
                        <a:pt x="2501" y="961"/>
                      </a:lnTo>
                      <a:lnTo>
                        <a:pt x="2501" y="1146"/>
                      </a:lnTo>
                      <a:lnTo>
                        <a:pt x="2506" y="1273"/>
                      </a:lnTo>
                      <a:lnTo>
                        <a:pt x="2506" y="1336"/>
                      </a:lnTo>
                      <a:lnTo>
                        <a:pt x="2512" y="1352"/>
                      </a:lnTo>
                      <a:lnTo>
                        <a:pt x="2517" y="1363"/>
                      </a:lnTo>
                      <a:lnTo>
                        <a:pt x="2517" y="1378"/>
                      </a:lnTo>
                      <a:lnTo>
                        <a:pt x="2522" y="1394"/>
                      </a:lnTo>
                      <a:lnTo>
                        <a:pt x="2522" y="1389"/>
                      </a:lnTo>
                      <a:lnTo>
                        <a:pt x="2527" y="1389"/>
                      </a:lnTo>
                      <a:lnTo>
                        <a:pt x="2533" y="1389"/>
                      </a:lnTo>
                      <a:lnTo>
                        <a:pt x="2533" y="1394"/>
                      </a:lnTo>
                      <a:lnTo>
                        <a:pt x="2538" y="1400"/>
                      </a:lnTo>
                      <a:lnTo>
                        <a:pt x="2538" y="1400"/>
                      </a:lnTo>
                      <a:lnTo>
                        <a:pt x="2543" y="1400"/>
                      </a:lnTo>
                      <a:lnTo>
                        <a:pt x="2549" y="1400"/>
                      </a:lnTo>
                      <a:lnTo>
                        <a:pt x="2549" y="1400"/>
                      </a:lnTo>
                      <a:lnTo>
                        <a:pt x="2554" y="1400"/>
                      </a:lnTo>
                      <a:lnTo>
                        <a:pt x="2554" y="1400"/>
                      </a:lnTo>
                      <a:lnTo>
                        <a:pt x="2559" y="1405"/>
                      </a:lnTo>
                      <a:lnTo>
                        <a:pt x="2564" y="1400"/>
                      </a:lnTo>
                      <a:lnTo>
                        <a:pt x="2564" y="1400"/>
                      </a:lnTo>
                      <a:lnTo>
                        <a:pt x="2570" y="1400"/>
                      </a:lnTo>
                      <a:lnTo>
                        <a:pt x="2570" y="1400"/>
                      </a:lnTo>
                      <a:lnTo>
                        <a:pt x="2575" y="1400"/>
                      </a:lnTo>
                      <a:lnTo>
                        <a:pt x="2575" y="1405"/>
                      </a:lnTo>
                      <a:lnTo>
                        <a:pt x="2580" y="1400"/>
                      </a:lnTo>
                      <a:lnTo>
                        <a:pt x="2586" y="1400"/>
                      </a:lnTo>
                      <a:lnTo>
                        <a:pt x="2586" y="1400"/>
                      </a:lnTo>
                      <a:lnTo>
                        <a:pt x="2591" y="1400"/>
                      </a:lnTo>
                      <a:lnTo>
                        <a:pt x="2591" y="1400"/>
                      </a:lnTo>
                      <a:lnTo>
                        <a:pt x="2596" y="1400"/>
                      </a:lnTo>
                      <a:lnTo>
                        <a:pt x="2601" y="1400"/>
                      </a:lnTo>
                      <a:lnTo>
                        <a:pt x="2601" y="1400"/>
                      </a:lnTo>
                      <a:lnTo>
                        <a:pt x="2607" y="1400"/>
                      </a:lnTo>
                      <a:lnTo>
                        <a:pt x="2607" y="1400"/>
                      </a:lnTo>
                      <a:lnTo>
                        <a:pt x="2612" y="1405"/>
                      </a:lnTo>
                      <a:lnTo>
                        <a:pt x="2617" y="1405"/>
                      </a:lnTo>
                      <a:lnTo>
                        <a:pt x="2617" y="1400"/>
                      </a:lnTo>
                      <a:lnTo>
                        <a:pt x="2622" y="1400"/>
                      </a:lnTo>
                      <a:lnTo>
                        <a:pt x="2622" y="1400"/>
                      </a:lnTo>
                      <a:lnTo>
                        <a:pt x="2628" y="1394"/>
                      </a:lnTo>
                      <a:lnTo>
                        <a:pt x="2633" y="1394"/>
                      </a:lnTo>
                      <a:lnTo>
                        <a:pt x="2633" y="1394"/>
                      </a:lnTo>
                      <a:lnTo>
                        <a:pt x="2638" y="1400"/>
                      </a:lnTo>
                      <a:lnTo>
                        <a:pt x="2638" y="1400"/>
                      </a:lnTo>
                      <a:lnTo>
                        <a:pt x="2644" y="1400"/>
                      </a:lnTo>
                      <a:lnTo>
                        <a:pt x="2649" y="1400"/>
                      </a:lnTo>
                      <a:lnTo>
                        <a:pt x="2649" y="1405"/>
                      </a:lnTo>
                      <a:lnTo>
                        <a:pt x="2654" y="1405"/>
                      </a:lnTo>
                      <a:lnTo>
                        <a:pt x="2654" y="1405"/>
                      </a:lnTo>
                      <a:lnTo>
                        <a:pt x="2659" y="1400"/>
                      </a:lnTo>
                      <a:lnTo>
                        <a:pt x="2665" y="1400"/>
                      </a:lnTo>
                      <a:lnTo>
                        <a:pt x="2665" y="1400"/>
                      </a:lnTo>
                      <a:lnTo>
                        <a:pt x="2670" y="1400"/>
                      </a:lnTo>
                      <a:lnTo>
                        <a:pt x="2670" y="1400"/>
                      </a:lnTo>
                      <a:lnTo>
                        <a:pt x="2675" y="1400"/>
                      </a:lnTo>
                      <a:lnTo>
                        <a:pt x="2681" y="1400"/>
                      </a:lnTo>
                      <a:lnTo>
                        <a:pt x="2681" y="1400"/>
                      </a:lnTo>
                      <a:lnTo>
                        <a:pt x="2686" y="1394"/>
                      </a:lnTo>
                      <a:lnTo>
                        <a:pt x="2686" y="1394"/>
                      </a:lnTo>
                      <a:lnTo>
                        <a:pt x="2691" y="1389"/>
                      </a:lnTo>
                      <a:lnTo>
                        <a:pt x="2691" y="1384"/>
                      </a:lnTo>
                      <a:lnTo>
                        <a:pt x="2696" y="1378"/>
                      </a:lnTo>
                      <a:lnTo>
                        <a:pt x="2702" y="1373"/>
                      </a:lnTo>
                      <a:lnTo>
                        <a:pt x="2702" y="1373"/>
                      </a:lnTo>
                      <a:lnTo>
                        <a:pt x="2707" y="1368"/>
                      </a:lnTo>
                      <a:lnTo>
                        <a:pt x="2707" y="1373"/>
                      </a:lnTo>
                      <a:lnTo>
                        <a:pt x="2712" y="1373"/>
                      </a:lnTo>
                      <a:lnTo>
                        <a:pt x="2717" y="1378"/>
                      </a:lnTo>
                      <a:lnTo>
                        <a:pt x="2717" y="1389"/>
                      </a:lnTo>
                      <a:lnTo>
                        <a:pt x="2723" y="1394"/>
                      </a:lnTo>
                      <a:lnTo>
                        <a:pt x="2723" y="1400"/>
                      </a:lnTo>
                      <a:lnTo>
                        <a:pt x="2728" y="1400"/>
                      </a:lnTo>
                      <a:lnTo>
                        <a:pt x="2733" y="1400"/>
                      </a:lnTo>
                      <a:lnTo>
                        <a:pt x="2733" y="1405"/>
                      </a:lnTo>
                      <a:lnTo>
                        <a:pt x="2739" y="1405"/>
                      </a:lnTo>
                      <a:lnTo>
                        <a:pt x="2739" y="1405"/>
                      </a:lnTo>
                      <a:lnTo>
                        <a:pt x="2744" y="1405"/>
                      </a:lnTo>
                      <a:lnTo>
                        <a:pt x="2749" y="1405"/>
                      </a:lnTo>
                      <a:lnTo>
                        <a:pt x="2749" y="1405"/>
                      </a:lnTo>
                      <a:lnTo>
                        <a:pt x="2754" y="1405"/>
                      </a:lnTo>
                      <a:lnTo>
                        <a:pt x="2754" y="1405"/>
                      </a:lnTo>
                      <a:lnTo>
                        <a:pt x="2760" y="1400"/>
                      </a:lnTo>
                      <a:lnTo>
                        <a:pt x="2765" y="1400"/>
                      </a:lnTo>
                      <a:lnTo>
                        <a:pt x="2765" y="1389"/>
                      </a:lnTo>
                      <a:lnTo>
                        <a:pt x="2770" y="1384"/>
                      </a:lnTo>
                      <a:lnTo>
                        <a:pt x="2770" y="1373"/>
                      </a:lnTo>
                      <a:lnTo>
                        <a:pt x="2776" y="1357"/>
                      </a:lnTo>
                      <a:lnTo>
                        <a:pt x="2781" y="1352"/>
                      </a:lnTo>
                      <a:lnTo>
                        <a:pt x="2781" y="1341"/>
                      </a:lnTo>
                      <a:lnTo>
                        <a:pt x="2786" y="1341"/>
                      </a:lnTo>
                      <a:lnTo>
                        <a:pt x="2786" y="1347"/>
                      </a:lnTo>
                      <a:lnTo>
                        <a:pt x="2791" y="1352"/>
                      </a:lnTo>
                      <a:lnTo>
                        <a:pt x="2797" y="1363"/>
                      </a:lnTo>
                      <a:lnTo>
                        <a:pt x="2797" y="1373"/>
                      </a:lnTo>
                      <a:lnTo>
                        <a:pt x="2802" y="1384"/>
                      </a:lnTo>
                      <a:lnTo>
                        <a:pt x="2802" y="1394"/>
                      </a:lnTo>
                      <a:lnTo>
                        <a:pt x="2807" y="1400"/>
                      </a:lnTo>
                      <a:lnTo>
                        <a:pt x="2812" y="1405"/>
                      </a:lnTo>
                      <a:lnTo>
                        <a:pt x="2812" y="1405"/>
                      </a:lnTo>
                      <a:lnTo>
                        <a:pt x="2818" y="1405"/>
                      </a:lnTo>
                      <a:lnTo>
                        <a:pt x="2818" y="1405"/>
                      </a:lnTo>
                      <a:lnTo>
                        <a:pt x="2823" y="1400"/>
                      </a:lnTo>
                      <a:lnTo>
                        <a:pt x="2823" y="1400"/>
                      </a:lnTo>
                      <a:lnTo>
                        <a:pt x="2828" y="1400"/>
                      </a:lnTo>
                      <a:lnTo>
                        <a:pt x="2834" y="1400"/>
                      </a:lnTo>
                      <a:lnTo>
                        <a:pt x="2834" y="1400"/>
                      </a:lnTo>
                      <a:lnTo>
                        <a:pt x="2839" y="1400"/>
                      </a:lnTo>
                      <a:lnTo>
                        <a:pt x="2839" y="1400"/>
                      </a:lnTo>
                      <a:lnTo>
                        <a:pt x="2844" y="1400"/>
                      </a:lnTo>
                      <a:lnTo>
                        <a:pt x="2849" y="1400"/>
                      </a:lnTo>
                      <a:lnTo>
                        <a:pt x="2849" y="1400"/>
                      </a:lnTo>
                      <a:lnTo>
                        <a:pt x="2855" y="1400"/>
                      </a:lnTo>
                      <a:lnTo>
                        <a:pt x="2855" y="1400"/>
                      </a:lnTo>
                      <a:lnTo>
                        <a:pt x="2860" y="1400"/>
                      </a:lnTo>
                      <a:lnTo>
                        <a:pt x="2865" y="1400"/>
                      </a:lnTo>
                      <a:lnTo>
                        <a:pt x="2865" y="1394"/>
                      </a:lnTo>
                      <a:lnTo>
                        <a:pt x="2871" y="1394"/>
                      </a:lnTo>
                      <a:lnTo>
                        <a:pt x="2871" y="1394"/>
                      </a:lnTo>
                      <a:lnTo>
                        <a:pt x="2876" y="1394"/>
                      </a:lnTo>
                      <a:lnTo>
                        <a:pt x="2881" y="1394"/>
                      </a:lnTo>
                      <a:lnTo>
                        <a:pt x="2881" y="1394"/>
                      </a:lnTo>
                      <a:lnTo>
                        <a:pt x="2886" y="1394"/>
                      </a:lnTo>
                      <a:lnTo>
                        <a:pt x="2886" y="1389"/>
                      </a:lnTo>
                      <a:lnTo>
                        <a:pt x="2892" y="1389"/>
                      </a:lnTo>
                      <a:lnTo>
                        <a:pt x="2897" y="1389"/>
                      </a:lnTo>
                      <a:lnTo>
                        <a:pt x="2897" y="1389"/>
                      </a:lnTo>
                      <a:lnTo>
                        <a:pt x="2902" y="1389"/>
                      </a:lnTo>
                      <a:lnTo>
                        <a:pt x="2902" y="1394"/>
                      </a:lnTo>
                      <a:lnTo>
                        <a:pt x="2907" y="1394"/>
                      </a:lnTo>
                      <a:lnTo>
                        <a:pt x="2913" y="1400"/>
                      </a:lnTo>
                      <a:lnTo>
                        <a:pt x="2913" y="1405"/>
                      </a:lnTo>
                      <a:lnTo>
                        <a:pt x="2918" y="1405"/>
                      </a:lnTo>
                      <a:lnTo>
                        <a:pt x="2918" y="1405"/>
                      </a:lnTo>
                      <a:lnTo>
                        <a:pt x="2923" y="1400"/>
                      </a:lnTo>
                      <a:lnTo>
                        <a:pt x="2929" y="1405"/>
                      </a:lnTo>
                      <a:lnTo>
                        <a:pt x="2929" y="1405"/>
                      </a:lnTo>
                      <a:lnTo>
                        <a:pt x="2934" y="1405"/>
                      </a:lnTo>
                      <a:lnTo>
                        <a:pt x="2934" y="1405"/>
                      </a:lnTo>
                      <a:lnTo>
                        <a:pt x="2939" y="1405"/>
                      </a:lnTo>
                      <a:lnTo>
                        <a:pt x="2939" y="1405"/>
                      </a:lnTo>
                      <a:lnTo>
                        <a:pt x="2944" y="1405"/>
                      </a:lnTo>
                      <a:lnTo>
                        <a:pt x="2950" y="1400"/>
                      </a:lnTo>
                      <a:lnTo>
                        <a:pt x="2950" y="1400"/>
                      </a:lnTo>
                      <a:lnTo>
                        <a:pt x="2955" y="1400"/>
                      </a:lnTo>
                      <a:lnTo>
                        <a:pt x="2955" y="1400"/>
                      </a:lnTo>
                      <a:lnTo>
                        <a:pt x="2960" y="1394"/>
                      </a:lnTo>
                      <a:lnTo>
                        <a:pt x="2965" y="1394"/>
                      </a:lnTo>
                      <a:lnTo>
                        <a:pt x="2965" y="1394"/>
                      </a:lnTo>
                      <a:lnTo>
                        <a:pt x="2971" y="1389"/>
                      </a:lnTo>
                      <a:lnTo>
                        <a:pt x="2971" y="1389"/>
                      </a:lnTo>
                      <a:lnTo>
                        <a:pt x="2976" y="1389"/>
                      </a:lnTo>
                      <a:lnTo>
                        <a:pt x="2981" y="1389"/>
                      </a:lnTo>
                      <a:lnTo>
                        <a:pt x="2981" y="1394"/>
                      </a:lnTo>
                      <a:lnTo>
                        <a:pt x="2987" y="1394"/>
                      </a:lnTo>
                      <a:lnTo>
                        <a:pt x="2987" y="1400"/>
                      </a:lnTo>
                      <a:lnTo>
                        <a:pt x="2992" y="1400"/>
                      </a:lnTo>
                      <a:lnTo>
                        <a:pt x="2997" y="1400"/>
                      </a:lnTo>
                      <a:lnTo>
                        <a:pt x="2997" y="1400"/>
                      </a:lnTo>
                      <a:lnTo>
                        <a:pt x="3002" y="1400"/>
                      </a:lnTo>
                      <a:lnTo>
                        <a:pt x="3002" y="1400"/>
                      </a:lnTo>
                      <a:lnTo>
                        <a:pt x="3008" y="1400"/>
                      </a:lnTo>
                      <a:lnTo>
                        <a:pt x="3013" y="1400"/>
                      </a:lnTo>
                      <a:lnTo>
                        <a:pt x="3013" y="1394"/>
                      </a:lnTo>
                      <a:lnTo>
                        <a:pt x="3018" y="1394"/>
                      </a:lnTo>
                      <a:lnTo>
                        <a:pt x="3018" y="1389"/>
                      </a:lnTo>
                      <a:lnTo>
                        <a:pt x="3024" y="1389"/>
                      </a:lnTo>
                      <a:lnTo>
                        <a:pt x="3029" y="1389"/>
                      </a:lnTo>
                      <a:lnTo>
                        <a:pt x="3029" y="1394"/>
                      </a:lnTo>
                      <a:lnTo>
                        <a:pt x="3034" y="1394"/>
                      </a:lnTo>
                      <a:lnTo>
                        <a:pt x="3034" y="1400"/>
                      </a:lnTo>
                      <a:lnTo>
                        <a:pt x="3039" y="1400"/>
                      </a:lnTo>
                      <a:lnTo>
                        <a:pt x="3045" y="1400"/>
                      </a:lnTo>
                      <a:lnTo>
                        <a:pt x="3045" y="1400"/>
                      </a:lnTo>
                      <a:lnTo>
                        <a:pt x="3050" y="1400"/>
                      </a:lnTo>
                      <a:lnTo>
                        <a:pt x="3050" y="1400"/>
                      </a:lnTo>
                      <a:lnTo>
                        <a:pt x="3055" y="1400"/>
                      </a:lnTo>
                      <a:lnTo>
                        <a:pt x="3060" y="1400"/>
                      </a:lnTo>
                      <a:lnTo>
                        <a:pt x="3060" y="1400"/>
                      </a:lnTo>
                      <a:lnTo>
                        <a:pt x="3066" y="1400"/>
                      </a:lnTo>
                      <a:lnTo>
                        <a:pt x="3066" y="1400"/>
                      </a:lnTo>
                      <a:lnTo>
                        <a:pt x="3071" y="1400"/>
                      </a:lnTo>
                      <a:lnTo>
                        <a:pt x="3071" y="1400"/>
                      </a:lnTo>
                      <a:lnTo>
                        <a:pt x="3076" y="1405"/>
                      </a:lnTo>
                      <a:lnTo>
                        <a:pt x="3082" y="1405"/>
                      </a:lnTo>
                      <a:lnTo>
                        <a:pt x="3082" y="1400"/>
                      </a:lnTo>
                      <a:lnTo>
                        <a:pt x="3087" y="1400"/>
                      </a:lnTo>
                      <a:lnTo>
                        <a:pt x="3087" y="1400"/>
                      </a:lnTo>
                      <a:lnTo>
                        <a:pt x="3092" y="1400"/>
                      </a:lnTo>
                      <a:lnTo>
                        <a:pt x="3097" y="1400"/>
                      </a:lnTo>
                      <a:lnTo>
                        <a:pt x="3097" y="1405"/>
                      </a:lnTo>
                      <a:lnTo>
                        <a:pt x="3103" y="1405"/>
                      </a:lnTo>
                      <a:lnTo>
                        <a:pt x="3103" y="1405"/>
                      </a:lnTo>
                      <a:lnTo>
                        <a:pt x="3108" y="1400"/>
                      </a:lnTo>
                      <a:lnTo>
                        <a:pt x="3113" y="1400"/>
                      </a:lnTo>
                      <a:lnTo>
                        <a:pt x="3113" y="1400"/>
                      </a:lnTo>
                      <a:lnTo>
                        <a:pt x="3119" y="1400"/>
                      </a:lnTo>
                      <a:lnTo>
                        <a:pt x="3119" y="1400"/>
                      </a:lnTo>
                      <a:lnTo>
                        <a:pt x="3124" y="1400"/>
                      </a:lnTo>
                      <a:lnTo>
                        <a:pt x="3129" y="1394"/>
                      </a:lnTo>
                      <a:lnTo>
                        <a:pt x="3129" y="1394"/>
                      </a:lnTo>
                      <a:lnTo>
                        <a:pt x="3134" y="1394"/>
                      </a:lnTo>
                      <a:lnTo>
                        <a:pt x="3134" y="1394"/>
                      </a:lnTo>
                      <a:lnTo>
                        <a:pt x="3140" y="1389"/>
                      </a:lnTo>
                      <a:lnTo>
                        <a:pt x="3145" y="1389"/>
                      </a:lnTo>
                      <a:lnTo>
                        <a:pt x="3145" y="1389"/>
                      </a:lnTo>
                      <a:lnTo>
                        <a:pt x="3150" y="1394"/>
                      </a:lnTo>
                      <a:lnTo>
                        <a:pt x="3150" y="1400"/>
                      </a:lnTo>
                      <a:lnTo>
                        <a:pt x="3155" y="1400"/>
                      </a:lnTo>
                      <a:lnTo>
                        <a:pt x="3161" y="1400"/>
                      </a:lnTo>
                      <a:lnTo>
                        <a:pt x="3161" y="1400"/>
                      </a:lnTo>
                      <a:lnTo>
                        <a:pt x="3166" y="1384"/>
                      </a:lnTo>
                      <a:lnTo>
                        <a:pt x="3166" y="1368"/>
                      </a:lnTo>
                      <a:lnTo>
                        <a:pt x="3171" y="1357"/>
                      </a:lnTo>
                      <a:lnTo>
                        <a:pt x="3177" y="1352"/>
                      </a:lnTo>
                      <a:lnTo>
                        <a:pt x="3177" y="1336"/>
                      </a:lnTo>
                      <a:lnTo>
                        <a:pt x="3182" y="1267"/>
                      </a:lnTo>
                      <a:lnTo>
                        <a:pt x="3182" y="1157"/>
                      </a:lnTo>
                      <a:lnTo>
                        <a:pt x="3187" y="1024"/>
                      </a:lnTo>
                      <a:lnTo>
                        <a:pt x="3192" y="887"/>
                      </a:lnTo>
                      <a:lnTo>
                        <a:pt x="3192" y="771"/>
                      </a:lnTo>
                      <a:lnTo>
                        <a:pt x="3198" y="697"/>
                      </a:lnTo>
                      <a:lnTo>
                        <a:pt x="3198" y="681"/>
                      </a:lnTo>
                      <a:lnTo>
                        <a:pt x="3203" y="723"/>
                      </a:lnTo>
                      <a:lnTo>
                        <a:pt x="3203" y="818"/>
                      </a:lnTo>
                      <a:lnTo>
                        <a:pt x="3208" y="940"/>
                      </a:lnTo>
                      <a:lnTo>
                        <a:pt x="3214" y="1077"/>
                      </a:lnTo>
                      <a:lnTo>
                        <a:pt x="3214" y="1199"/>
                      </a:lnTo>
                      <a:lnTo>
                        <a:pt x="3219" y="1299"/>
                      </a:lnTo>
                      <a:lnTo>
                        <a:pt x="3219" y="1357"/>
                      </a:lnTo>
                      <a:lnTo>
                        <a:pt x="3224" y="1373"/>
                      </a:lnTo>
                      <a:lnTo>
                        <a:pt x="3229" y="1373"/>
                      </a:lnTo>
                      <a:lnTo>
                        <a:pt x="3229" y="1384"/>
                      </a:lnTo>
                      <a:lnTo>
                        <a:pt x="3235" y="1389"/>
                      </a:lnTo>
                      <a:lnTo>
                        <a:pt x="3235" y="1389"/>
                      </a:lnTo>
                      <a:lnTo>
                        <a:pt x="3240" y="1394"/>
                      </a:lnTo>
                      <a:lnTo>
                        <a:pt x="3245" y="1394"/>
                      </a:lnTo>
                      <a:lnTo>
                        <a:pt x="3245" y="1400"/>
                      </a:lnTo>
                      <a:lnTo>
                        <a:pt x="3250" y="1400"/>
                      </a:lnTo>
                      <a:lnTo>
                        <a:pt x="3250" y="1400"/>
                      </a:lnTo>
                      <a:lnTo>
                        <a:pt x="3256" y="1405"/>
                      </a:lnTo>
                      <a:lnTo>
                        <a:pt x="3261" y="1400"/>
                      </a:lnTo>
                      <a:lnTo>
                        <a:pt x="3261" y="1400"/>
                      </a:lnTo>
                      <a:lnTo>
                        <a:pt x="3266" y="1400"/>
                      </a:lnTo>
                      <a:lnTo>
                        <a:pt x="3266" y="1400"/>
                      </a:lnTo>
                      <a:lnTo>
                        <a:pt x="3272" y="1400"/>
                      </a:lnTo>
                      <a:lnTo>
                        <a:pt x="3277" y="1400"/>
                      </a:lnTo>
                      <a:lnTo>
                        <a:pt x="3277" y="1400"/>
                      </a:lnTo>
                      <a:lnTo>
                        <a:pt x="3282" y="1400"/>
                      </a:lnTo>
                      <a:lnTo>
                        <a:pt x="3282" y="1400"/>
                      </a:lnTo>
                      <a:lnTo>
                        <a:pt x="3287" y="1400"/>
                      </a:lnTo>
                      <a:lnTo>
                        <a:pt x="3293" y="1400"/>
                      </a:lnTo>
                      <a:lnTo>
                        <a:pt x="3293" y="1400"/>
                      </a:lnTo>
                      <a:lnTo>
                        <a:pt x="3298" y="1400"/>
                      </a:lnTo>
                      <a:lnTo>
                        <a:pt x="3298" y="1400"/>
                      </a:lnTo>
                      <a:lnTo>
                        <a:pt x="3303" y="1400"/>
                      </a:lnTo>
                      <a:lnTo>
                        <a:pt x="3308" y="1400"/>
                      </a:lnTo>
                      <a:lnTo>
                        <a:pt x="3308" y="1405"/>
                      </a:lnTo>
                      <a:lnTo>
                        <a:pt x="3314" y="1405"/>
                      </a:lnTo>
                      <a:lnTo>
                        <a:pt x="3314" y="1400"/>
                      </a:lnTo>
                      <a:lnTo>
                        <a:pt x="3319" y="1400"/>
                      </a:lnTo>
                      <a:lnTo>
                        <a:pt x="3319" y="1400"/>
                      </a:lnTo>
                      <a:lnTo>
                        <a:pt x="3324" y="1400"/>
                      </a:lnTo>
                      <a:lnTo>
                        <a:pt x="3330" y="1394"/>
                      </a:lnTo>
                      <a:lnTo>
                        <a:pt x="3330" y="1394"/>
                      </a:lnTo>
                      <a:lnTo>
                        <a:pt x="3335" y="1394"/>
                      </a:lnTo>
                      <a:lnTo>
                        <a:pt x="3335" y="1394"/>
                      </a:lnTo>
                      <a:lnTo>
                        <a:pt x="3340" y="1389"/>
                      </a:lnTo>
                      <a:lnTo>
                        <a:pt x="3345" y="1389"/>
                      </a:lnTo>
                      <a:lnTo>
                        <a:pt x="3345" y="1394"/>
                      </a:lnTo>
                      <a:lnTo>
                        <a:pt x="3351" y="1394"/>
                      </a:lnTo>
                      <a:lnTo>
                        <a:pt x="3351" y="1394"/>
                      </a:lnTo>
                      <a:lnTo>
                        <a:pt x="3356" y="1400"/>
                      </a:lnTo>
                      <a:lnTo>
                        <a:pt x="3361" y="1400"/>
                      </a:lnTo>
                      <a:lnTo>
                        <a:pt x="3361" y="1400"/>
                      </a:lnTo>
                      <a:lnTo>
                        <a:pt x="3367" y="1400"/>
                      </a:lnTo>
                      <a:lnTo>
                        <a:pt x="3367" y="1400"/>
                      </a:lnTo>
                      <a:lnTo>
                        <a:pt x="3372" y="1400"/>
                      </a:lnTo>
                      <a:lnTo>
                        <a:pt x="3377" y="1400"/>
                      </a:lnTo>
                      <a:lnTo>
                        <a:pt x="3377" y="1400"/>
                      </a:lnTo>
                      <a:lnTo>
                        <a:pt x="3382" y="1400"/>
                      </a:lnTo>
                      <a:lnTo>
                        <a:pt x="3382" y="1400"/>
                      </a:lnTo>
                      <a:lnTo>
                        <a:pt x="3388" y="1400"/>
                      </a:lnTo>
                      <a:lnTo>
                        <a:pt x="3393" y="1400"/>
                      </a:lnTo>
                      <a:lnTo>
                        <a:pt x="3393" y="1400"/>
                      </a:lnTo>
                      <a:lnTo>
                        <a:pt x="3398" y="1400"/>
                      </a:lnTo>
                      <a:lnTo>
                        <a:pt x="3398" y="1400"/>
                      </a:lnTo>
                      <a:lnTo>
                        <a:pt x="3403" y="1400"/>
                      </a:lnTo>
                      <a:lnTo>
                        <a:pt x="3409" y="1400"/>
                      </a:lnTo>
                      <a:lnTo>
                        <a:pt x="3409" y="1400"/>
                      </a:lnTo>
                      <a:lnTo>
                        <a:pt x="3414" y="1400"/>
                      </a:lnTo>
                      <a:lnTo>
                        <a:pt x="3414" y="1400"/>
                      </a:lnTo>
                      <a:lnTo>
                        <a:pt x="3419" y="1400"/>
                      </a:lnTo>
                      <a:lnTo>
                        <a:pt x="3425" y="1400"/>
                      </a:lnTo>
                      <a:lnTo>
                        <a:pt x="3425" y="1400"/>
                      </a:lnTo>
                      <a:lnTo>
                        <a:pt x="3430" y="1405"/>
                      </a:lnTo>
                      <a:lnTo>
                        <a:pt x="3430" y="1405"/>
                      </a:lnTo>
                      <a:lnTo>
                        <a:pt x="3435" y="1405"/>
                      </a:lnTo>
                      <a:lnTo>
                        <a:pt x="3440" y="1405"/>
                      </a:lnTo>
                      <a:lnTo>
                        <a:pt x="3440" y="1405"/>
                      </a:lnTo>
                      <a:lnTo>
                        <a:pt x="3446" y="1400"/>
                      </a:lnTo>
                      <a:lnTo>
                        <a:pt x="3446" y="1400"/>
                      </a:lnTo>
                      <a:lnTo>
                        <a:pt x="3451" y="1400"/>
                      </a:lnTo>
                      <a:lnTo>
                        <a:pt x="3451" y="1400"/>
                      </a:lnTo>
                      <a:lnTo>
                        <a:pt x="3456" y="1400"/>
                      </a:lnTo>
                      <a:lnTo>
                        <a:pt x="3462" y="1400"/>
                      </a:lnTo>
                      <a:lnTo>
                        <a:pt x="3462" y="1400"/>
                      </a:lnTo>
                      <a:lnTo>
                        <a:pt x="3467" y="1405"/>
                      </a:lnTo>
                      <a:lnTo>
                        <a:pt x="3467" y="1405"/>
                      </a:lnTo>
                      <a:lnTo>
                        <a:pt x="3472" y="1405"/>
                      </a:lnTo>
                      <a:lnTo>
                        <a:pt x="3477" y="1405"/>
                      </a:lnTo>
                      <a:lnTo>
                        <a:pt x="3477" y="1400"/>
                      </a:lnTo>
                      <a:lnTo>
                        <a:pt x="3483" y="1394"/>
                      </a:lnTo>
                      <a:lnTo>
                        <a:pt x="3483" y="1389"/>
                      </a:lnTo>
                      <a:lnTo>
                        <a:pt x="3488" y="1384"/>
                      </a:lnTo>
                      <a:lnTo>
                        <a:pt x="3493" y="1373"/>
                      </a:lnTo>
                      <a:lnTo>
                        <a:pt x="3493" y="1368"/>
                      </a:lnTo>
                      <a:lnTo>
                        <a:pt x="3498" y="1368"/>
                      </a:lnTo>
                      <a:lnTo>
                        <a:pt x="3498" y="1368"/>
                      </a:lnTo>
                      <a:lnTo>
                        <a:pt x="3504" y="1373"/>
                      </a:lnTo>
                      <a:lnTo>
                        <a:pt x="3509" y="1378"/>
                      </a:lnTo>
                      <a:lnTo>
                        <a:pt x="3509" y="1389"/>
                      </a:lnTo>
                      <a:lnTo>
                        <a:pt x="3514" y="1394"/>
                      </a:lnTo>
                      <a:lnTo>
                        <a:pt x="3514" y="1400"/>
                      </a:lnTo>
                      <a:lnTo>
                        <a:pt x="3520" y="1400"/>
                      </a:lnTo>
                      <a:lnTo>
                        <a:pt x="3525" y="1400"/>
                      </a:lnTo>
                      <a:lnTo>
                        <a:pt x="3525" y="1400"/>
                      </a:lnTo>
                      <a:lnTo>
                        <a:pt x="3530" y="1400"/>
                      </a:lnTo>
                      <a:lnTo>
                        <a:pt x="3530" y="1400"/>
                      </a:lnTo>
                      <a:lnTo>
                        <a:pt x="3535" y="1405"/>
                      </a:lnTo>
                      <a:lnTo>
                        <a:pt x="3541" y="1405"/>
                      </a:lnTo>
                      <a:lnTo>
                        <a:pt x="3541" y="1405"/>
                      </a:lnTo>
                      <a:lnTo>
                        <a:pt x="3546" y="1405"/>
                      </a:lnTo>
                      <a:lnTo>
                        <a:pt x="3546" y="1405"/>
                      </a:lnTo>
                      <a:lnTo>
                        <a:pt x="3551" y="1405"/>
                      </a:lnTo>
                      <a:lnTo>
                        <a:pt x="3557" y="1405"/>
                      </a:lnTo>
                      <a:lnTo>
                        <a:pt x="3557" y="1400"/>
                      </a:lnTo>
                      <a:lnTo>
                        <a:pt x="3562" y="1400"/>
                      </a:lnTo>
                      <a:lnTo>
                        <a:pt x="3562" y="1400"/>
                      </a:lnTo>
                      <a:lnTo>
                        <a:pt x="3567" y="1400"/>
                      </a:lnTo>
                      <a:lnTo>
                        <a:pt x="3572" y="1400"/>
                      </a:lnTo>
                      <a:lnTo>
                        <a:pt x="3572" y="1405"/>
                      </a:lnTo>
                      <a:lnTo>
                        <a:pt x="3578" y="1405"/>
                      </a:lnTo>
                      <a:lnTo>
                        <a:pt x="3578" y="1400"/>
                      </a:lnTo>
                      <a:lnTo>
                        <a:pt x="3583" y="1400"/>
                      </a:lnTo>
                      <a:lnTo>
                        <a:pt x="3583" y="1400"/>
                      </a:lnTo>
                      <a:lnTo>
                        <a:pt x="3588" y="1400"/>
                      </a:lnTo>
                      <a:lnTo>
                        <a:pt x="3593" y="1405"/>
                      </a:lnTo>
                      <a:lnTo>
                        <a:pt x="3593" y="1405"/>
                      </a:lnTo>
                      <a:lnTo>
                        <a:pt x="3599" y="1405"/>
                      </a:lnTo>
                      <a:lnTo>
                        <a:pt x="3599" y="1405"/>
                      </a:lnTo>
                      <a:lnTo>
                        <a:pt x="3604" y="1405"/>
                      </a:lnTo>
                      <a:lnTo>
                        <a:pt x="3609" y="1405"/>
                      </a:lnTo>
                      <a:lnTo>
                        <a:pt x="3609" y="1405"/>
                      </a:lnTo>
                      <a:lnTo>
                        <a:pt x="3615" y="1405"/>
                      </a:lnTo>
                      <a:lnTo>
                        <a:pt x="3615" y="1405"/>
                      </a:lnTo>
                      <a:lnTo>
                        <a:pt x="3620" y="1405"/>
                      </a:lnTo>
                      <a:lnTo>
                        <a:pt x="3625" y="1405"/>
                      </a:lnTo>
                      <a:lnTo>
                        <a:pt x="3625" y="1405"/>
                      </a:lnTo>
                      <a:lnTo>
                        <a:pt x="3630" y="1405"/>
                      </a:lnTo>
                      <a:lnTo>
                        <a:pt x="3630" y="1400"/>
                      </a:lnTo>
                      <a:lnTo>
                        <a:pt x="3636" y="1400"/>
                      </a:lnTo>
                      <a:lnTo>
                        <a:pt x="3641" y="1400"/>
                      </a:lnTo>
                      <a:lnTo>
                        <a:pt x="3641" y="1400"/>
                      </a:lnTo>
                      <a:lnTo>
                        <a:pt x="3646" y="1400"/>
                      </a:lnTo>
                      <a:lnTo>
                        <a:pt x="3646" y="1400"/>
                      </a:lnTo>
                      <a:lnTo>
                        <a:pt x="3651" y="1400"/>
                      </a:lnTo>
                      <a:lnTo>
                        <a:pt x="3657" y="1400"/>
                      </a:lnTo>
                      <a:lnTo>
                        <a:pt x="3657" y="1400"/>
                      </a:lnTo>
                      <a:lnTo>
                        <a:pt x="3662" y="1400"/>
                      </a:lnTo>
                      <a:lnTo>
                        <a:pt x="3662" y="1400"/>
                      </a:lnTo>
                      <a:lnTo>
                        <a:pt x="3667" y="1400"/>
                      </a:lnTo>
                      <a:lnTo>
                        <a:pt x="3673" y="1400"/>
                      </a:lnTo>
                      <a:lnTo>
                        <a:pt x="3673" y="1400"/>
                      </a:lnTo>
                      <a:lnTo>
                        <a:pt x="3678" y="1400"/>
                      </a:lnTo>
                      <a:lnTo>
                        <a:pt x="3678" y="1400"/>
                      </a:lnTo>
                      <a:lnTo>
                        <a:pt x="3683" y="1400"/>
                      </a:lnTo>
                      <a:lnTo>
                        <a:pt x="3688" y="1400"/>
                      </a:lnTo>
                      <a:lnTo>
                        <a:pt x="3688" y="1400"/>
                      </a:lnTo>
                      <a:lnTo>
                        <a:pt x="3694" y="1400"/>
                      </a:lnTo>
                      <a:lnTo>
                        <a:pt x="3694" y="1400"/>
                      </a:lnTo>
                      <a:lnTo>
                        <a:pt x="3699" y="1400"/>
                      </a:lnTo>
                      <a:lnTo>
                        <a:pt x="3704" y="1400"/>
                      </a:lnTo>
                      <a:lnTo>
                        <a:pt x="3704" y="1405"/>
                      </a:lnTo>
                      <a:lnTo>
                        <a:pt x="3710" y="1405"/>
                      </a:lnTo>
                      <a:lnTo>
                        <a:pt x="3710" y="1405"/>
                      </a:lnTo>
                      <a:lnTo>
                        <a:pt x="3715" y="1405"/>
                      </a:lnTo>
                      <a:lnTo>
                        <a:pt x="3715" y="1400"/>
                      </a:lnTo>
                      <a:lnTo>
                        <a:pt x="3720" y="1400"/>
                      </a:lnTo>
                      <a:lnTo>
                        <a:pt x="3725" y="1400"/>
                      </a:lnTo>
                      <a:lnTo>
                        <a:pt x="3725" y="1400"/>
                      </a:lnTo>
                      <a:lnTo>
                        <a:pt x="3731" y="1400"/>
                      </a:lnTo>
                      <a:lnTo>
                        <a:pt x="3731" y="1400"/>
                      </a:lnTo>
                      <a:lnTo>
                        <a:pt x="3736" y="1400"/>
                      </a:lnTo>
                      <a:lnTo>
                        <a:pt x="3741" y="1400"/>
                      </a:lnTo>
                      <a:lnTo>
                        <a:pt x="3741" y="1400"/>
                      </a:lnTo>
                      <a:lnTo>
                        <a:pt x="3746" y="1400"/>
                      </a:lnTo>
                      <a:lnTo>
                        <a:pt x="3746" y="1400"/>
                      </a:lnTo>
                      <a:lnTo>
                        <a:pt x="3752" y="1400"/>
                      </a:lnTo>
                      <a:lnTo>
                        <a:pt x="3757" y="1400"/>
                      </a:lnTo>
                      <a:lnTo>
                        <a:pt x="3757" y="1400"/>
                      </a:lnTo>
                      <a:lnTo>
                        <a:pt x="3762" y="1400"/>
                      </a:lnTo>
                      <a:lnTo>
                        <a:pt x="3762" y="1405"/>
                      </a:lnTo>
                      <a:lnTo>
                        <a:pt x="3768" y="1405"/>
                      </a:lnTo>
                      <a:lnTo>
                        <a:pt x="3773" y="1405"/>
                      </a:lnTo>
                      <a:lnTo>
                        <a:pt x="3773" y="1405"/>
                      </a:lnTo>
                      <a:lnTo>
                        <a:pt x="3778" y="1405"/>
                      </a:lnTo>
                      <a:lnTo>
                        <a:pt x="3778" y="1405"/>
                      </a:lnTo>
                      <a:lnTo>
                        <a:pt x="3783" y="1405"/>
                      </a:lnTo>
                      <a:lnTo>
                        <a:pt x="3789" y="1405"/>
                      </a:lnTo>
                      <a:lnTo>
                        <a:pt x="3789" y="1405"/>
                      </a:lnTo>
                      <a:lnTo>
                        <a:pt x="3794" y="1405"/>
                      </a:lnTo>
                      <a:lnTo>
                        <a:pt x="3794" y="1405"/>
                      </a:lnTo>
                      <a:lnTo>
                        <a:pt x="3799" y="1405"/>
                      </a:lnTo>
                      <a:lnTo>
                        <a:pt x="3805" y="1400"/>
                      </a:lnTo>
                      <a:lnTo>
                        <a:pt x="3805" y="1400"/>
                      </a:lnTo>
                      <a:lnTo>
                        <a:pt x="3810" y="1400"/>
                      </a:lnTo>
                      <a:lnTo>
                        <a:pt x="3810" y="1400"/>
                      </a:lnTo>
                      <a:lnTo>
                        <a:pt x="3815" y="1400"/>
                      </a:lnTo>
                      <a:lnTo>
                        <a:pt x="3820" y="1400"/>
                      </a:lnTo>
                      <a:lnTo>
                        <a:pt x="3820" y="1400"/>
                      </a:lnTo>
                      <a:lnTo>
                        <a:pt x="3826" y="1400"/>
                      </a:lnTo>
                      <a:lnTo>
                        <a:pt x="3826" y="1400"/>
                      </a:lnTo>
                      <a:lnTo>
                        <a:pt x="3831" y="1400"/>
                      </a:lnTo>
                      <a:lnTo>
                        <a:pt x="3836" y="1400"/>
                      </a:lnTo>
                      <a:lnTo>
                        <a:pt x="3836" y="1400"/>
                      </a:lnTo>
                      <a:lnTo>
                        <a:pt x="3841" y="1400"/>
                      </a:lnTo>
                      <a:lnTo>
                        <a:pt x="3841" y="1400"/>
                      </a:lnTo>
                      <a:lnTo>
                        <a:pt x="3847" y="1405"/>
                      </a:lnTo>
                      <a:lnTo>
                        <a:pt x="3847" y="1405"/>
                      </a:lnTo>
                      <a:lnTo>
                        <a:pt x="3852" y="1400"/>
                      </a:lnTo>
                      <a:lnTo>
                        <a:pt x="3857" y="1400"/>
                      </a:lnTo>
                      <a:lnTo>
                        <a:pt x="3857" y="1400"/>
                      </a:lnTo>
                      <a:lnTo>
                        <a:pt x="3863" y="1405"/>
                      </a:lnTo>
                      <a:lnTo>
                        <a:pt x="3863" y="1405"/>
                      </a:lnTo>
                      <a:lnTo>
                        <a:pt x="3868" y="1405"/>
                      </a:lnTo>
                      <a:lnTo>
                        <a:pt x="3873" y="1400"/>
                      </a:lnTo>
                      <a:lnTo>
                        <a:pt x="3873" y="1405"/>
                      </a:lnTo>
                      <a:lnTo>
                        <a:pt x="3878" y="1405"/>
                      </a:lnTo>
                      <a:lnTo>
                        <a:pt x="3878" y="1400"/>
                      </a:lnTo>
                      <a:lnTo>
                        <a:pt x="3884" y="1394"/>
                      </a:lnTo>
                      <a:lnTo>
                        <a:pt x="3889" y="1394"/>
                      </a:lnTo>
                      <a:lnTo>
                        <a:pt x="3889" y="1389"/>
                      </a:lnTo>
                      <a:lnTo>
                        <a:pt x="3894" y="1373"/>
                      </a:lnTo>
                      <a:lnTo>
                        <a:pt x="3894" y="1347"/>
                      </a:lnTo>
                      <a:lnTo>
                        <a:pt x="3900" y="1310"/>
                      </a:lnTo>
                      <a:lnTo>
                        <a:pt x="3905" y="1278"/>
                      </a:lnTo>
                      <a:lnTo>
                        <a:pt x="3905" y="1246"/>
                      </a:lnTo>
                      <a:lnTo>
                        <a:pt x="3910" y="1225"/>
                      </a:lnTo>
                      <a:lnTo>
                        <a:pt x="3910" y="1215"/>
                      </a:lnTo>
                      <a:lnTo>
                        <a:pt x="3915" y="1220"/>
                      </a:lnTo>
                      <a:lnTo>
                        <a:pt x="3921" y="1241"/>
                      </a:lnTo>
                      <a:lnTo>
                        <a:pt x="3921" y="1267"/>
                      </a:lnTo>
                      <a:lnTo>
                        <a:pt x="3926" y="1299"/>
                      </a:lnTo>
                      <a:lnTo>
                        <a:pt x="3926" y="1336"/>
                      </a:lnTo>
                      <a:lnTo>
                        <a:pt x="3931" y="1363"/>
                      </a:lnTo>
                      <a:lnTo>
                        <a:pt x="3936" y="1378"/>
                      </a:lnTo>
                      <a:lnTo>
                        <a:pt x="3936" y="1394"/>
                      </a:lnTo>
                      <a:lnTo>
                        <a:pt x="3942" y="1400"/>
                      </a:lnTo>
                      <a:lnTo>
                        <a:pt x="3942" y="1405"/>
                      </a:lnTo>
                      <a:lnTo>
                        <a:pt x="3947" y="1405"/>
                      </a:lnTo>
                      <a:lnTo>
                        <a:pt x="3952" y="1400"/>
                      </a:lnTo>
                      <a:lnTo>
                        <a:pt x="3952" y="1400"/>
                      </a:lnTo>
                      <a:lnTo>
                        <a:pt x="3958" y="1405"/>
                      </a:lnTo>
                      <a:lnTo>
                        <a:pt x="3958" y="1405"/>
                      </a:lnTo>
                      <a:lnTo>
                        <a:pt x="3963" y="1405"/>
                      </a:lnTo>
                      <a:lnTo>
                        <a:pt x="3968" y="1400"/>
                      </a:lnTo>
                      <a:lnTo>
                        <a:pt x="3968" y="1400"/>
                      </a:lnTo>
                      <a:lnTo>
                        <a:pt x="3973" y="1400"/>
                      </a:lnTo>
                      <a:lnTo>
                        <a:pt x="3973" y="1405"/>
                      </a:lnTo>
                      <a:lnTo>
                        <a:pt x="3979" y="1405"/>
                      </a:lnTo>
                      <a:lnTo>
                        <a:pt x="3979" y="1405"/>
                      </a:lnTo>
                      <a:lnTo>
                        <a:pt x="3984" y="1400"/>
                      </a:lnTo>
                      <a:lnTo>
                        <a:pt x="3989" y="1400"/>
                      </a:lnTo>
                      <a:lnTo>
                        <a:pt x="3989" y="1400"/>
                      </a:lnTo>
                      <a:lnTo>
                        <a:pt x="3994" y="1400"/>
                      </a:lnTo>
                      <a:lnTo>
                        <a:pt x="3994" y="1400"/>
                      </a:lnTo>
                      <a:lnTo>
                        <a:pt x="4000" y="1400"/>
                      </a:lnTo>
                      <a:lnTo>
                        <a:pt x="4005" y="1400"/>
                      </a:lnTo>
                      <a:lnTo>
                        <a:pt x="4005" y="1400"/>
                      </a:lnTo>
                      <a:lnTo>
                        <a:pt x="4010" y="1400"/>
                      </a:lnTo>
                      <a:lnTo>
                        <a:pt x="4010" y="1405"/>
                      </a:lnTo>
                      <a:lnTo>
                        <a:pt x="4016" y="1405"/>
                      </a:lnTo>
                      <a:lnTo>
                        <a:pt x="4021" y="1405"/>
                      </a:lnTo>
                      <a:lnTo>
                        <a:pt x="4021" y="1405"/>
                      </a:lnTo>
                      <a:lnTo>
                        <a:pt x="4026" y="1405"/>
                      </a:lnTo>
                      <a:lnTo>
                        <a:pt x="4026" y="1405"/>
                      </a:lnTo>
                      <a:lnTo>
                        <a:pt x="4031" y="1405"/>
                      </a:lnTo>
                      <a:lnTo>
                        <a:pt x="4037" y="1405"/>
                      </a:lnTo>
                      <a:lnTo>
                        <a:pt x="4037" y="1405"/>
                      </a:lnTo>
                      <a:lnTo>
                        <a:pt x="4042" y="1405"/>
                      </a:lnTo>
                      <a:lnTo>
                        <a:pt x="4042" y="1405"/>
                      </a:lnTo>
                      <a:lnTo>
                        <a:pt x="4047" y="1405"/>
                      </a:lnTo>
                      <a:lnTo>
                        <a:pt x="4053" y="1405"/>
                      </a:lnTo>
                      <a:lnTo>
                        <a:pt x="4053" y="1405"/>
                      </a:lnTo>
                      <a:lnTo>
                        <a:pt x="4058" y="1400"/>
                      </a:lnTo>
                      <a:lnTo>
                        <a:pt x="4058" y="1400"/>
                      </a:lnTo>
                      <a:lnTo>
                        <a:pt x="4063" y="1400"/>
                      </a:lnTo>
                      <a:lnTo>
                        <a:pt x="4068" y="1400"/>
                      </a:lnTo>
                      <a:lnTo>
                        <a:pt x="4068" y="1400"/>
                      </a:lnTo>
                      <a:lnTo>
                        <a:pt x="4074" y="1400"/>
                      </a:lnTo>
                      <a:lnTo>
                        <a:pt x="4074" y="1400"/>
                      </a:lnTo>
                      <a:lnTo>
                        <a:pt x="4079" y="1400"/>
                      </a:lnTo>
                      <a:lnTo>
                        <a:pt x="4084" y="1400"/>
                      </a:lnTo>
                      <a:lnTo>
                        <a:pt x="4084" y="1400"/>
                      </a:lnTo>
                      <a:lnTo>
                        <a:pt x="4089" y="1405"/>
                      </a:lnTo>
                      <a:lnTo>
                        <a:pt x="4089" y="1405"/>
                      </a:lnTo>
                      <a:lnTo>
                        <a:pt x="4095" y="1405"/>
                      </a:lnTo>
                      <a:lnTo>
                        <a:pt x="4095" y="1405"/>
                      </a:lnTo>
                      <a:lnTo>
                        <a:pt x="4100" y="1405"/>
                      </a:lnTo>
                      <a:lnTo>
                        <a:pt x="4105" y="1405"/>
                      </a:lnTo>
                      <a:lnTo>
                        <a:pt x="4105" y="1405"/>
                      </a:lnTo>
                      <a:lnTo>
                        <a:pt x="4111" y="1405"/>
                      </a:lnTo>
                      <a:lnTo>
                        <a:pt x="4111" y="1405"/>
                      </a:lnTo>
                      <a:lnTo>
                        <a:pt x="4116" y="1405"/>
                      </a:lnTo>
                      <a:lnTo>
                        <a:pt x="4121" y="1405"/>
                      </a:lnTo>
                      <a:lnTo>
                        <a:pt x="4121" y="1405"/>
                      </a:lnTo>
                      <a:lnTo>
                        <a:pt x="4126" y="1405"/>
                      </a:lnTo>
                      <a:lnTo>
                        <a:pt x="4126" y="1405"/>
                      </a:lnTo>
                      <a:lnTo>
                        <a:pt x="4132" y="1405"/>
                      </a:lnTo>
                      <a:lnTo>
                        <a:pt x="4137" y="1405"/>
                      </a:lnTo>
                      <a:lnTo>
                        <a:pt x="4137" y="1405"/>
                      </a:lnTo>
                      <a:lnTo>
                        <a:pt x="4142" y="1405"/>
                      </a:lnTo>
                      <a:lnTo>
                        <a:pt x="4142" y="1405"/>
                      </a:lnTo>
                      <a:lnTo>
                        <a:pt x="4148" y="1405"/>
                      </a:lnTo>
                      <a:lnTo>
                        <a:pt x="4153" y="1405"/>
                      </a:lnTo>
                      <a:lnTo>
                        <a:pt x="4153" y="1405"/>
                      </a:lnTo>
                      <a:lnTo>
                        <a:pt x="4158" y="1405"/>
                      </a:lnTo>
                      <a:lnTo>
                        <a:pt x="4158" y="1405"/>
                      </a:lnTo>
                      <a:lnTo>
                        <a:pt x="4163" y="1405"/>
                      </a:lnTo>
                      <a:lnTo>
                        <a:pt x="4169" y="1400"/>
                      </a:lnTo>
                      <a:lnTo>
                        <a:pt x="4169" y="1400"/>
                      </a:lnTo>
                      <a:lnTo>
                        <a:pt x="4174" y="1400"/>
                      </a:lnTo>
                      <a:lnTo>
                        <a:pt x="4174" y="1400"/>
                      </a:lnTo>
                      <a:lnTo>
                        <a:pt x="4179" y="1400"/>
                      </a:lnTo>
                      <a:lnTo>
                        <a:pt x="4184" y="1400"/>
                      </a:lnTo>
                      <a:lnTo>
                        <a:pt x="4184" y="1400"/>
                      </a:lnTo>
                      <a:lnTo>
                        <a:pt x="4190" y="1400"/>
                      </a:lnTo>
                      <a:lnTo>
                        <a:pt x="4190" y="1400"/>
                      </a:lnTo>
                      <a:lnTo>
                        <a:pt x="4195" y="1400"/>
                      </a:lnTo>
                      <a:lnTo>
                        <a:pt x="4200" y="1394"/>
                      </a:lnTo>
                      <a:lnTo>
                        <a:pt x="4200" y="1394"/>
                      </a:lnTo>
                      <a:lnTo>
                        <a:pt x="4206" y="1389"/>
                      </a:lnTo>
                      <a:lnTo>
                        <a:pt x="4206" y="1389"/>
                      </a:lnTo>
                      <a:lnTo>
                        <a:pt x="4211" y="1389"/>
                      </a:lnTo>
                      <a:lnTo>
                        <a:pt x="4216" y="1389"/>
                      </a:lnTo>
                      <a:lnTo>
                        <a:pt x="4216" y="1389"/>
                      </a:lnTo>
                      <a:lnTo>
                        <a:pt x="4221" y="1394"/>
                      </a:lnTo>
                      <a:lnTo>
                        <a:pt x="4221" y="1394"/>
                      </a:lnTo>
                      <a:lnTo>
                        <a:pt x="4227" y="1400"/>
                      </a:lnTo>
                      <a:lnTo>
                        <a:pt x="4227" y="1400"/>
                      </a:lnTo>
                      <a:lnTo>
                        <a:pt x="4232" y="1405"/>
                      </a:lnTo>
                      <a:lnTo>
                        <a:pt x="4237" y="1405"/>
                      </a:lnTo>
                      <a:lnTo>
                        <a:pt x="4237" y="1400"/>
                      </a:lnTo>
                      <a:lnTo>
                        <a:pt x="4243" y="1400"/>
                      </a:lnTo>
                      <a:lnTo>
                        <a:pt x="4243" y="1400"/>
                      </a:lnTo>
                      <a:lnTo>
                        <a:pt x="4248" y="1400"/>
                      </a:lnTo>
                      <a:lnTo>
                        <a:pt x="4253" y="1400"/>
                      </a:lnTo>
                      <a:lnTo>
                        <a:pt x="4253" y="1400"/>
                      </a:lnTo>
                      <a:lnTo>
                        <a:pt x="4258" y="1400"/>
                      </a:lnTo>
                      <a:lnTo>
                        <a:pt x="4258" y="1400"/>
                      </a:lnTo>
                      <a:lnTo>
                        <a:pt x="4264" y="1400"/>
                      </a:lnTo>
                      <a:lnTo>
                        <a:pt x="4269" y="1400"/>
                      </a:lnTo>
                      <a:lnTo>
                        <a:pt x="4269" y="1400"/>
                      </a:lnTo>
                      <a:lnTo>
                        <a:pt x="4274" y="1400"/>
                      </a:lnTo>
                      <a:lnTo>
                        <a:pt x="4274" y="1400"/>
                      </a:lnTo>
                      <a:lnTo>
                        <a:pt x="4279" y="1400"/>
                      </a:lnTo>
                      <a:lnTo>
                        <a:pt x="4285" y="1400"/>
                      </a:lnTo>
                      <a:lnTo>
                        <a:pt x="4285" y="1400"/>
                      </a:lnTo>
                      <a:lnTo>
                        <a:pt x="4290" y="1400"/>
                      </a:lnTo>
                      <a:lnTo>
                        <a:pt x="4290" y="1400"/>
                      </a:lnTo>
                      <a:lnTo>
                        <a:pt x="4295" y="1400"/>
                      </a:lnTo>
                      <a:lnTo>
                        <a:pt x="4301" y="1400"/>
                      </a:lnTo>
                      <a:lnTo>
                        <a:pt x="4301" y="1400"/>
                      </a:lnTo>
                      <a:lnTo>
                        <a:pt x="4306" y="1400"/>
                      </a:lnTo>
                      <a:lnTo>
                        <a:pt x="4306" y="1405"/>
                      </a:lnTo>
                      <a:lnTo>
                        <a:pt x="4311" y="1405"/>
                      </a:lnTo>
                      <a:lnTo>
                        <a:pt x="4316" y="1400"/>
                      </a:lnTo>
                      <a:lnTo>
                        <a:pt x="4316" y="1400"/>
                      </a:lnTo>
                      <a:lnTo>
                        <a:pt x="4322" y="1400"/>
                      </a:lnTo>
                      <a:lnTo>
                        <a:pt x="4322" y="1400"/>
                      </a:lnTo>
                      <a:lnTo>
                        <a:pt x="4327" y="1400"/>
                      </a:lnTo>
                      <a:lnTo>
                        <a:pt x="4332" y="1400"/>
                      </a:lnTo>
                      <a:lnTo>
                        <a:pt x="4332" y="1400"/>
                      </a:lnTo>
                      <a:lnTo>
                        <a:pt x="4337" y="1400"/>
                      </a:lnTo>
                      <a:lnTo>
                        <a:pt x="4337" y="1405"/>
                      </a:lnTo>
                      <a:lnTo>
                        <a:pt x="4343" y="1405"/>
                      </a:lnTo>
                      <a:lnTo>
                        <a:pt x="4348" y="1405"/>
                      </a:lnTo>
                      <a:lnTo>
                        <a:pt x="4348" y="1405"/>
                      </a:lnTo>
                      <a:lnTo>
                        <a:pt x="4353" y="1405"/>
                      </a:lnTo>
                      <a:lnTo>
                        <a:pt x="4353" y="1405"/>
                      </a:lnTo>
                      <a:lnTo>
                        <a:pt x="4359" y="1405"/>
                      </a:lnTo>
                      <a:lnTo>
                        <a:pt x="4359" y="1405"/>
                      </a:lnTo>
                      <a:lnTo>
                        <a:pt x="4364" y="1405"/>
                      </a:lnTo>
                      <a:lnTo>
                        <a:pt x="4369" y="1405"/>
                      </a:lnTo>
                      <a:lnTo>
                        <a:pt x="4369" y="1405"/>
                      </a:lnTo>
                      <a:lnTo>
                        <a:pt x="4374" y="1405"/>
                      </a:lnTo>
                      <a:lnTo>
                        <a:pt x="4374" y="1400"/>
                      </a:lnTo>
                      <a:lnTo>
                        <a:pt x="4380" y="1400"/>
                      </a:lnTo>
                      <a:lnTo>
                        <a:pt x="4385" y="1400"/>
                      </a:lnTo>
                      <a:lnTo>
                        <a:pt x="4385" y="1400"/>
                      </a:lnTo>
                      <a:lnTo>
                        <a:pt x="4390" y="1400"/>
                      </a:lnTo>
                      <a:lnTo>
                        <a:pt x="4390" y="1400"/>
                      </a:lnTo>
                      <a:lnTo>
                        <a:pt x="4396" y="1400"/>
                      </a:lnTo>
                      <a:lnTo>
                        <a:pt x="4401" y="1400"/>
                      </a:lnTo>
                      <a:lnTo>
                        <a:pt x="4401" y="1405"/>
                      </a:lnTo>
                      <a:lnTo>
                        <a:pt x="4406" y="1405"/>
                      </a:lnTo>
                      <a:lnTo>
                        <a:pt x="4406" y="1405"/>
                      </a:lnTo>
                      <a:lnTo>
                        <a:pt x="4411" y="1405"/>
                      </a:lnTo>
                      <a:lnTo>
                        <a:pt x="4417" y="1405"/>
                      </a:lnTo>
                      <a:lnTo>
                        <a:pt x="4417" y="1405"/>
                      </a:lnTo>
                      <a:lnTo>
                        <a:pt x="4422" y="1405"/>
                      </a:lnTo>
                      <a:lnTo>
                        <a:pt x="4422" y="1405"/>
                      </a:lnTo>
                      <a:lnTo>
                        <a:pt x="4427" y="1405"/>
                      </a:lnTo>
                      <a:lnTo>
                        <a:pt x="4432" y="1405"/>
                      </a:lnTo>
                      <a:lnTo>
                        <a:pt x="4432" y="1405"/>
                      </a:lnTo>
                      <a:lnTo>
                        <a:pt x="4438" y="1405"/>
                      </a:lnTo>
                      <a:lnTo>
                        <a:pt x="4438" y="1405"/>
                      </a:lnTo>
                      <a:lnTo>
                        <a:pt x="4443" y="1405"/>
                      </a:lnTo>
                      <a:lnTo>
                        <a:pt x="4448" y="1405"/>
                      </a:lnTo>
                      <a:lnTo>
                        <a:pt x="4448" y="1405"/>
                      </a:lnTo>
                      <a:lnTo>
                        <a:pt x="4454" y="1405"/>
                      </a:lnTo>
                      <a:lnTo>
                        <a:pt x="4454" y="1405"/>
                      </a:lnTo>
                      <a:lnTo>
                        <a:pt x="4459" y="1405"/>
                      </a:lnTo>
                      <a:lnTo>
                        <a:pt x="4464" y="1405"/>
                      </a:lnTo>
                      <a:lnTo>
                        <a:pt x="4464" y="1400"/>
                      </a:lnTo>
                      <a:lnTo>
                        <a:pt x="4469" y="1400"/>
                      </a:lnTo>
                      <a:lnTo>
                        <a:pt x="4469" y="1400"/>
                      </a:lnTo>
                      <a:lnTo>
                        <a:pt x="4475" y="1400"/>
                      </a:lnTo>
                      <a:lnTo>
                        <a:pt x="4480" y="1400"/>
                      </a:lnTo>
                      <a:lnTo>
                        <a:pt x="4480" y="1400"/>
                      </a:lnTo>
                      <a:lnTo>
                        <a:pt x="4485" y="1400"/>
                      </a:lnTo>
                      <a:lnTo>
                        <a:pt x="4485" y="1405"/>
                      </a:lnTo>
                      <a:lnTo>
                        <a:pt x="4491" y="1405"/>
                      </a:lnTo>
                      <a:lnTo>
                        <a:pt x="4496" y="1405"/>
                      </a:lnTo>
                      <a:lnTo>
                        <a:pt x="4496" y="1405"/>
                      </a:lnTo>
                      <a:lnTo>
                        <a:pt x="4501" y="1400"/>
                      </a:lnTo>
                      <a:lnTo>
                        <a:pt x="4501" y="1400"/>
                      </a:lnTo>
                      <a:lnTo>
                        <a:pt x="4506" y="1400"/>
                      </a:lnTo>
                      <a:lnTo>
                        <a:pt x="4506" y="1400"/>
                      </a:lnTo>
                      <a:lnTo>
                        <a:pt x="4512" y="1400"/>
                      </a:lnTo>
                      <a:lnTo>
                        <a:pt x="4517" y="1405"/>
                      </a:lnTo>
                      <a:lnTo>
                        <a:pt x="4517" y="1405"/>
                      </a:lnTo>
                      <a:lnTo>
                        <a:pt x="4522" y="1405"/>
                      </a:lnTo>
                      <a:lnTo>
                        <a:pt x="4522" y="1405"/>
                      </a:lnTo>
                      <a:lnTo>
                        <a:pt x="4527" y="1405"/>
                      </a:lnTo>
                      <a:lnTo>
                        <a:pt x="4533" y="1405"/>
                      </a:lnTo>
                      <a:lnTo>
                        <a:pt x="4533" y="1405"/>
                      </a:lnTo>
                      <a:lnTo>
                        <a:pt x="4538" y="1405"/>
                      </a:lnTo>
                      <a:lnTo>
                        <a:pt x="4538" y="1405"/>
                      </a:lnTo>
                      <a:lnTo>
                        <a:pt x="4543" y="1405"/>
                      </a:lnTo>
                      <a:lnTo>
                        <a:pt x="4549" y="1405"/>
                      </a:lnTo>
                      <a:lnTo>
                        <a:pt x="4549" y="1405"/>
                      </a:lnTo>
                      <a:lnTo>
                        <a:pt x="4554" y="1405"/>
                      </a:lnTo>
                      <a:lnTo>
                        <a:pt x="4554" y="1400"/>
                      </a:lnTo>
                      <a:lnTo>
                        <a:pt x="4559" y="1405"/>
                      </a:lnTo>
                      <a:lnTo>
                        <a:pt x="4564" y="1405"/>
                      </a:lnTo>
                      <a:lnTo>
                        <a:pt x="4564" y="1405"/>
                      </a:lnTo>
                      <a:lnTo>
                        <a:pt x="4570" y="1405"/>
                      </a:lnTo>
                      <a:lnTo>
                        <a:pt x="4570" y="1405"/>
                      </a:lnTo>
                      <a:lnTo>
                        <a:pt x="4575" y="1405"/>
                      </a:lnTo>
                      <a:lnTo>
                        <a:pt x="4580" y="1405"/>
                      </a:lnTo>
                      <a:lnTo>
                        <a:pt x="4580" y="1400"/>
                      </a:lnTo>
                      <a:lnTo>
                        <a:pt x="4586" y="1400"/>
                      </a:lnTo>
                      <a:lnTo>
                        <a:pt x="4586" y="1400"/>
                      </a:lnTo>
                      <a:lnTo>
                        <a:pt x="4591" y="1400"/>
                      </a:lnTo>
                      <a:lnTo>
                        <a:pt x="4596" y="1400"/>
                      </a:lnTo>
                      <a:lnTo>
                        <a:pt x="4596" y="1400"/>
                      </a:lnTo>
                      <a:lnTo>
                        <a:pt x="4601" y="1400"/>
                      </a:lnTo>
                      <a:lnTo>
                        <a:pt x="4601" y="1400"/>
                      </a:lnTo>
                      <a:lnTo>
                        <a:pt x="4607" y="1400"/>
                      </a:lnTo>
                      <a:lnTo>
                        <a:pt x="4612" y="1394"/>
                      </a:lnTo>
                      <a:lnTo>
                        <a:pt x="4612" y="1394"/>
                      </a:lnTo>
                      <a:lnTo>
                        <a:pt x="4617" y="1389"/>
                      </a:lnTo>
                      <a:lnTo>
                        <a:pt x="4617" y="1389"/>
                      </a:lnTo>
                      <a:lnTo>
                        <a:pt x="4622" y="1389"/>
                      </a:lnTo>
                      <a:lnTo>
                        <a:pt x="4628" y="1389"/>
                      </a:lnTo>
                      <a:lnTo>
                        <a:pt x="4628" y="1389"/>
                      </a:lnTo>
                      <a:lnTo>
                        <a:pt x="4633" y="1394"/>
                      </a:lnTo>
                      <a:lnTo>
                        <a:pt x="4633" y="1400"/>
                      </a:lnTo>
                      <a:lnTo>
                        <a:pt x="4638" y="1400"/>
                      </a:lnTo>
                      <a:lnTo>
                        <a:pt x="4638" y="1405"/>
                      </a:lnTo>
                      <a:lnTo>
                        <a:pt x="4644" y="1405"/>
                      </a:lnTo>
                      <a:lnTo>
                        <a:pt x="4649" y="1400"/>
                      </a:lnTo>
                      <a:lnTo>
                        <a:pt x="4649" y="1400"/>
                      </a:lnTo>
                      <a:lnTo>
                        <a:pt x="4654" y="1400"/>
                      </a:lnTo>
                      <a:lnTo>
                        <a:pt x="4654" y="1400"/>
                      </a:lnTo>
                      <a:lnTo>
                        <a:pt x="4659" y="1400"/>
                      </a:lnTo>
                      <a:lnTo>
                        <a:pt x="4665" y="1400"/>
                      </a:lnTo>
                      <a:lnTo>
                        <a:pt x="4665" y="1400"/>
                      </a:lnTo>
                      <a:lnTo>
                        <a:pt x="4670" y="1400"/>
                      </a:lnTo>
                      <a:lnTo>
                        <a:pt x="4670" y="1405"/>
                      </a:lnTo>
                      <a:lnTo>
                        <a:pt x="4675" y="1405"/>
                      </a:lnTo>
                      <a:lnTo>
                        <a:pt x="4680" y="1405"/>
                      </a:lnTo>
                      <a:lnTo>
                        <a:pt x="4680" y="1405"/>
                      </a:lnTo>
                      <a:lnTo>
                        <a:pt x="4686" y="1405"/>
                      </a:lnTo>
                      <a:lnTo>
                        <a:pt x="4686" y="1400"/>
                      </a:lnTo>
                      <a:lnTo>
                        <a:pt x="4691" y="1400"/>
                      </a:lnTo>
                      <a:lnTo>
                        <a:pt x="4696" y="1400"/>
                      </a:lnTo>
                      <a:lnTo>
                        <a:pt x="4696" y="1400"/>
                      </a:lnTo>
                      <a:lnTo>
                        <a:pt x="4702" y="1400"/>
                      </a:lnTo>
                      <a:lnTo>
                        <a:pt x="4702" y="1400"/>
                      </a:lnTo>
                      <a:lnTo>
                        <a:pt x="4707" y="1400"/>
                      </a:lnTo>
                      <a:lnTo>
                        <a:pt x="4712" y="1400"/>
                      </a:lnTo>
                      <a:lnTo>
                        <a:pt x="4712" y="1400"/>
                      </a:lnTo>
                      <a:lnTo>
                        <a:pt x="4717" y="1400"/>
                      </a:lnTo>
                      <a:lnTo>
                        <a:pt x="4717" y="1405"/>
                      </a:lnTo>
                      <a:lnTo>
                        <a:pt x="4723" y="1405"/>
                      </a:lnTo>
                      <a:lnTo>
                        <a:pt x="4728" y="1405"/>
                      </a:lnTo>
                      <a:lnTo>
                        <a:pt x="4728" y="1405"/>
                      </a:lnTo>
                      <a:lnTo>
                        <a:pt x="4733" y="1400"/>
                      </a:lnTo>
                      <a:lnTo>
                        <a:pt x="4733" y="1400"/>
                      </a:lnTo>
                      <a:lnTo>
                        <a:pt x="4739" y="1400"/>
                      </a:lnTo>
                      <a:lnTo>
                        <a:pt x="4744" y="1400"/>
                      </a:lnTo>
                      <a:lnTo>
                        <a:pt x="4744" y="1400"/>
                      </a:lnTo>
                      <a:lnTo>
                        <a:pt x="4749" y="1400"/>
                      </a:lnTo>
                      <a:lnTo>
                        <a:pt x="4749" y="1400"/>
                      </a:lnTo>
                      <a:lnTo>
                        <a:pt x="4754" y="1400"/>
                      </a:lnTo>
                      <a:lnTo>
                        <a:pt x="4760" y="1400"/>
                      </a:lnTo>
                      <a:lnTo>
                        <a:pt x="4760" y="1400"/>
                      </a:lnTo>
                      <a:lnTo>
                        <a:pt x="4765" y="1400"/>
                      </a:lnTo>
                      <a:lnTo>
                        <a:pt x="4765" y="1400"/>
                      </a:lnTo>
                      <a:lnTo>
                        <a:pt x="4770" y="1400"/>
                      </a:lnTo>
                      <a:lnTo>
                        <a:pt x="4770" y="1400"/>
                      </a:lnTo>
                      <a:lnTo>
                        <a:pt x="4775" y="1400"/>
                      </a:lnTo>
                      <a:lnTo>
                        <a:pt x="4781" y="1400"/>
                      </a:lnTo>
                      <a:lnTo>
                        <a:pt x="4781" y="1405"/>
                      </a:lnTo>
                      <a:lnTo>
                        <a:pt x="4786" y="1405"/>
                      </a:lnTo>
                      <a:lnTo>
                        <a:pt x="4786" y="1405"/>
                      </a:lnTo>
                      <a:lnTo>
                        <a:pt x="4791" y="1405"/>
                      </a:lnTo>
                      <a:lnTo>
                        <a:pt x="4797" y="1405"/>
                      </a:lnTo>
                      <a:lnTo>
                        <a:pt x="4797" y="1405"/>
                      </a:lnTo>
                      <a:lnTo>
                        <a:pt x="4802" y="1405"/>
                      </a:lnTo>
                      <a:lnTo>
                        <a:pt x="4802" y="1405"/>
                      </a:lnTo>
                      <a:lnTo>
                        <a:pt x="4807" y="1400"/>
                      </a:lnTo>
                      <a:lnTo>
                        <a:pt x="4812" y="1400"/>
                      </a:lnTo>
                      <a:lnTo>
                        <a:pt x="4812" y="1400"/>
                      </a:lnTo>
                      <a:lnTo>
                        <a:pt x="4818" y="1400"/>
                      </a:lnTo>
                      <a:lnTo>
                        <a:pt x="4818" y="1400"/>
                      </a:lnTo>
                      <a:lnTo>
                        <a:pt x="4823" y="1405"/>
                      </a:lnTo>
                      <a:lnTo>
                        <a:pt x="4828" y="1405"/>
                      </a:lnTo>
                      <a:lnTo>
                        <a:pt x="4828" y="1405"/>
                      </a:lnTo>
                      <a:lnTo>
                        <a:pt x="4834" y="1405"/>
                      </a:lnTo>
                      <a:lnTo>
                        <a:pt x="4834" y="1405"/>
                      </a:lnTo>
                      <a:lnTo>
                        <a:pt x="4839" y="1400"/>
                      </a:lnTo>
                      <a:lnTo>
                        <a:pt x="4844" y="1400"/>
                      </a:lnTo>
                      <a:lnTo>
                        <a:pt x="4844" y="1400"/>
                      </a:lnTo>
                      <a:lnTo>
                        <a:pt x="4849" y="1400"/>
                      </a:lnTo>
                      <a:lnTo>
                        <a:pt x="4849" y="1400"/>
                      </a:lnTo>
                      <a:lnTo>
                        <a:pt x="4855" y="1400"/>
                      </a:lnTo>
                      <a:lnTo>
                        <a:pt x="4860" y="1405"/>
                      </a:lnTo>
                      <a:lnTo>
                        <a:pt x="4860" y="1405"/>
                      </a:lnTo>
                      <a:lnTo>
                        <a:pt x="4865" y="1405"/>
                      </a:lnTo>
                      <a:lnTo>
                        <a:pt x="4865" y="1400"/>
                      </a:lnTo>
                      <a:lnTo>
                        <a:pt x="4870" y="1400"/>
                      </a:lnTo>
                      <a:lnTo>
                        <a:pt x="4876" y="1400"/>
                      </a:lnTo>
                      <a:lnTo>
                        <a:pt x="4876" y="1400"/>
                      </a:lnTo>
                      <a:lnTo>
                        <a:pt x="4881" y="1400"/>
                      </a:lnTo>
                      <a:lnTo>
                        <a:pt x="4881" y="1400"/>
                      </a:lnTo>
                      <a:lnTo>
                        <a:pt x="4886" y="1400"/>
                      </a:lnTo>
                      <a:lnTo>
                        <a:pt x="4892" y="1400"/>
                      </a:lnTo>
                      <a:lnTo>
                        <a:pt x="4892" y="1400"/>
                      </a:lnTo>
                      <a:lnTo>
                        <a:pt x="4897" y="1400"/>
                      </a:lnTo>
                      <a:lnTo>
                        <a:pt x="4897" y="1400"/>
                      </a:lnTo>
                      <a:lnTo>
                        <a:pt x="4902" y="1400"/>
                      </a:lnTo>
                      <a:lnTo>
                        <a:pt x="4902" y="1400"/>
                      </a:lnTo>
                      <a:lnTo>
                        <a:pt x="4907" y="1394"/>
                      </a:lnTo>
                      <a:lnTo>
                        <a:pt x="4913" y="1394"/>
                      </a:lnTo>
                      <a:lnTo>
                        <a:pt x="4913" y="1394"/>
                      </a:lnTo>
                      <a:lnTo>
                        <a:pt x="4918" y="1394"/>
                      </a:lnTo>
                      <a:lnTo>
                        <a:pt x="4918" y="1394"/>
                      </a:lnTo>
                      <a:lnTo>
                        <a:pt x="4923" y="1394"/>
                      </a:lnTo>
                      <a:lnTo>
                        <a:pt x="4929" y="1394"/>
                      </a:lnTo>
                      <a:lnTo>
                        <a:pt x="4929" y="1394"/>
                      </a:lnTo>
                      <a:lnTo>
                        <a:pt x="4934" y="1394"/>
                      </a:lnTo>
                      <a:lnTo>
                        <a:pt x="4934" y="1400"/>
                      </a:lnTo>
                      <a:lnTo>
                        <a:pt x="4939" y="1400"/>
                      </a:lnTo>
                      <a:lnTo>
                        <a:pt x="4944" y="1400"/>
                      </a:lnTo>
                      <a:lnTo>
                        <a:pt x="4944" y="1400"/>
                      </a:lnTo>
                      <a:lnTo>
                        <a:pt x="4950" y="1400"/>
                      </a:lnTo>
                      <a:lnTo>
                        <a:pt x="4950" y="1400"/>
                      </a:lnTo>
                      <a:lnTo>
                        <a:pt x="4955" y="1400"/>
                      </a:lnTo>
                      <a:lnTo>
                        <a:pt x="4960" y="1400"/>
                      </a:lnTo>
                      <a:lnTo>
                        <a:pt x="4960" y="1400"/>
                      </a:lnTo>
                      <a:lnTo>
                        <a:pt x="4965" y="1400"/>
                      </a:lnTo>
                      <a:lnTo>
                        <a:pt x="4965" y="1400"/>
                      </a:lnTo>
                      <a:lnTo>
                        <a:pt x="4971" y="1400"/>
                      </a:lnTo>
                      <a:lnTo>
                        <a:pt x="4976" y="1400"/>
                      </a:lnTo>
                      <a:lnTo>
                        <a:pt x="4976" y="1400"/>
                      </a:lnTo>
                      <a:lnTo>
                        <a:pt x="4981" y="1400"/>
                      </a:lnTo>
                      <a:lnTo>
                        <a:pt x="4981" y="1400"/>
                      </a:lnTo>
                      <a:lnTo>
                        <a:pt x="4987" y="1400"/>
                      </a:lnTo>
                      <a:lnTo>
                        <a:pt x="4992" y="1400"/>
                      </a:lnTo>
                      <a:lnTo>
                        <a:pt x="4992" y="1400"/>
                      </a:lnTo>
                      <a:lnTo>
                        <a:pt x="4997" y="1400"/>
                      </a:lnTo>
                      <a:lnTo>
                        <a:pt x="4997" y="1405"/>
                      </a:lnTo>
                      <a:lnTo>
                        <a:pt x="5002" y="1405"/>
                      </a:lnTo>
                      <a:lnTo>
                        <a:pt x="5008" y="1405"/>
                      </a:lnTo>
                      <a:lnTo>
                        <a:pt x="5008" y="1405"/>
                      </a:lnTo>
                      <a:lnTo>
                        <a:pt x="5013" y="1405"/>
                      </a:lnTo>
                      <a:lnTo>
                        <a:pt x="5013" y="1405"/>
                      </a:lnTo>
                      <a:lnTo>
                        <a:pt x="5018" y="1405"/>
                      </a:lnTo>
                      <a:lnTo>
                        <a:pt x="5023" y="1405"/>
                      </a:lnTo>
                      <a:lnTo>
                        <a:pt x="5023" y="1405"/>
                      </a:lnTo>
                      <a:lnTo>
                        <a:pt x="5029" y="1400"/>
                      </a:lnTo>
                      <a:lnTo>
                        <a:pt x="5029" y="1400"/>
                      </a:lnTo>
                      <a:lnTo>
                        <a:pt x="5034" y="1400"/>
                      </a:lnTo>
                      <a:lnTo>
                        <a:pt x="5034" y="1400"/>
                      </a:lnTo>
                      <a:lnTo>
                        <a:pt x="5039" y="1400"/>
                      </a:lnTo>
                      <a:lnTo>
                        <a:pt x="5045" y="1400"/>
                      </a:lnTo>
                      <a:lnTo>
                        <a:pt x="5045" y="1400"/>
                      </a:lnTo>
                      <a:lnTo>
                        <a:pt x="5050" y="1400"/>
                      </a:lnTo>
                      <a:lnTo>
                        <a:pt x="5050" y="1405"/>
                      </a:lnTo>
                      <a:lnTo>
                        <a:pt x="5055" y="1405"/>
                      </a:lnTo>
                      <a:lnTo>
                        <a:pt x="5060" y="1405"/>
                      </a:lnTo>
                      <a:lnTo>
                        <a:pt x="5060" y="1400"/>
                      </a:lnTo>
                      <a:lnTo>
                        <a:pt x="5066" y="1400"/>
                      </a:lnTo>
                      <a:lnTo>
                        <a:pt x="5066" y="1400"/>
                      </a:lnTo>
                      <a:lnTo>
                        <a:pt x="5071" y="1400"/>
                      </a:lnTo>
                      <a:lnTo>
                        <a:pt x="5076" y="1400"/>
                      </a:lnTo>
                      <a:lnTo>
                        <a:pt x="5076" y="1400"/>
                      </a:lnTo>
                      <a:lnTo>
                        <a:pt x="5082" y="1400"/>
                      </a:lnTo>
                      <a:lnTo>
                        <a:pt x="5082" y="1400"/>
                      </a:lnTo>
                      <a:lnTo>
                        <a:pt x="5087" y="1400"/>
                      </a:lnTo>
                      <a:lnTo>
                        <a:pt x="5092" y="1400"/>
                      </a:lnTo>
                      <a:lnTo>
                        <a:pt x="5092" y="1400"/>
                      </a:lnTo>
                      <a:lnTo>
                        <a:pt x="5097" y="1400"/>
                      </a:lnTo>
                      <a:lnTo>
                        <a:pt x="5097" y="1400"/>
                      </a:lnTo>
                      <a:lnTo>
                        <a:pt x="5103" y="1400"/>
                      </a:lnTo>
                      <a:lnTo>
                        <a:pt x="5108" y="1405"/>
                      </a:lnTo>
                      <a:lnTo>
                        <a:pt x="5108" y="1405"/>
                      </a:lnTo>
                      <a:lnTo>
                        <a:pt x="5113" y="1405"/>
                      </a:lnTo>
                      <a:lnTo>
                        <a:pt x="5113" y="1405"/>
                      </a:lnTo>
                      <a:lnTo>
                        <a:pt x="5118" y="1405"/>
                      </a:lnTo>
                      <a:lnTo>
                        <a:pt x="5124" y="1405"/>
                      </a:lnTo>
                      <a:lnTo>
                        <a:pt x="5124" y="1405"/>
                      </a:lnTo>
                      <a:lnTo>
                        <a:pt x="5129" y="1405"/>
                      </a:lnTo>
                      <a:lnTo>
                        <a:pt x="5129" y="1405"/>
                      </a:lnTo>
                      <a:lnTo>
                        <a:pt x="5134" y="1405"/>
                      </a:lnTo>
                      <a:lnTo>
                        <a:pt x="5140" y="1405"/>
                      </a:lnTo>
                      <a:lnTo>
                        <a:pt x="5140" y="1400"/>
                      </a:lnTo>
                      <a:lnTo>
                        <a:pt x="5145" y="1400"/>
                      </a:lnTo>
                      <a:lnTo>
                        <a:pt x="5145" y="1400"/>
                      </a:lnTo>
                      <a:lnTo>
                        <a:pt x="5150" y="1400"/>
                      </a:lnTo>
                      <a:lnTo>
                        <a:pt x="5155" y="1400"/>
                      </a:lnTo>
                      <a:lnTo>
                        <a:pt x="5155" y="1405"/>
                      </a:lnTo>
                      <a:lnTo>
                        <a:pt x="5161" y="1405"/>
                      </a:lnTo>
                      <a:lnTo>
                        <a:pt x="5161" y="1405"/>
                      </a:lnTo>
                      <a:lnTo>
                        <a:pt x="5166" y="1405"/>
                      </a:lnTo>
                      <a:lnTo>
                        <a:pt x="5166" y="1405"/>
                      </a:lnTo>
                      <a:lnTo>
                        <a:pt x="5171" y="1400"/>
                      </a:lnTo>
                      <a:lnTo>
                        <a:pt x="5177" y="1400"/>
                      </a:lnTo>
                      <a:lnTo>
                        <a:pt x="5177" y="1400"/>
                      </a:lnTo>
                      <a:lnTo>
                        <a:pt x="5182" y="1400"/>
                      </a:lnTo>
                      <a:lnTo>
                        <a:pt x="5182" y="1400"/>
                      </a:lnTo>
                      <a:lnTo>
                        <a:pt x="5187" y="1400"/>
                      </a:lnTo>
                      <a:lnTo>
                        <a:pt x="5192" y="1400"/>
                      </a:lnTo>
                      <a:lnTo>
                        <a:pt x="5192" y="1400"/>
                      </a:lnTo>
                      <a:lnTo>
                        <a:pt x="5198" y="1405"/>
                      </a:lnTo>
                      <a:lnTo>
                        <a:pt x="5198" y="1405"/>
                      </a:lnTo>
                      <a:lnTo>
                        <a:pt x="5203" y="1405"/>
                      </a:lnTo>
                      <a:lnTo>
                        <a:pt x="5208" y="1405"/>
                      </a:lnTo>
                      <a:lnTo>
                        <a:pt x="5208" y="1405"/>
                      </a:lnTo>
                      <a:lnTo>
                        <a:pt x="5213" y="1405"/>
                      </a:lnTo>
                      <a:lnTo>
                        <a:pt x="5213" y="1405"/>
                      </a:lnTo>
                      <a:lnTo>
                        <a:pt x="5219" y="1400"/>
                      </a:lnTo>
                      <a:lnTo>
                        <a:pt x="5224" y="1400"/>
                      </a:lnTo>
                      <a:lnTo>
                        <a:pt x="5224" y="1400"/>
                      </a:lnTo>
                      <a:lnTo>
                        <a:pt x="5229" y="1400"/>
                      </a:lnTo>
                      <a:lnTo>
                        <a:pt x="5229" y="1400"/>
                      </a:lnTo>
                      <a:lnTo>
                        <a:pt x="5235" y="1400"/>
                      </a:lnTo>
                      <a:lnTo>
                        <a:pt x="5240" y="1400"/>
                      </a:lnTo>
                      <a:lnTo>
                        <a:pt x="5240" y="1405"/>
                      </a:lnTo>
                      <a:lnTo>
                        <a:pt x="5245" y="1405"/>
                      </a:lnTo>
                      <a:lnTo>
                        <a:pt x="5245" y="1405"/>
                      </a:lnTo>
                      <a:lnTo>
                        <a:pt x="5250" y="1405"/>
                      </a:lnTo>
                      <a:lnTo>
                        <a:pt x="5256" y="1405"/>
                      </a:lnTo>
                      <a:lnTo>
                        <a:pt x="5256" y="1405"/>
                      </a:lnTo>
                      <a:lnTo>
                        <a:pt x="5261" y="1405"/>
                      </a:lnTo>
                      <a:lnTo>
                        <a:pt x="5261" y="1405"/>
                      </a:lnTo>
                      <a:lnTo>
                        <a:pt x="5266" y="1405"/>
                      </a:lnTo>
                      <a:lnTo>
                        <a:pt x="5272" y="1405"/>
                      </a:lnTo>
                      <a:lnTo>
                        <a:pt x="5272" y="1405"/>
                      </a:lnTo>
                      <a:lnTo>
                        <a:pt x="5277" y="1400"/>
                      </a:lnTo>
                      <a:lnTo>
                        <a:pt x="5277" y="1400"/>
                      </a:lnTo>
                      <a:lnTo>
                        <a:pt x="5282" y="1400"/>
                      </a:lnTo>
                      <a:lnTo>
                        <a:pt x="5287" y="1400"/>
                      </a:lnTo>
                      <a:lnTo>
                        <a:pt x="5287" y="1400"/>
                      </a:lnTo>
                      <a:lnTo>
                        <a:pt x="5293" y="1400"/>
                      </a:lnTo>
                      <a:lnTo>
                        <a:pt x="5293" y="1400"/>
                      </a:lnTo>
                      <a:lnTo>
                        <a:pt x="5298" y="1400"/>
                      </a:lnTo>
                      <a:lnTo>
                        <a:pt x="5303" y="1400"/>
                      </a:lnTo>
                      <a:lnTo>
                        <a:pt x="5303" y="1400"/>
                      </a:lnTo>
                      <a:lnTo>
                        <a:pt x="5308" y="1400"/>
                      </a:lnTo>
                      <a:lnTo>
                        <a:pt x="5308" y="140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400" dirty="0"/>
                </a:p>
              </p:txBody>
            </p:sp>
            <p:sp>
              <p:nvSpPr>
                <p:cNvPr id="130" name="Line 33">
                  <a:extLst>
                    <a:ext uri="{FF2B5EF4-FFF2-40B4-BE49-F238E27FC236}">
                      <a16:creationId xmlns:a16="http://schemas.microsoft.com/office/drawing/2014/main" id="{7D3A2470-C7F1-4F83-CC8F-159A693852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711735" y="2498860"/>
                  <a:ext cx="0" cy="522908"/>
                </a:xfrm>
                <a:prstGeom prst="line">
                  <a:avLst/>
                </a:prstGeom>
                <a:noFill/>
                <a:ln w="7938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400"/>
                </a:p>
              </p:txBody>
            </p:sp>
            <p:sp>
              <p:nvSpPr>
                <p:cNvPr id="131" name="Line 57">
                  <a:extLst>
                    <a:ext uri="{FF2B5EF4-FFF2-40B4-BE49-F238E27FC236}">
                      <a16:creationId xmlns:a16="http://schemas.microsoft.com/office/drawing/2014/main" id="{C0E3DCAD-BECB-7F50-F318-7D28F09DAC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975598" y="2594843"/>
                  <a:ext cx="0" cy="426924"/>
                </a:xfrm>
                <a:prstGeom prst="line">
                  <a:avLst/>
                </a:prstGeom>
                <a:noFill/>
                <a:ln w="7938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Rectangle 45">
                      <a:extLst>
                        <a:ext uri="{FF2B5EF4-FFF2-40B4-BE49-F238E27FC236}">
                          <a16:creationId xmlns:a16="http://schemas.microsoft.com/office/drawing/2014/main" id="{DCF32126-DFCA-850A-CD58-7BC4E08606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40119" y="2995762"/>
                      <a:ext cx="195611" cy="9454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en-US" sz="1100" b="0" i="1" u="none" strike="noStrike" cap="none" normalizeH="0" baseline="0" dirty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0" lang="en-US" altLang="en-US" sz="1100" b="0" i="1" u="none" strike="noStrike" cap="none" normalizeH="0" baseline="0" dirty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kumimoji="0" lang="en-US" altLang="en-US" sz="1100" b="0" i="1" u="none" strike="noStrike" cap="none" normalizeH="0" baseline="0" dirty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</p:txBody>
                </p:sp>
              </mc:Choice>
              <mc:Fallback xmlns="">
                <p:sp>
                  <p:nvSpPr>
                    <p:cNvPr id="132" name="Rectangle 45">
                      <a:extLst>
                        <a:ext uri="{FF2B5EF4-FFF2-40B4-BE49-F238E27FC236}">
                          <a16:creationId xmlns:a16="http://schemas.microsoft.com/office/drawing/2014/main" id="{DCF32126-DFCA-850A-CD58-7BC4E086065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0940119" y="2995762"/>
                      <a:ext cx="195611" cy="94543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12245" b="-35714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2" name="Arrow: Right 121">
                <a:extLst>
                  <a:ext uri="{FF2B5EF4-FFF2-40B4-BE49-F238E27FC236}">
                    <a16:creationId xmlns:a16="http://schemas.microsoft.com/office/drawing/2014/main" id="{D42173B3-1CDE-9C4B-331F-999EF624B457}"/>
                  </a:ext>
                </a:extLst>
              </p:cNvPr>
              <p:cNvSpPr/>
              <p:nvPr/>
            </p:nvSpPr>
            <p:spPr>
              <a:xfrm>
                <a:off x="10070504" y="792492"/>
                <a:ext cx="1198368" cy="237418"/>
              </a:xfrm>
              <a:prstGeom prst="rightArrow">
                <a:avLst/>
              </a:prstGeom>
              <a:gradFill>
                <a:gsLst>
                  <a:gs pos="100000">
                    <a:srgbClr val="0080FF"/>
                  </a:gs>
                  <a:gs pos="0">
                    <a:schemeClr val="bg1">
                      <a:alpha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5E504CC-3D12-B2EF-C594-9758348DBB1C}"/>
                  </a:ext>
                </a:extLst>
              </p:cNvPr>
              <p:cNvSpPr/>
              <p:nvPr/>
            </p:nvSpPr>
            <p:spPr>
              <a:xfrm rot="2041521">
                <a:off x="11730709" y="488448"/>
                <a:ext cx="189251" cy="573514"/>
              </a:xfrm>
              <a:custGeom>
                <a:avLst/>
                <a:gdLst>
                  <a:gd name="connsiteX0" fmla="*/ 34770 w 390474"/>
                  <a:gd name="connsiteY0" fmla="*/ 924560 h 924560"/>
                  <a:gd name="connsiteX1" fmla="*/ 390370 w 390474"/>
                  <a:gd name="connsiteY1" fmla="*/ 548640 h 924560"/>
                  <a:gd name="connsiteX2" fmla="*/ 4290 w 390474"/>
                  <a:gd name="connsiteY2" fmla="*/ 386080 h 924560"/>
                  <a:gd name="connsiteX3" fmla="*/ 217650 w 390474"/>
                  <a:gd name="connsiteY3" fmla="*/ 0 h 92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0474" h="924560">
                    <a:moveTo>
                      <a:pt x="34770" y="924560"/>
                    </a:moveTo>
                    <a:cubicBezTo>
                      <a:pt x="215110" y="781473"/>
                      <a:pt x="395450" y="638387"/>
                      <a:pt x="390370" y="548640"/>
                    </a:cubicBezTo>
                    <a:cubicBezTo>
                      <a:pt x="385290" y="458893"/>
                      <a:pt x="33077" y="477520"/>
                      <a:pt x="4290" y="386080"/>
                    </a:cubicBezTo>
                    <a:cubicBezTo>
                      <a:pt x="-24497" y="294640"/>
                      <a:pt x="96576" y="147320"/>
                      <a:pt x="217650" y="0"/>
                    </a:cubicBezTo>
                  </a:path>
                </a:pathLst>
              </a:custGeom>
              <a:noFill/>
              <a:ln w="28575">
                <a:solidFill>
                  <a:srgbClr val="7030A0"/>
                </a:solidFill>
                <a:headEnd type="none" w="med" len="med"/>
                <a:tailEnd type="arrow" w="med" len="med"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75ABB11-423B-6A9F-CCEB-08F6F1C7482A}"/>
                  </a:ext>
                </a:extLst>
              </p:cNvPr>
              <p:cNvSpPr txBox="1"/>
              <p:nvPr/>
            </p:nvSpPr>
            <p:spPr>
              <a:xfrm>
                <a:off x="11901150" y="313204"/>
                <a:ext cx="1243729" cy="351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extract</a:t>
                </a:r>
                <a:endParaRPr kumimoji="0" lang="en-US" altLang="en-US" sz="14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DDB9D6F2-282C-ECE2-C4A9-AD3775BFE66B}"/>
                </a:ext>
              </a:extLst>
            </p:cNvPr>
            <p:cNvSpPr/>
            <p:nvPr/>
          </p:nvSpPr>
          <p:spPr>
            <a:xfrm>
              <a:off x="1293611" y="3889321"/>
              <a:ext cx="3191323" cy="1385632"/>
            </a:xfrm>
            <a:prstGeom prst="roundRect">
              <a:avLst>
                <a:gd name="adj" fmla="val 9078"/>
              </a:avLst>
            </a:prstGeom>
            <a:noFill/>
            <a:ln w="28575">
              <a:solidFill>
                <a:srgbClr val="4A8EC5"/>
              </a:solidFill>
              <a:prstDash val="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17" name="Circle: Hollow 116">
              <a:extLst>
                <a:ext uri="{FF2B5EF4-FFF2-40B4-BE49-F238E27FC236}">
                  <a16:creationId xmlns:a16="http://schemas.microsoft.com/office/drawing/2014/main" id="{7CEB0221-DF4C-002A-D46A-AC7EB5CE9583}"/>
                </a:ext>
              </a:extLst>
            </p:cNvPr>
            <p:cNvSpPr/>
            <p:nvPr/>
          </p:nvSpPr>
          <p:spPr>
            <a:xfrm>
              <a:off x="1095147" y="3707151"/>
              <a:ext cx="305635" cy="305635"/>
            </a:xfrm>
            <a:prstGeom prst="donut">
              <a:avLst>
                <a:gd name="adj" fmla="val 16483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5EA9B3E-75DA-8272-0AAE-EC95F1F5E899}"/>
                </a:ext>
              </a:extLst>
            </p:cNvPr>
            <p:cNvSpPr txBox="1"/>
            <p:nvPr/>
          </p:nvSpPr>
          <p:spPr>
            <a:xfrm>
              <a:off x="1112388" y="3693709"/>
              <a:ext cx="252114" cy="307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b </a:t>
              </a:r>
              <a:endParaRPr lang="en-GB" sz="1400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42136E9-CB3B-9B55-7D30-FA80C1A4B9EA}"/>
                </a:ext>
              </a:extLst>
            </p:cNvPr>
            <p:cNvGrpSpPr/>
            <p:nvPr/>
          </p:nvGrpSpPr>
          <p:grpSpPr>
            <a:xfrm>
              <a:off x="4873698" y="3916418"/>
              <a:ext cx="3253235" cy="1388617"/>
              <a:chOff x="6436774" y="1422208"/>
              <a:chExt cx="4033335" cy="2853659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ED2B886A-DCFD-51FA-C7CD-2D4AE9C69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5007" y="3745987"/>
                <a:ext cx="340383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1E04FE2A-7C8B-D3CA-08BC-541B2E2C86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5007" y="1638030"/>
                <a:ext cx="0" cy="210795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6EC0BCBA-CB7B-1194-0FBC-EABD69644842}"/>
                      </a:ext>
                    </a:extLst>
                  </p:cNvPr>
                  <p:cNvSpPr txBox="1"/>
                  <p:nvPr/>
                </p:nvSpPr>
                <p:spPr>
                  <a:xfrm>
                    <a:off x="6721038" y="1886492"/>
                    <a:ext cx="2390018" cy="65126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1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6EC0BCBA-CB7B-1194-0FBC-EABD696448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1038" y="1886492"/>
                    <a:ext cx="2390018" cy="65126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1923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605DF66-7420-1D41-CC3C-E7D2374D2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12720" y="2011550"/>
                <a:ext cx="2926601" cy="1389942"/>
              </a:xfrm>
              <a:prstGeom prst="line">
                <a:avLst/>
              </a:prstGeom>
              <a:ln w="19050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444A34C2-DDEB-ACA2-D3D1-6D6EC8E2C50D}"/>
                  </a:ext>
                </a:extLst>
              </p:cNvPr>
              <p:cNvSpPr/>
              <p:nvPr/>
            </p:nvSpPr>
            <p:spPr>
              <a:xfrm>
                <a:off x="9075716" y="2299722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E01FFBF-0E80-6EDD-ABF4-1338A77ED0C8}"/>
                  </a:ext>
                </a:extLst>
              </p:cNvPr>
              <p:cNvSpPr/>
              <p:nvPr/>
            </p:nvSpPr>
            <p:spPr>
              <a:xfrm>
                <a:off x="7637127" y="3204584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86797C9-32AA-044A-A0C0-E82604A65574}"/>
                  </a:ext>
                </a:extLst>
              </p:cNvPr>
              <p:cNvSpPr/>
              <p:nvPr/>
            </p:nvSpPr>
            <p:spPr>
              <a:xfrm>
                <a:off x="8388451" y="2730589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209513A7-491B-8883-9500-DAA704BF8027}"/>
                      </a:ext>
                    </a:extLst>
                  </p:cNvPr>
                  <p:cNvSpPr txBox="1"/>
                  <p:nvPr/>
                </p:nvSpPr>
                <p:spPr>
                  <a:xfrm>
                    <a:off x="8537326" y="2430499"/>
                    <a:ext cx="1932783" cy="5376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1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209513A7-491B-8883-9500-DAA704BF8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7326" y="2430499"/>
                    <a:ext cx="1932783" cy="537618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1359B7DB-959E-C2BB-0AB3-39CEF44B4488}"/>
                      </a:ext>
                    </a:extLst>
                  </p:cNvPr>
                  <p:cNvSpPr txBox="1"/>
                  <p:nvPr/>
                </p:nvSpPr>
                <p:spPr>
                  <a:xfrm>
                    <a:off x="7984285" y="2750859"/>
                    <a:ext cx="1932783" cy="5376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1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1359B7DB-959E-C2BB-0AB3-39CEF44B44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4285" y="2750859"/>
                    <a:ext cx="1932783" cy="53761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65AA5C54-4AC2-53A7-9B58-922D83624E80}"/>
                      </a:ext>
                    </a:extLst>
                  </p:cNvPr>
                  <p:cNvSpPr txBox="1"/>
                  <p:nvPr/>
                </p:nvSpPr>
                <p:spPr>
                  <a:xfrm>
                    <a:off x="7451297" y="3072962"/>
                    <a:ext cx="1918515" cy="5376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1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65AA5C54-4AC2-53A7-9B58-922D83624E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1297" y="3072962"/>
                    <a:ext cx="1918515" cy="537618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465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75203AAE-6278-17F8-330A-86AF7A42CA69}"/>
                      </a:ext>
                    </a:extLst>
                  </p:cNvPr>
                  <p:cNvSpPr txBox="1"/>
                  <p:nvPr/>
                </p:nvSpPr>
                <p:spPr>
                  <a:xfrm>
                    <a:off x="7909024" y="3738249"/>
                    <a:ext cx="2022629" cy="5376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Integer (</a:t>
                    </a:r>
                    <a14:m>
                      <m:oMath xmlns:m="http://schemas.openxmlformats.org/officeDocument/2006/math">
                        <m:r>
                          <a:rPr lang="en-GB" sz="11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GB" sz="11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GB" sz="11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oMath>
                    </a14:m>
                    <a:r>
                      <a: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)</a:t>
                    </a:r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75203AAE-6278-17F8-330A-86AF7A42C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9024" y="3738249"/>
                    <a:ext cx="2022629" cy="537618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46EFB79-7018-2C71-6785-E3F944C46E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9161" y="1806014"/>
                <a:ext cx="2784295" cy="1738514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5D4BC184-6DC5-8851-F4FC-B1950C6AD55C}"/>
                      </a:ext>
                    </a:extLst>
                  </p:cNvPr>
                  <p:cNvSpPr txBox="1"/>
                  <p:nvPr/>
                </p:nvSpPr>
                <p:spPr>
                  <a:xfrm>
                    <a:off x="8719020" y="1422208"/>
                    <a:ext cx="1175610" cy="6325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GB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GB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  <m:r>
                          <a:rPr lang="en-GB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a14:m>
                    <a:r>
                      <a:rPr lang="en-GB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error</a:t>
                    </a: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5D4BC184-6DC5-8851-F4FC-B1950C6AD5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9020" y="1422208"/>
                    <a:ext cx="1175610" cy="63257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t="-1961" b="-1960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52DACB8-C87A-CE90-8A8E-BCE964536E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7605" y="1806014"/>
                <a:ext cx="20764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79BB212-B6AA-3A33-59B2-F89EF2E87B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0097" y="2037324"/>
                <a:ext cx="20515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C4B2B479-FBA3-83A1-5D01-A36938771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74057" y="1534592"/>
                <a:ext cx="7370" cy="271422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90D650F-90AA-609B-14FE-23C240058C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74057" y="2043713"/>
                <a:ext cx="7370" cy="256009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DBDA3B2-D40D-A31D-5615-59419721B82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692563" y="2483753"/>
                    <a:ext cx="2022631" cy="5342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Decimal (</a:t>
                    </a:r>
                    <a14:m>
                      <m:oMath xmlns:m="http://schemas.openxmlformats.org/officeDocument/2006/math">
                        <m:r>
                          <a:rPr lang="en-GB" sz="11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GB" sz="11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a:rPr lang="en-GB" sz="11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oMath>
                    </a14:m>
                    <a:r>
                      <a: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)</a:t>
                    </a:r>
                    <a:endParaRPr lang="en-GB" sz="1100" dirty="0"/>
                  </a:p>
                </p:txBody>
              </p:sp>
            </mc:Choice>
            <mc:Fallback xmlns="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DBDA3B2-D40D-A31D-5615-59419721B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692563" y="2483753"/>
                    <a:ext cx="2022631" cy="53421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1408" r="-704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A4556607-CF5A-0F2D-B218-4110DC981263}"/>
                </a:ext>
              </a:extLst>
            </p:cNvPr>
            <p:cNvSpPr/>
            <p:nvPr/>
          </p:nvSpPr>
          <p:spPr>
            <a:xfrm>
              <a:off x="4910015" y="3888089"/>
              <a:ext cx="3204564" cy="1385102"/>
            </a:xfrm>
            <a:prstGeom prst="roundRect">
              <a:avLst>
                <a:gd name="adj" fmla="val 9078"/>
              </a:avLst>
            </a:prstGeom>
            <a:noFill/>
            <a:ln w="28575">
              <a:solidFill>
                <a:srgbClr val="B42727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sp>
          <p:nvSpPr>
            <p:cNvPr id="53" name="Circle: Hollow 52">
              <a:extLst>
                <a:ext uri="{FF2B5EF4-FFF2-40B4-BE49-F238E27FC236}">
                  <a16:creationId xmlns:a16="http://schemas.microsoft.com/office/drawing/2014/main" id="{91D2DF37-AB03-9449-C1D0-A4F29149F50D}"/>
                </a:ext>
              </a:extLst>
            </p:cNvPr>
            <p:cNvSpPr/>
            <p:nvPr/>
          </p:nvSpPr>
          <p:spPr>
            <a:xfrm>
              <a:off x="4760645" y="3304145"/>
              <a:ext cx="157418" cy="157418"/>
            </a:xfrm>
            <a:prstGeom prst="donut">
              <a:avLst>
                <a:gd name="adj" fmla="val 16483"/>
              </a:avLst>
            </a:prstGeom>
            <a:solidFill>
              <a:srgbClr val="B4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136" name="Circle: Hollow 135">
              <a:extLst>
                <a:ext uri="{FF2B5EF4-FFF2-40B4-BE49-F238E27FC236}">
                  <a16:creationId xmlns:a16="http://schemas.microsoft.com/office/drawing/2014/main" id="{E484DF73-3FE6-4CE1-06A8-56F617C0568F}"/>
                </a:ext>
              </a:extLst>
            </p:cNvPr>
            <p:cNvSpPr/>
            <p:nvPr/>
          </p:nvSpPr>
          <p:spPr>
            <a:xfrm>
              <a:off x="4698857" y="3698469"/>
              <a:ext cx="305635" cy="305635"/>
            </a:xfrm>
            <a:prstGeom prst="donut">
              <a:avLst>
                <a:gd name="adj" fmla="val 16483"/>
              </a:avLst>
            </a:prstGeom>
            <a:solidFill>
              <a:srgbClr val="B4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C36E9FC-5388-4889-7577-93C7E27175B9}"/>
                </a:ext>
              </a:extLst>
            </p:cNvPr>
            <p:cNvSpPr txBox="1"/>
            <p:nvPr/>
          </p:nvSpPr>
          <p:spPr>
            <a:xfrm>
              <a:off x="4716098" y="3685028"/>
              <a:ext cx="252114" cy="307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sz="1400" dirty="0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E99CAFC-70F9-C883-33E3-174A5FE9AD1D}"/>
                </a:ext>
              </a:extLst>
            </p:cNvPr>
            <p:cNvCxnSpPr>
              <a:cxnSpLocks/>
            </p:cNvCxnSpPr>
            <p:nvPr/>
          </p:nvCxnSpPr>
          <p:spPr>
            <a:xfrm>
              <a:off x="8543610" y="4243608"/>
              <a:ext cx="280233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B6A3B6A-C7A3-E3DF-6FC3-14A527B3B5E5}"/>
                </a:ext>
              </a:extLst>
            </p:cNvPr>
            <p:cNvCxnSpPr>
              <a:cxnSpLocks/>
            </p:cNvCxnSpPr>
            <p:nvPr/>
          </p:nvCxnSpPr>
          <p:spPr>
            <a:xfrm>
              <a:off x="8546419" y="4913241"/>
              <a:ext cx="279952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EE445B4-6CC4-FE04-A8F2-37FB305BF6E7}"/>
                </a:ext>
              </a:extLst>
            </p:cNvPr>
            <p:cNvSpPr/>
            <p:nvPr/>
          </p:nvSpPr>
          <p:spPr>
            <a:xfrm>
              <a:off x="8729296" y="4224541"/>
              <a:ext cx="49136" cy="381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9369B5D-1C57-0B6B-55A2-0252096540B7}"/>
                </a:ext>
              </a:extLst>
            </p:cNvPr>
            <p:cNvSpPr/>
            <p:nvPr/>
          </p:nvSpPr>
          <p:spPr>
            <a:xfrm>
              <a:off x="9318924" y="4224541"/>
              <a:ext cx="49136" cy="381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9C829FA6-4CE8-A5B6-C969-52A38917357F}"/>
                </a:ext>
              </a:extLst>
            </p:cNvPr>
            <p:cNvSpPr/>
            <p:nvPr/>
          </p:nvSpPr>
          <p:spPr>
            <a:xfrm>
              <a:off x="10060871" y="4224541"/>
              <a:ext cx="49136" cy="381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07DC029-051C-5435-5856-A87FDA1038B2}"/>
                </a:ext>
              </a:extLst>
            </p:cNvPr>
            <p:cNvSpPr/>
            <p:nvPr/>
          </p:nvSpPr>
          <p:spPr>
            <a:xfrm>
              <a:off x="10369784" y="4224541"/>
              <a:ext cx="49136" cy="381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86113E5-1C0D-82A3-3145-685807BE03CA}"/>
                </a:ext>
              </a:extLst>
            </p:cNvPr>
            <p:cNvSpPr/>
            <p:nvPr/>
          </p:nvSpPr>
          <p:spPr>
            <a:xfrm>
              <a:off x="10698992" y="4224541"/>
              <a:ext cx="49136" cy="381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43E0D25-3196-C096-BE78-360EFD260BB3}"/>
                </a:ext>
              </a:extLst>
            </p:cNvPr>
            <p:cNvSpPr/>
            <p:nvPr/>
          </p:nvSpPr>
          <p:spPr>
            <a:xfrm>
              <a:off x="8680161" y="4894174"/>
              <a:ext cx="49136" cy="38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82485A5-9A47-5190-9331-7716058D81A0}"/>
                </a:ext>
              </a:extLst>
            </p:cNvPr>
            <p:cNvSpPr/>
            <p:nvPr/>
          </p:nvSpPr>
          <p:spPr>
            <a:xfrm>
              <a:off x="9299269" y="4894174"/>
              <a:ext cx="49136" cy="38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AF105B9-CE1F-45E7-887F-2FD277E6FADC}"/>
                </a:ext>
              </a:extLst>
            </p:cNvPr>
            <p:cNvSpPr/>
            <p:nvPr/>
          </p:nvSpPr>
          <p:spPr>
            <a:xfrm>
              <a:off x="10041217" y="4894174"/>
              <a:ext cx="49136" cy="38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5769974-F025-FD1A-1DFC-DD39CE1E3F30}"/>
                </a:ext>
              </a:extLst>
            </p:cNvPr>
            <p:cNvSpPr/>
            <p:nvPr/>
          </p:nvSpPr>
          <p:spPr>
            <a:xfrm>
              <a:off x="10443487" y="4894174"/>
              <a:ext cx="49136" cy="38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EF42C2F-EA10-88CC-DF34-36ABC9269C29}"/>
                </a:ext>
              </a:extLst>
            </p:cNvPr>
            <p:cNvSpPr/>
            <p:nvPr/>
          </p:nvSpPr>
          <p:spPr>
            <a:xfrm>
              <a:off x="10772695" y="4894174"/>
              <a:ext cx="49136" cy="38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2167EC5-9B96-2827-30E1-31F5B45D9408}"/>
                </a:ext>
              </a:extLst>
            </p:cNvPr>
            <p:cNvCxnSpPr>
              <a:cxnSpLocks/>
              <a:stCxn id="173" idx="4"/>
              <a:endCxn id="178" idx="0"/>
            </p:cNvCxnSpPr>
            <p:nvPr/>
          </p:nvCxnSpPr>
          <p:spPr>
            <a:xfrm flipH="1">
              <a:off x="8704729" y="4262676"/>
              <a:ext cx="49136" cy="631497"/>
            </a:xfrm>
            <a:prstGeom prst="line">
              <a:avLst/>
            </a:prstGeom>
            <a:ln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E53877D-B725-6A18-DC89-25BAABC35D36}"/>
                </a:ext>
              </a:extLst>
            </p:cNvPr>
            <p:cNvCxnSpPr>
              <a:cxnSpLocks/>
              <a:stCxn id="174" idx="4"/>
              <a:endCxn id="179" idx="0"/>
            </p:cNvCxnSpPr>
            <p:nvPr/>
          </p:nvCxnSpPr>
          <p:spPr>
            <a:xfrm flipH="1">
              <a:off x="9323837" y="4262676"/>
              <a:ext cx="19655" cy="631497"/>
            </a:xfrm>
            <a:prstGeom prst="line">
              <a:avLst/>
            </a:prstGeom>
            <a:ln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7011DD5-C057-50DB-3E13-559F3BF12ED3}"/>
                </a:ext>
              </a:extLst>
            </p:cNvPr>
            <p:cNvCxnSpPr>
              <a:stCxn id="175" idx="4"/>
              <a:endCxn id="180" idx="0"/>
            </p:cNvCxnSpPr>
            <p:nvPr/>
          </p:nvCxnSpPr>
          <p:spPr>
            <a:xfrm flipH="1">
              <a:off x="10065784" y="4262676"/>
              <a:ext cx="19655" cy="631497"/>
            </a:xfrm>
            <a:prstGeom prst="line">
              <a:avLst/>
            </a:prstGeom>
            <a:ln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AFDFEB5-6D60-8FA1-E555-71C650464F67}"/>
                </a:ext>
              </a:extLst>
            </p:cNvPr>
            <p:cNvCxnSpPr>
              <a:cxnSpLocks/>
              <a:stCxn id="176" idx="4"/>
              <a:endCxn id="181" idx="0"/>
            </p:cNvCxnSpPr>
            <p:nvPr/>
          </p:nvCxnSpPr>
          <p:spPr>
            <a:xfrm>
              <a:off x="10394352" y="4262676"/>
              <a:ext cx="73703" cy="631497"/>
            </a:xfrm>
            <a:prstGeom prst="line">
              <a:avLst/>
            </a:prstGeom>
            <a:ln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DA01638-8599-9B1C-232E-EBEABB7647FC}"/>
                </a:ext>
              </a:extLst>
            </p:cNvPr>
            <p:cNvCxnSpPr>
              <a:cxnSpLocks/>
              <a:endCxn id="182" idx="4"/>
            </p:cNvCxnSpPr>
            <p:nvPr/>
          </p:nvCxnSpPr>
          <p:spPr>
            <a:xfrm>
              <a:off x="10722741" y="4262675"/>
              <a:ext cx="74522" cy="669634"/>
            </a:xfrm>
            <a:prstGeom prst="line">
              <a:avLst/>
            </a:prstGeom>
            <a:ln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144A26B-A19B-0444-B236-72C7B02A38FD}"/>
                </a:ext>
              </a:extLst>
            </p:cNvPr>
            <p:cNvSpPr/>
            <p:nvPr/>
          </p:nvSpPr>
          <p:spPr>
            <a:xfrm>
              <a:off x="8994015" y="4224541"/>
              <a:ext cx="49136" cy="3813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66A760A-7BFD-B98B-9A5A-9EFC13072587}"/>
                </a:ext>
              </a:extLst>
            </p:cNvPr>
            <p:cNvSpPr/>
            <p:nvPr/>
          </p:nvSpPr>
          <p:spPr>
            <a:xfrm>
              <a:off x="8944879" y="4894174"/>
              <a:ext cx="49136" cy="381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rgbClr val="0000FF"/>
                </a:solidFill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2B230EE-F203-33DA-A75F-0312B9CB8442}"/>
                </a:ext>
              </a:extLst>
            </p:cNvPr>
            <p:cNvCxnSpPr>
              <a:cxnSpLocks/>
              <a:stCxn id="188" idx="4"/>
              <a:endCxn id="189" idx="0"/>
            </p:cNvCxnSpPr>
            <p:nvPr/>
          </p:nvCxnSpPr>
          <p:spPr>
            <a:xfrm flipH="1">
              <a:off x="8969447" y="4262676"/>
              <a:ext cx="49136" cy="631497"/>
            </a:xfrm>
            <a:prstGeom prst="line">
              <a:avLst/>
            </a:prstGeom>
            <a:ln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2A716429-5077-0CBD-5114-9C49B478F8C0}"/>
                    </a:ext>
                  </a:extLst>
                </p:cNvPr>
                <p:cNvSpPr txBox="1"/>
                <p:nvPr/>
              </p:nvSpPr>
              <p:spPr>
                <a:xfrm>
                  <a:off x="8954539" y="3841755"/>
                  <a:ext cx="137541" cy="3078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2A716429-5077-0CBD-5114-9C49B478F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539" y="3841755"/>
                  <a:ext cx="137541" cy="307818"/>
                </a:xfrm>
                <a:prstGeom prst="rect">
                  <a:avLst/>
                </a:prstGeom>
                <a:blipFill>
                  <a:blip r:embed="rId28"/>
                  <a:stretch>
                    <a:fillRect r="-5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03DC3751-F4F3-0985-8490-421D394F5321}"/>
                    </a:ext>
                  </a:extLst>
                </p:cNvPr>
                <p:cNvSpPr txBox="1"/>
                <p:nvPr/>
              </p:nvSpPr>
              <p:spPr>
                <a:xfrm>
                  <a:off x="8644958" y="3841755"/>
                  <a:ext cx="251616" cy="3078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1400" dirty="0"/>
                          <m:t>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03DC3751-F4F3-0985-8490-421D394F5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4958" y="3841755"/>
                  <a:ext cx="251616" cy="307818"/>
                </a:xfrm>
                <a:prstGeom prst="rect">
                  <a:avLst/>
                </a:prstGeom>
                <a:blipFill>
                  <a:blip r:embed="rId29"/>
                  <a:stretch>
                    <a:fillRect r="-268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193ECEA2-4887-9416-FD76-B8452035820C}"/>
                    </a:ext>
                  </a:extLst>
                </p:cNvPr>
                <p:cNvSpPr txBox="1"/>
                <p:nvPr/>
              </p:nvSpPr>
              <p:spPr>
                <a:xfrm>
                  <a:off x="9247616" y="3841755"/>
                  <a:ext cx="251616" cy="3078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1400" dirty="0"/>
                          <m:t>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193ECEA2-4887-9416-FD76-B845203582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7616" y="3841755"/>
                  <a:ext cx="251616" cy="307818"/>
                </a:xfrm>
                <a:prstGeom prst="rect">
                  <a:avLst/>
                </a:prstGeom>
                <a:blipFill>
                  <a:blip r:embed="rId30"/>
                  <a:stretch>
                    <a:fillRect r="-243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6B6C3A2-AFE3-97C1-8794-02470A1B5D54}"/>
                    </a:ext>
                  </a:extLst>
                </p:cNvPr>
                <p:cNvSpPr txBox="1"/>
                <p:nvPr/>
              </p:nvSpPr>
              <p:spPr>
                <a:xfrm>
                  <a:off x="8905609" y="4957216"/>
                  <a:ext cx="137541" cy="3078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6B6C3A2-AFE3-97C1-8794-02470A1B5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609" y="4957216"/>
                  <a:ext cx="137541" cy="307818"/>
                </a:xfrm>
                <a:prstGeom prst="rect">
                  <a:avLst/>
                </a:prstGeom>
                <a:blipFill>
                  <a:blip r:embed="rId31"/>
                  <a:stretch>
                    <a:fillRect r="-11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DF173D1D-7961-85BC-6DF0-B681B8F4F97D}"/>
                    </a:ext>
                  </a:extLst>
                </p:cNvPr>
                <p:cNvSpPr txBox="1"/>
                <p:nvPr/>
              </p:nvSpPr>
              <p:spPr>
                <a:xfrm>
                  <a:off x="8644958" y="4957215"/>
                  <a:ext cx="251616" cy="3078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1400" dirty="0"/>
                          <m:t>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DF173D1D-7961-85BC-6DF0-B681B8F4F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4958" y="4957215"/>
                  <a:ext cx="251616" cy="307818"/>
                </a:xfrm>
                <a:prstGeom prst="rect">
                  <a:avLst/>
                </a:prstGeom>
                <a:blipFill>
                  <a:blip r:embed="rId32"/>
                  <a:stretch>
                    <a:fillRect r="-5365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A935BAF-F87F-C5F3-7A0F-9D0E73D4C2CD}"/>
                    </a:ext>
                  </a:extLst>
                </p:cNvPr>
                <p:cNvSpPr txBox="1"/>
                <p:nvPr/>
              </p:nvSpPr>
              <p:spPr>
                <a:xfrm>
                  <a:off x="9247616" y="4957215"/>
                  <a:ext cx="251616" cy="3078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1400" dirty="0"/>
                          <m:t> </m:t>
                        </m:r>
                      </m:oMath>
                    </m:oMathPara>
                  </a14:m>
                  <a:endParaRPr lang="en-GB" sz="1400" dirty="0"/>
                </a:p>
              </p:txBody>
            </p:sp>
          </mc:Choice>
          <mc:Fallback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4A935BAF-F87F-C5F3-7A0F-9D0E73D4C2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7616" y="4957215"/>
                  <a:ext cx="251616" cy="307818"/>
                </a:xfrm>
                <a:prstGeom prst="rect">
                  <a:avLst/>
                </a:prstGeom>
                <a:blipFill>
                  <a:blip r:embed="rId33"/>
                  <a:stretch>
                    <a:fillRect r="-5122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561B23A4-28EC-D51D-AD3F-C9D95984C7BD}"/>
                    </a:ext>
                  </a:extLst>
                </p:cNvPr>
                <p:cNvSpPr txBox="1"/>
                <p:nvPr/>
              </p:nvSpPr>
              <p:spPr>
                <a:xfrm>
                  <a:off x="10219137" y="3841755"/>
                  <a:ext cx="1465634" cy="3078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GB" sz="1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GB" sz="1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GB" sz="1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GB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 calibrate</a:t>
                  </a:r>
                </a:p>
              </p:txBody>
            </p:sp>
          </mc:Choice>
          <mc:Fallback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561B23A4-28EC-D51D-AD3F-C9D95984C7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137" y="3841755"/>
                  <a:ext cx="1465634" cy="307818"/>
                </a:xfrm>
                <a:prstGeom prst="rect">
                  <a:avLst/>
                </a:prstGeom>
                <a:blipFill>
                  <a:blip r:embed="rId34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C98B6459-CC35-A210-E792-DD6DB7423089}"/>
                    </a:ext>
                  </a:extLst>
                </p:cNvPr>
                <p:cNvSpPr txBox="1"/>
                <p:nvPr/>
              </p:nvSpPr>
              <p:spPr>
                <a:xfrm>
                  <a:off x="10219137" y="4957215"/>
                  <a:ext cx="1413166" cy="3078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GB" sz="1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GB" sz="1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GB" sz="1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GB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calibrated</a:t>
                  </a:r>
                </a:p>
              </p:txBody>
            </p:sp>
          </mc:Choice>
          <mc:Fallback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C98B6459-CC35-A210-E792-DD6DB7423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137" y="4957215"/>
                  <a:ext cx="1413166" cy="307818"/>
                </a:xfrm>
                <a:prstGeom prst="rect">
                  <a:avLst/>
                </a:prstGeom>
                <a:blipFill>
                  <a:blip r:embed="rId35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43A07C05-2463-D9E6-C16B-FE976B29DAB1}"/>
                </a:ext>
              </a:extLst>
            </p:cNvPr>
            <p:cNvSpPr/>
            <p:nvPr/>
          </p:nvSpPr>
          <p:spPr>
            <a:xfrm>
              <a:off x="8510599" y="3882649"/>
              <a:ext cx="3204564" cy="1385102"/>
            </a:xfrm>
            <a:prstGeom prst="roundRect">
              <a:avLst>
                <a:gd name="adj" fmla="val 9078"/>
              </a:avLst>
            </a:prstGeom>
            <a:noFill/>
            <a:ln w="28575">
              <a:solidFill>
                <a:srgbClr val="FF9974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/>
            </a:p>
          </p:txBody>
        </p:sp>
        <p:sp>
          <p:nvSpPr>
            <p:cNvPr id="57" name="Circle: Hollow 56">
              <a:extLst>
                <a:ext uri="{FF2B5EF4-FFF2-40B4-BE49-F238E27FC236}">
                  <a16:creationId xmlns:a16="http://schemas.microsoft.com/office/drawing/2014/main" id="{971C71C2-4950-F95C-0079-ED66BA139560}"/>
                </a:ext>
              </a:extLst>
            </p:cNvPr>
            <p:cNvSpPr/>
            <p:nvPr/>
          </p:nvSpPr>
          <p:spPr>
            <a:xfrm>
              <a:off x="8378936" y="3304145"/>
              <a:ext cx="157418" cy="157418"/>
            </a:xfrm>
            <a:prstGeom prst="donut">
              <a:avLst>
                <a:gd name="adj" fmla="val 16483"/>
              </a:avLst>
            </a:prstGeom>
            <a:solidFill>
              <a:srgbClr val="FF99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167" name="Circle: Hollow 166">
              <a:extLst>
                <a:ext uri="{FF2B5EF4-FFF2-40B4-BE49-F238E27FC236}">
                  <a16:creationId xmlns:a16="http://schemas.microsoft.com/office/drawing/2014/main" id="{CC1828FB-0694-62A9-34ED-4B7C117C63BB}"/>
                </a:ext>
              </a:extLst>
            </p:cNvPr>
            <p:cNvSpPr/>
            <p:nvPr/>
          </p:nvSpPr>
          <p:spPr>
            <a:xfrm>
              <a:off x="8323875" y="3707151"/>
              <a:ext cx="305635" cy="305635"/>
            </a:xfrm>
            <a:prstGeom prst="donut">
              <a:avLst>
                <a:gd name="adj" fmla="val 16483"/>
              </a:avLst>
            </a:prstGeom>
            <a:solidFill>
              <a:srgbClr val="FF99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8FEFFA5-AA5B-627C-BE87-2E049D7DA9B8}"/>
                </a:ext>
              </a:extLst>
            </p:cNvPr>
            <p:cNvSpPr txBox="1"/>
            <p:nvPr/>
          </p:nvSpPr>
          <p:spPr>
            <a:xfrm>
              <a:off x="8360156" y="3698470"/>
              <a:ext cx="252114" cy="307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f </a:t>
              </a:r>
              <a:endParaRPr lang="en-GB" sz="1400" dirty="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6EA7CC7-2E63-0650-D60A-2EE01BB87218}"/>
                </a:ext>
              </a:extLst>
            </p:cNvPr>
            <p:cNvSpPr/>
            <p:nvPr/>
          </p:nvSpPr>
          <p:spPr>
            <a:xfrm flipH="1">
              <a:off x="876076" y="3349687"/>
              <a:ext cx="62967" cy="629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652B717-491D-18C8-7227-BBFCFCD622E2}"/>
                </a:ext>
              </a:extLst>
            </p:cNvPr>
            <p:cNvSpPr txBox="1"/>
            <p:nvPr/>
          </p:nvSpPr>
          <p:spPr>
            <a:xfrm>
              <a:off x="1308462" y="3606747"/>
              <a:ext cx="3305588" cy="285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Extraction of Peaks for Calibration</a:t>
              </a:r>
              <a:endParaRPr lang="en-US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AE44BF7F-9114-0726-5D5D-42773BD230ED}"/>
                </a:ext>
              </a:extLst>
            </p:cNvPr>
            <p:cNvSpPr txBox="1"/>
            <p:nvPr/>
          </p:nvSpPr>
          <p:spPr>
            <a:xfrm>
              <a:off x="4946392" y="3606747"/>
              <a:ext cx="3305588" cy="285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Calibrating 𝑚/𝑧 by Calibrating Line</a:t>
              </a:r>
              <a:endParaRPr lang="en-US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C6E9B92-1258-F314-4AE5-85175232F05A}"/>
                </a:ext>
              </a:extLst>
            </p:cNvPr>
            <p:cNvSpPr txBox="1"/>
            <p:nvPr/>
          </p:nvSpPr>
          <p:spPr>
            <a:xfrm>
              <a:off x="8515377" y="3606747"/>
              <a:ext cx="3305588" cy="285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‘</a:t>
              </a:r>
              <a:r>
                <a:rPr lang="en-US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GB" sz="1400" kern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caling</a:t>
              </a:r>
              <a:r>
                <a:rPr lang="en-GB" sz="14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’ Calibration</a:t>
              </a:r>
              <a:endParaRPr lang="en-US" sz="14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720DEE9-32BE-B461-ABAF-F10696E88C78}"/>
                </a:ext>
              </a:extLst>
            </p:cNvPr>
            <p:cNvSpPr/>
            <p:nvPr/>
          </p:nvSpPr>
          <p:spPr>
            <a:xfrm>
              <a:off x="948270" y="1453777"/>
              <a:ext cx="3191324" cy="1374641"/>
            </a:xfrm>
            <a:prstGeom prst="roundRect">
              <a:avLst>
                <a:gd name="adj" fmla="val 9078"/>
              </a:avLst>
            </a:prstGeom>
            <a:noFill/>
            <a:ln w="28575">
              <a:solidFill>
                <a:srgbClr val="015680"/>
              </a:solidFill>
              <a:prstDash val="dash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26EB286E-3F00-73E0-8FF8-4D7DC01476BB}"/>
                </a:ext>
              </a:extLst>
            </p:cNvPr>
            <p:cNvGrpSpPr/>
            <p:nvPr/>
          </p:nvGrpSpPr>
          <p:grpSpPr>
            <a:xfrm>
              <a:off x="755529" y="2743814"/>
              <a:ext cx="305826" cy="717749"/>
              <a:chOff x="328278" y="2109709"/>
              <a:chExt cx="349696" cy="820710"/>
            </a:xfrm>
            <a:solidFill>
              <a:srgbClr val="015680"/>
            </a:solidFill>
          </p:grpSpPr>
          <p:sp>
            <p:nvSpPr>
              <p:cNvPr id="108" name="Circle: Hollow 107">
                <a:extLst>
                  <a:ext uri="{FF2B5EF4-FFF2-40B4-BE49-F238E27FC236}">
                    <a16:creationId xmlns:a16="http://schemas.microsoft.com/office/drawing/2014/main" id="{2BDFB8C1-564E-D4EA-C294-4C5F305DA9AD}"/>
                  </a:ext>
                </a:extLst>
              </p:cNvPr>
              <p:cNvSpPr/>
              <p:nvPr/>
            </p:nvSpPr>
            <p:spPr>
              <a:xfrm>
                <a:off x="328496" y="2119636"/>
                <a:ext cx="349478" cy="349478"/>
              </a:xfrm>
              <a:prstGeom prst="donut">
                <a:avLst>
                  <a:gd name="adj" fmla="val 164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Circle: Hollow 201">
                <a:extLst>
                  <a:ext uri="{FF2B5EF4-FFF2-40B4-BE49-F238E27FC236}">
                    <a16:creationId xmlns:a16="http://schemas.microsoft.com/office/drawing/2014/main" id="{0A0CBFC3-22CE-B7FA-662E-8C6C471421A9}"/>
                  </a:ext>
                </a:extLst>
              </p:cNvPr>
              <p:cNvSpPr/>
              <p:nvPr/>
            </p:nvSpPr>
            <p:spPr>
              <a:xfrm>
                <a:off x="410231" y="2750419"/>
                <a:ext cx="180000" cy="180000"/>
              </a:xfrm>
              <a:prstGeom prst="donut">
                <a:avLst>
                  <a:gd name="adj" fmla="val 164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ircle: Hollow 210">
                <a:extLst>
                  <a:ext uri="{FF2B5EF4-FFF2-40B4-BE49-F238E27FC236}">
                    <a16:creationId xmlns:a16="http://schemas.microsoft.com/office/drawing/2014/main" id="{C8A7F5A9-1DC7-5750-4BA5-902FBE6401C2}"/>
                  </a:ext>
                </a:extLst>
              </p:cNvPr>
              <p:cNvSpPr/>
              <p:nvPr/>
            </p:nvSpPr>
            <p:spPr>
              <a:xfrm>
                <a:off x="328278" y="2109709"/>
                <a:ext cx="349478" cy="349478"/>
              </a:xfrm>
              <a:prstGeom prst="donut">
                <a:avLst>
                  <a:gd name="adj" fmla="val 1648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Circle: Hollow 48">
              <a:extLst>
                <a:ext uri="{FF2B5EF4-FFF2-40B4-BE49-F238E27FC236}">
                  <a16:creationId xmlns:a16="http://schemas.microsoft.com/office/drawing/2014/main" id="{D20D1902-543C-5DB3-7C3A-6CC039CB8084}"/>
                </a:ext>
              </a:extLst>
            </p:cNvPr>
            <p:cNvSpPr/>
            <p:nvPr/>
          </p:nvSpPr>
          <p:spPr>
            <a:xfrm>
              <a:off x="1173630" y="3304145"/>
              <a:ext cx="157418" cy="157418"/>
            </a:xfrm>
            <a:prstGeom prst="donut">
              <a:avLst>
                <a:gd name="adj" fmla="val 16483"/>
              </a:avLst>
            </a:prstGeom>
            <a:solidFill>
              <a:srgbClr val="4A8E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sp>
          <p:nvSpPr>
            <p:cNvPr id="213" name="Circle: Hollow 212">
              <a:extLst>
                <a:ext uri="{FF2B5EF4-FFF2-40B4-BE49-F238E27FC236}">
                  <a16:creationId xmlns:a16="http://schemas.microsoft.com/office/drawing/2014/main" id="{7ED8A65E-9656-7BC6-9CFA-B3143FAF85EA}"/>
                </a:ext>
              </a:extLst>
            </p:cNvPr>
            <p:cNvSpPr/>
            <p:nvPr/>
          </p:nvSpPr>
          <p:spPr>
            <a:xfrm>
              <a:off x="1094956" y="3698469"/>
              <a:ext cx="305635" cy="305635"/>
            </a:xfrm>
            <a:prstGeom prst="donut">
              <a:avLst>
                <a:gd name="adj" fmla="val 16483"/>
              </a:avLst>
            </a:prstGeom>
            <a:solidFill>
              <a:srgbClr val="4A8E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/>
                </a:solidFill>
              </a:endParaRP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949AE93-2A6C-317B-F273-736FB50E82A9}"/>
                </a:ext>
              </a:extLst>
            </p:cNvPr>
            <p:cNvCxnSpPr/>
            <p:nvPr/>
          </p:nvCxnSpPr>
          <p:spPr>
            <a:xfrm>
              <a:off x="910482" y="3073160"/>
              <a:ext cx="0" cy="205186"/>
            </a:xfrm>
            <a:prstGeom prst="line">
              <a:avLst/>
            </a:prstGeom>
            <a:ln w="28575">
              <a:solidFill>
                <a:srgbClr val="0156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250CFA2-A64A-FE10-0CCD-49E812D5FBFB}"/>
                </a:ext>
              </a:extLst>
            </p:cNvPr>
            <p:cNvCxnSpPr>
              <a:cxnSpLocks/>
            </p:cNvCxnSpPr>
            <p:nvPr/>
          </p:nvCxnSpPr>
          <p:spPr>
            <a:xfrm>
              <a:off x="4525620" y="3073160"/>
              <a:ext cx="0" cy="205186"/>
            </a:xfrm>
            <a:prstGeom prst="line">
              <a:avLst/>
            </a:prstGeom>
            <a:ln w="28575">
              <a:solidFill>
                <a:srgbClr val="24C0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8C97454-0F57-B132-2839-6FC4DDBCB279}"/>
                </a:ext>
              </a:extLst>
            </p:cNvPr>
            <p:cNvCxnSpPr>
              <a:cxnSpLocks/>
            </p:cNvCxnSpPr>
            <p:nvPr/>
          </p:nvCxnSpPr>
          <p:spPr>
            <a:xfrm>
              <a:off x="8117626" y="3073160"/>
              <a:ext cx="0" cy="205186"/>
            </a:xfrm>
            <a:prstGeom prst="line">
              <a:avLst/>
            </a:prstGeom>
            <a:ln w="28575">
              <a:solidFill>
                <a:srgbClr val="FF4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7B312E-78A8-289E-A82F-CA7EEE4F88BD}"/>
                </a:ext>
              </a:extLst>
            </p:cNvPr>
            <p:cNvCxnSpPr/>
            <p:nvPr/>
          </p:nvCxnSpPr>
          <p:spPr>
            <a:xfrm>
              <a:off x="1252405" y="3481428"/>
              <a:ext cx="0" cy="205186"/>
            </a:xfrm>
            <a:prstGeom prst="line">
              <a:avLst/>
            </a:prstGeom>
            <a:ln w="28575">
              <a:solidFill>
                <a:srgbClr val="4A8E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65CDD7-2188-CCEC-2B03-6616B0CC90F5}"/>
                </a:ext>
              </a:extLst>
            </p:cNvPr>
            <p:cNvCxnSpPr>
              <a:cxnSpLocks/>
            </p:cNvCxnSpPr>
            <p:nvPr/>
          </p:nvCxnSpPr>
          <p:spPr>
            <a:xfrm>
              <a:off x="4842154" y="3481428"/>
              <a:ext cx="0" cy="205186"/>
            </a:xfrm>
            <a:prstGeom prst="line">
              <a:avLst/>
            </a:prstGeom>
            <a:ln w="28575">
              <a:solidFill>
                <a:srgbClr val="B4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7E70981-A9D0-73FC-E4FF-ACBF85534D1E}"/>
                </a:ext>
              </a:extLst>
            </p:cNvPr>
            <p:cNvCxnSpPr>
              <a:cxnSpLocks/>
            </p:cNvCxnSpPr>
            <p:nvPr/>
          </p:nvCxnSpPr>
          <p:spPr>
            <a:xfrm>
              <a:off x="8459549" y="3481428"/>
              <a:ext cx="0" cy="205186"/>
            </a:xfrm>
            <a:prstGeom prst="line">
              <a:avLst/>
            </a:prstGeom>
            <a:ln w="28575">
              <a:solidFill>
                <a:srgbClr val="FF9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358C73D-0982-7D12-8103-76B47D182130}"/>
                    </a:ext>
                  </a:extLst>
                </p:cNvPr>
                <p:cNvSpPr txBox="1"/>
                <p:nvPr/>
              </p:nvSpPr>
              <p:spPr>
                <a:xfrm>
                  <a:off x="10219137" y="4365032"/>
                  <a:ext cx="1465634" cy="426784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10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GB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1100" i="1">
                                <a:solidFill>
                                  <a:srgbClr val="000000"/>
                                </a:solidFill>
                                <a:effectLst/>
                                <a:latin typeface="Times New Roman" panose="02020603050405020304" pitchFamily="18" charset="0"/>
                                <a:ea typeface="DengXian" panose="02010600030101010101" pitchFamily="2" charset="-122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1100" i="1">
                                <a:solidFill>
                                  <a:srgbClr val="000000"/>
                                </a:solidFill>
                                <a:effectLst/>
                                <a:latin typeface="Times New Roman" panose="02020603050405020304" pitchFamily="18" charset="0"/>
                                <a:ea typeface="DengXian" panose="02010600030101010101" pitchFamily="2" charset="-122"/>
                              </a:rPr>
                              <m:t> </m:t>
                            </m:r>
                          </m:den>
                        </m:f>
                        <m:r>
                          <a:rPr lang="en-GB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𝑥𝑡</m:t>
                            </m:r>
                            <m:r>
                              <a:rPr lang="en-GB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𝑥𝑡</m:t>
                                </m:r>
                              </m:e>
                              <m:sub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1100" i="1">
                                <a:solidFill>
                                  <a:srgbClr val="000000"/>
                                </a:solidFill>
                                <a:effectLst/>
                                <a:latin typeface="Times New Roman" panose="02020603050405020304" pitchFamily="18" charset="0"/>
                                <a:ea typeface="DengXian" panose="02010600030101010101" pitchFamily="2" charset="-122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𝑥𝑡</m:t>
                                </m:r>
                              </m:e>
                              <m:sub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𝑥𝑡</m:t>
                                </m:r>
                              </m:e>
                              <m:sub>
                                <m:r>
                                  <a:rPr lang="en-GB" sz="11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1100" i="1">
                                <a:solidFill>
                                  <a:srgbClr val="000000"/>
                                </a:solidFill>
                                <a:effectLst/>
                                <a:latin typeface="Times New Roman" panose="02020603050405020304" pitchFamily="18" charset="0"/>
                                <a:ea typeface="DengXian" panose="02010600030101010101" pitchFamily="2" charset="-122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GB" sz="11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358C73D-0982-7D12-8103-76B47D182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9137" y="4365032"/>
                  <a:ext cx="1465634" cy="426784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084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EDC7C8D-C7B4-F288-C41A-9244A27F7234}"/>
              </a:ext>
            </a:extLst>
          </p:cNvPr>
          <p:cNvGrpSpPr/>
          <p:nvPr/>
        </p:nvGrpSpPr>
        <p:grpSpPr>
          <a:xfrm>
            <a:off x="1675414" y="756354"/>
            <a:ext cx="5620529" cy="5689008"/>
            <a:chOff x="1675414" y="756354"/>
            <a:chExt cx="5620529" cy="568900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6F14190-AE36-B63C-F92F-C9AC23818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5225"/>
            <a:stretch/>
          </p:blipFill>
          <p:spPr>
            <a:xfrm>
              <a:off x="1676776" y="756354"/>
              <a:ext cx="4222800" cy="2825046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8E457F5-9EBA-2094-B951-F90027762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403" y="965847"/>
              <a:ext cx="1506540" cy="53172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AACE14-DF08-1311-7AF1-46FB8648E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5414" y="3464562"/>
              <a:ext cx="4222800" cy="29808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D3FAB-6F4E-44D3-1A88-A8A2ADF7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96526" y="4677980"/>
              <a:ext cx="402674" cy="142120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271FD7-A55B-1260-5904-22DE3F34964D}"/>
                </a:ext>
              </a:extLst>
            </p:cNvPr>
            <p:cNvSpPr/>
            <p:nvPr/>
          </p:nvSpPr>
          <p:spPr>
            <a:xfrm>
              <a:off x="5996541" y="5386172"/>
              <a:ext cx="1212540" cy="726588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B91C-BB7E-EC72-9896-EA9B1EA3586F}"/>
                </a:ext>
              </a:extLst>
            </p:cNvPr>
            <p:cNvSpPr txBox="1"/>
            <p:nvPr/>
          </p:nvSpPr>
          <p:spPr>
            <a:xfrm>
              <a:off x="1685764" y="3624447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698CD1FD-09C9-EB15-D4C7-7037318B2E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85584" y="2097628"/>
              <a:ext cx="294871" cy="365975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48D7C9-7371-8176-456C-794912D0461C}"/>
                </a:ext>
              </a:extLst>
            </p:cNvPr>
            <p:cNvSpPr txBox="1"/>
            <p:nvPr/>
          </p:nvSpPr>
          <p:spPr>
            <a:xfrm>
              <a:off x="1688680" y="811958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20B135-92DD-64DE-E3E6-D0453BD7B37A}"/>
                </a:ext>
              </a:extLst>
            </p:cNvPr>
            <p:cNvSpPr txBox="1"/>
            <p:nvPr/>
          </p:nvSpPr>
          <p:spPr>
            <a:xfrm>
              <a:off x="5597571" y="811958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499DD13-48CB-E61A-CAD8-1B86638BD791}"/>
                </a:ext>
              </a:extLst>
            </p:cNvPr>
            <p:cNvGrpSpPr/>
            <p:nvPr/>
          </p:nvGrpSpPr>
          <p:grpSpPr>
            <a:xfrm>
              <a:off x="2295968" y="2097941"/>
              <a:ext cx="3076683" cy="3432043"/>
              <a:chOff x="4722282" y="1935474"/>
              <a:chExt cx="3076683" cy="3432043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1B1B655-8D60-24F8-4AAB-C219377C7C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282" y="4681578"/>
                <a:ext cx="1945277" cy="685939"/>
              </a:xfrm>
              <a:prstGeom prst="lin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761EF11-D972-1F17-08D0-9DEAEECDF062}"/>
                  </a:ext>
                </a:extLst>
              </p:cNvPr>
              <p:cNvSpPr/>
              <p:nvPr/>
            </p:nvSpPr>
            <p:spPr>
              <a:xfrm>
                <a:off x="5494983" y="4750245"/>
                <a:ext cx="618457" cy="45811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3C9FB4C8-68B9-D22C-BC0B-C4D7DBAE10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3440" y="4429325"/>
                <a:ext cx="479137" cy="35626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04E7C8D-C267-BFF9-208E-27A33E304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8289" t="781" r="8289" b="6309"/>
              <a:stretch>
                <a:fillRect/>
              </a:stretch>
            </p:blipFill>
            <p:spPr>
              <a:xfrm>
                <a:off x="6592577" y="3773443"/>
                <a:ext cx="1206388" cy="893622"/>
              </a:xfrm>
              <a:custGeom>
                <a:avLst/>
                <a:gdLst>
                  <a:gd name="connsiteX0" fmla="*/ 1259609 w 2519218"/>
                  <a:gd name="connsiteY0" fmla="*/ 0 h 1866090"/>
                  <a:gd name="connsiteX1" fmla="*/ 2519218 w 2519218"/>
                  <a:gd name="connsiteY1" fmla="*/ 933045 h 1866090"/>
                  <a:gd name="connsiteX2" fmla="*/ 1259609 w 2519218"/>
                  <a:gd name="connsiteY2" fmla="*/ 1866090 h 1866090"/>
                  <a:gd name="connsiteX3" fmla="*/ 0 w 2519218"/>
                  <a:gd name="connsiteY3" fmla="*/ 933045 h 1866090"/>
                  <a:gd name="connsiteX4" fmla="*/ 1259609 w 2519218"/>
                  <a:gd name="connsiteY4" fmla="*/ 0 h 1866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19218" h="1866090">
                    <a:moveTo>
                      <a:pt x="1259609" y="0"/>
                    </a:moveTo>
                    <a:cubicBezTo>
                      <a:pt x="1955272" y="0"/>
                      <a:pt x="2519218" y="417738"/>
                      <a:pt x="2519218" y="933045"/>
                    </a:cubicBezTo>
                    <a:cubicBezTo>
                      <a:pt x="2519218" y="1448352"/>
                      <a:pt x="1955272" y="1866090"/>
                      <a:pt x="1259609" y="1866090"/>
                    </a:cubicBezTo>
                    <a:cubicBezTo>
                      <a:pt x="563946" y="1866090"/>
                      <a:pt x="0" y="1448352"/>
                      <a:pt x="0" y="933045"/>
                    </a:cubicBezTo>
                    <a:cubicBezTo>
                      <a:pt x="0" y="417738"/>
                      <a:pt x="563946" y="0"/>
                      <a:pt x="1259609" y="0"/>
                    </a:cubicBezTo>
                    <a:close/>
                  </a:path>
                </a:pathLst>
              </a:custGeom>
              <a:ln>
                <a:solidFill>
                  <a:srgbClr val="FF0000"/>
                </a:solidFill>
              </a:ln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08E55AB-1677-F8C6-37E8-91B7AE289E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282" y="1935474"/>
                <a:ext cx="1945277" cy="685939"/>
              </a:xfrm>
              <a:prstGeom prst="lin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6661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FA4C84-FA3E-801B-5221-2C3C3A5F66CA}"/>
              </a:ext>
            </a:extLst>
          </p:cNvPr>
          <p:cNvGrpSpPr/>
          <p:nvPr/>
        </p:nvGrpSpPr>
        <p:grpSpPr>
          <a:xfrm>
            <a:off x="2836593" y="1605027"/>
            <a:ext cx="6837263" cy="3885869"/>
            <a:chOff x="2836593" y="1605027"/>
            <a:chExt cx="6837263" cy="388586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0D20D745-E2E4-3816-C4D6-199DC96B1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16904"/>
            <a:stretch/>
          </p:blipFill>
          <p:spPr>
            <a:xfrm>
              <a:off x="7406330" y="1758915"/>
              <a:ext cx="2267526" cy="1926212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7853110-B30B-13D5-8C70-363A5817C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0641" y="3560187"/>
              <a:ext cx="2728800" cy="192621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241F3696-3B76-D4C4-16AB-4904413F4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73743" y="3560885"/>
              <a:ext cx="2727812" cy="192551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45D1331-0BD1-414D-F052-F4F926CD1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16873"/>
            <a:stretch/>
          </p:blipFill>
          <p:spPr>
            <a:xfrm>
              <a:off x="7403625" y="3565381"/>
              <a:ext cx="2267525" cy="192551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3E0961-A56B-4D7F-8C8A-0034B53C22E5}"/>
                </a:ext>
              </a:extLst>
            </p:cNvPr>
            <p:cNvSpPr txBox="1"/>
            <p:nvPr/>
          </p:nvSpPr>
          <p:spPr>
            <a:xfrm>
              <a:off x="6204829" y="4812321"/>
              <a:ext cx="11601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7153 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peaks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EBE0DA1-315D-4F3E-8697-83525BB44831}"/>
                </a:ext>
              </a:extLst>
            </p:cNvPr>
            <p:cNvSpPr/>
            <p:nvPr/>
          </p:nvSpPr>
          <p:spPr>
            <a:xfrm>
              <a:off x="5194993" y="1855176"/>
              <a:ext cx="367463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32F3D85-F975-451D-A811-226DB027DE6B}"/>
                </a:ext>
              </a:extLst>
            </p:cNvPr>
            <p:cNvGrpSpPr/>
            <p:nvPr/>
          </p:nvGrpSpPr>
          <p:grpSpPr>
            <a:xfrm>
              <a:off x="5660449" y="2074985"/>
              <a:ext cx="1945446" cy="901110"/>
              <a:chOff x="4938327" y="2203774"/>
              <a:chExt cx="2018072" cy="76188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3AD20A0-D0BE-41B5-B12B-5D33FD9FD6F6}"/>
                  </a:ext>
                </a:extLst>
              </p:cNvPr>
              <p:cNvSpPr/>
              <p:nvPr/>
            </p:nvSpPr>
            <p:spPr>
              <a:xfrm>
                <a:off x="5513991" y="2225943"/>
                <a:ext cx="862080" cy="717546"/>
              </a:xfrm>
              <a:custGeom>
                <a:avLst/>
                <a:gdLst>
                  <a:gd name="connsiteX0" fmla="*/ 431040 w 862080"/>
                  <a:gd name="connsiteY0" fmla="*/ 0 h 717546"/>
                  <a:gd name="connsiteX1" fmla="*/ 472894 w 862080"/>
                  <a:gd name="connsiteY1" fmla="*/ 7767 h 717546"/>
                  <a:gd name="connsiteX2" fmla="*/ 862080 w 862080"/>
                  <a:gd name="connsiteY2" fmla="*/ 358773 h 717546"/>
                  <a:gd name="connsiteX3" fmla="*/ 472894 w 862080"/>
                  <a:gd name="connsiteY3" fmla="*/ 709779 h 717546"/>
                  <a:gd name="connsiteX4" fmla="*/ 431040 w 862080"/>
                  <a:gd name="connsiteY4" fmla="*/ 717546 h 717546"/>
                  <a:gd name="connsiteX5" fmla="*/ 389186 w 862080"/>
                  <a:gd name="connsiteY5" fmla="*/ 709779 h 717546"/>
                  <a:gd name="connsiteX6" fmla="*/ 0 w 862080"/>
                  <a:gd name="connsiteY6" fmla="*/ 358773 h 717546"/>
                  <a:gd name="connsiteX7" fmla="*/ 389186 w 862080"/>
                  <a:gd name="connsiteY7" fmla="*/ 7767 h 71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2080" h="717546">
                    <a:moveTo>
                      <a:pt x="431040" y="0"/>
                    </a:moveTo>
                    <a:lnTo>
                      <a:pt x="472894" y="7767"/>
                    </a:lnTo>
                    <a:cubicBezTo>
                      <a:pt x="701602" y="65598"/>
                      <a:pt x="862080" y="200982"/>
                      <a:pt x="862080" y="358773"/>
                    </a:cubicBezTo>
                    <a:cubicBezTo>
                      <a:pt x="862080" y="516564"/>
                      <a:pt x="701602" y="651948"/>
                      <a:pt x="472894" y="709779"/>
                    </a:cubicBezTo>
                    <a:lnTo>
                      <a:pt x="431040" y="717546"/>
                    </a:lnTo>
                    <a:lnTo>
                      <a:pt x="389186" y="709779"/>
                    </a:lnTo>
                    <a:cubicBezTo>
                      <a:pt x="160478" y="651948"/>
                      <a:pt x="0" y="516564"/>
                      <a:pt x="0" y="358773"/>
                    </a:cubicBezTo>
                    <a:cubicBezTo>
                      <a:pt x="0" y="200982"/>
                      <a:pt x="160478" y="65598"/>
                      <a:pt x="389186" y="776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14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6CD5E3A-2037-455C-9413-EA6A6814D78B}"/>
                  </a:ext>
                </a:extLst>
              </p:cNvPr>
              <p:cNvSpPr/>
              <p:nvPr/>
            </p:nvSpPr>
            <p:spPr>
              <a:xfrm>
                <a:off x="5101629" y="2203774"/>
                <a:ext cx="843402" cy="761884"/>
              </a:xfrm>
              <a:custGeom>
                <a:avLst/>
                <a:gdLst>
                  <a:gd name="connsiteX0" fmla="*/ 637221 w 843402"/>
                  <a:gd name="connsiteY0" fmla="*/ 0 h 761884"/>
                  <a:gd name="connsiteX1" fmla="*/ 765643 w 843402"/>
                  <a:gd name="connsiteY1" fmla="*/ 7739 h 761884"/>
                  <a:gd name="connsiteX2" fmla="*/ 843402 w 843402"/>
                  <a:gd name="connsiteY2" fmla="*/ 22169 h 761884"/>
                  <a:gd name="connsiteX3" fmla="*/ 801548 w 843402"/>
                  <a:gd name="connsiteY3" fmla="*/ 29936 h 761884"/>
                  <a:gd name="connsiteX4" fmla="*/ 412362 w 843402"/>
                  <a:gd name="connsiteY4" fmla="*/ 380942 h 761884"/>
                  <a:gd name="connsiteX5" fmla="*/ 801548 w 843402"/>
                  <a:gd name="connsiteY5" fmla="*/ 731948 h 761884"/>
                  <a:gd name="connsiteX6" fmla="*/ 843402 w 843402"/>
                  <a:gd name="connsiteY6" fmla="*/ 739715 h 761884"/>
                  <a:gd name="connsiteX7" fmla="*/ 765643 w 843402"/>
                  <a:gd name="connsiteY7" fmla="*/ 754145 h 761884"/>
                  <a:gd name="connsiteX8" fmla="*/ 637221 w 843402"/>
                  <a:gd name="connsiteY8" fmla="*/ 761884 h 761884"/>
                  <a:gd name="connsiteX9" fmla="*/ 0 w 843402"/>
                  <a:gd name="connsiteY9" fmla="*/ 380942 h 761884"/>
                  <a:gd name="connsiteX10" fmla="*/ 637221 w 843402"/>
                  <a:gd name="connsiteY10" fmla="*/ 0 h 76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3402" h="761884">
                    <a:moveTo>
                      <a:pt x="637221" y="0"/>
                    </a:moveTo>
                    <a:cubicBezTo>
                      <a:pt x="681212" y="0"/>
                      <a:pt x="724162" y="2665"/>
                      <a:pt x="765643" y="7739"/>
                    </a:cubicBezTo>
                    <a:lnTo>
                      <a:pt x="843402" y="22169"/>
                    </a:lnTo>
                    <a:lnTo>
                      <a:pt x="801548" y="29936"/>
                    </a:lnTo>
                    <a:cubicBezTo>
                      <a:pt x="572840" y="87767"/>
                      <a:pt x="412362" y="223151"/>
                      <a:pt x="412362" y="380942"/>
                    </a:cubicBezTo>
                    <a:cubicBezTo>
                      <a:pt x="412362" y="538733"/>
                      <a:pt x="572840" y="674117"/>
                      <a:pt x="801548" y="731948"/>
                    </a:cubicBezTo>
                    <a:lnTo>
                      <a:pt x="843402" y="739715"/>
                    </a:lnTo>
                    <a:lnTo>
                      <a:pt x="765643" y="754145"/>
                    </a:lnTo>
                    <a:cubicBezTo>
                      <a:pt x="724162" y="759219"/>
                      <a:pt x="681212" y="761884"/>
                      <a:pt x="637221" y="761884"/>
                    </a:cubicBezTo>
                    <a:cubicBezTo>
                      <a:pt x="285294" y="761884"/>
                      <a:pt x="0" y="591330"/>
                      <a:pt x="0" y="380942"/>
                    </a:cubicBezTo>
                    <a:cubicBezTo>
                      <a:pt x="0" y="170554"/>
                      <a:pt x="285294" y="0"/>
                      <a:pt x="637221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14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493F0DE-1A13-4C9B-9B3F-59D5E8A608F6}"/>
                  </a:ext>
                </a:extLst>
              </p:cNvPr>
              <p:cNvSpPr/>
              <p:nvPr/>
            </p:nvSpPr>
            <p:spPr>
              <a:xfrm>
                <a:off x="5945031" y="2203774"/>
                <a:ext cx="843402" cy="761884"/>
              </a:xfrm>
              <a:custGeom>
                <a:avLst/>
                <a:gdLst>
                  <a:gd name="connsiteX0" fmla="*/ 206181 w 843402"/>
                  <a:gd name="connsiteY0" fmla="*/ 0 h 761884"/>
                  <a:gd name="connsiteX1" fmla="*/ 843402 w 843402"/>
                  <a:gd name="connsiteY1" fmla="*/ 380942 h 761884"/>
                  <a:gd name="connsiteX2" fmla="*/ 206181 w 843402"/>
                  <a:gd name="connsiteY2" fmla="*/ 761884 h 761884"/>
                  <a:gd name="connsiteX3" fmla="*/ 77759 w 843402"/>
                  <a:gd name="connsiteY3" fmla="*/ 754145 h 761884"/>
                  <a:gd name="connsiteX4" fmla="*/ 0 w 843402"/>
                  <a:gd name="connsiteY4" fmla="*/ 739715 h 761884"/>
                  <a:gd name="connsiteX5" fmla="*/ 41854 w 843402"/>
                  <a:gd name="connsiteY5" fmla="*/ 731948 h 761884"/>
                  <a:gd name="connsiteX6" fmla="*/ 431040 w 843402"/>
                  <a:gd name="connsiteY6" fmla="*/ 380942 h 761884"/>
                  <a:gd name="connsiteX7" fmla="*/ 41854 w 843402"/>
                  <a:gd name="connsiteY7" fmla="*/ 29936 h 761884"/>
                  <a:gd name="connsiteX8" fmla="*/ 0 w 843402"/>
                  <a:gd name="connsiteY8" fmla="*/ 22169 h 761884"/>
                  <a:gd name="connsiteX9" fmla="*/ 77759 w 843402"/>
                  <a:gd name="connsiteY9" fmla="*/ 7739 h 761884"/>
                  <a:gd name="connsiteX10" fmla="*/ 206181 w 843402"/>
                  <a:gd name="connsiteY10" fmla="*/ 0 h 76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3402" h="761884">
                    <a:moveTo>
                      <a:pt x="206181" y="0"/>
                    </a:moveTo>
                    <a:cubicBezTo>
                      <a:pt x="558108" y="0"/>
                      <a:pt x="843402" y="170554"/>
                      <a:pt x="843402" y="380942"/>
                    </a:cubicBezTo>
                    <a:cubicBezTo>
                      <a:pt x="843402" y="591330"/>
                      <a:pt x="558108" y="761884"/>
                      <a:pt x="206181" y="761884"/>
                    </a:cubicBezTo>
                    <a:cubicBezTo>
                      <a:pt x="162190" y="761884"/>
                      <a:pt x="119240" y="759219"/>
                      <a:pt x="77759" y="754145"/>
                    </a:cubicBezTo>
                    <a:lnTo>
                      <a:pt x="0" y="739715"/>
                    </a:lnTo>
                    <a:lnTo>
                      <a:pt x="41854" y="731948"/>
                    </a:lnTo>
                    <a:cubicBezTo>
                      <a:pt x="270562" y="674117"/>
                      <a:pt x="431040" y="538733"/>
                      <a:pt x="431040" y="380942"/>
                    </a:cubicBezTo>
                    <a:cubicBezTo>
                      <a:pt x="431040" y="223151"/>
                      <a:pt x="270562" y="87767"/>
                      <a:pt x="41854" y="29936"/>
                    </a:cubicBezTo>
                    <a:lnTo>
                      <a:pt x="0" y="22169"/>
                    </a:lnTo>
                    <a:lnTo>
                      <a:pt x="77759" y="7739"/>
                    </a:lnTo>
                    <a:cubicBezTo>
                      <a:pt x="119240" y="2665"/>
                      <a:pt x="162190" y="0"/>
                      <a:pt x="206181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sz="14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2A81E2-A4FA-40A5-A625-FAA63359301B}"/>
                  </a:ext>
                </a:extLst>
              </p:cNvPr>
              <p:cNvSpPr txBox="1"/>
              <p:nvPr/>
            </p:nvSpPr>
            <p:spPr>
              <a:xfrm>
                <a:off x="5584082" y="2467647"/>
                <a:ext cx="727934" cy="356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7153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57F83A-5757-4FB8-9557-8952EC39CFDD}"/>
                  </a:ext>
                </a:extLst>
              </p:cNvPr>
              <p:cNvSpPr txBox="1"/>
              <p:nvPr/>
            </p:nvSpPr>
            <p:spPr>
              <a:xfrm>
                <a:off x="4938327" y="2467647"/>
                <a:ext cx="727934" cy="356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2129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BF3D9EC-240D-482D-8259-364FFB02CD40}"/>
                  </a:ext>
                </a:extLst>
              </p:cNvPr>
              <p:cNvSpPr txBox="1"/>
              <p:nvPr/>
            </p:nvSpPr>
            <p:spPr>
              <a:xfrm>
                <a:off x="6228465" y="2467647"/>
                <a:ext cx="727934" cy="356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1216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7A6CB2-C794-4D44-9BC9-7B784FA80132}"/>
                </a:ext>
              </a:extLst>
            </p:cNvPr>
            <p:cNvSpPr txBox="1"/>
            <p:nvPr/>
          </p:nvSpPr>
          <p:spPr>
            <a:xfrm>
              <a:off x="8477046" y="4812320"/>
              <a:ext cx="11601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1216 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peaks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2DE25A-D71F-4ACA-9672-DFF5CC3065D8}"/>
                </a:ext>
              </a:extLst>
            </p:cNvPr>
            <p:cNvSpPr txBox="1"/>
            <p:nvPr/>
          </p:nvSpPr>
          <p:spPr>
            <a:xfrm>
              <a:off x="4034890" y="4812320"/>
              <a:ext cx="11601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2129 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peaks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EF80681-C338-4ED7-B831-0F50C3122E6C}"/>
                </a:ext>
              </a:extLst>
            </p:cNvPr>
            <p:cNvSpPr txBox="1"/>
            <p:nvPr/>
          </p:nvSpPr>
          <p:spPr>
            <a:xfrm>
              <a:off x="4034890" y="2979181"/>
              <a:ext cx="11601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9282 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peaks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A75681-3CAB-4701-A222-EBB45478D573}"/>
                </a:ext>
              </a:extLst>
            </p:cNvPr>
            <p:cNvSpPr txBox="1"/>
            <p:nvPr/>
          </p:nvSpPr>
          <p:spPr>
            <a:xfrm>
              <a:off x="8477046" y="2976095"/>
              <a:ext cx="11601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8369 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peaks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F20B1AD-84FC-E3F3-964E-AF0BEB004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40641" y="1713729"/>
              <a:ext cx="2728800" cy="1926212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36FF353-B0DF-4D2E-9F13-08B658458AC2}"/>
                </a:ext>
              </a:extLst>
            </p:cNvPr>
            <p:cNvSpPr txBox="1"/>
            <p:nvPr/>
          </p:nvSpPr>
          <p:spPr>
            <a:xfrm>
              <a:off x="2836593" y="1605027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0A7C0D1-7573-4650-A841-7D874B0EFC59}"/>
                </a:ext>
              </a:extLst>
            </p:cNvPr>
            <p:cNvSpPr txBox="1"/>
            <p:nvPr/>
          </p:nvSpPr>
          <p:spPr>
            <a:xfrm>
              <a:off x="5390169" y="1605027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CBC3687-0779-48C5-8476-10946D3671DF}"/>
                </a:ext>
              </a:extLst>
            </p:cNvPr>
            <p:cNvSpPr txBox="1"/>
            <p:nvPr/>
          </p:nvSpPr>
          <p:spPr>
            <a:xfrm>
              <a:off x="7300821" y="1605027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907E6B-BF7F-4169-8961-994D7D097E52}"/>
                </a:ext>
              </a:extLst>
            </p:cNvPr>
            <p:cNvSpPr txBox="1"/>
            <p:nvPr/>
          </p:nvSpPr>
          <p:spPr>
            <a:xfrm>
              <a:off x="2836593" y="3386155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6CC906-4AF2-40AD-B4B2-6354F8E8FED1}"/>
                </a:ext>
              </a:extLst>
            </p:cNvPr>
            <p:cNvSpPr txBox="1"/>
            <p:nvPr/>
          </p:nvSpPr>
          <p:spPr>
            <a:xfrm>
              <a:off x="7300821" y="3386155"/>
              <a:ext cx="352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30A28D-DC82-476B-9490-D840FD46AF55}"/>
                </a:ext>
              </a:extLst>
            </p:cNvPr>
            <p:cNvSpPr txBox="1"/>
            <p:nvPr/>
          </p:nvSpPr>
          <p:spPr>
            <a:xfrm>
              <a:off x="5390169" y="3386155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(e)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4B6040-1400-1CC8-728C-ED07D18DAF00}"/>
                </a:ext>
              </a:extLst>
            </p:cNvPr>
            <p:cNvSpPr txBox="1"/>
            <p:nvPr/>
          </p:nvSpPr>
          <p:spPr>
            <a:xfrm>
              <a:off x="4034890" y="2981759"/>
              <a:ext cx="11601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9282 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peaks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75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CEEB6DE-F7D6-BF7C-8A50-B2B63D4FC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85800"/>
            <a:ext cx="7772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08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</TotalTime>
  <Words>325</Words>
  <Application>Microsoft Office PowerPoint</Application>
  <PresentationFormat>Widescreen</PresentationFormat>
  <Paragraphs>105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Arrial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Manchester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 Pan</dc:creator>
  <cp:lastModifiedBy>Qiong Pan</cp:lastModifiedBy>
  <cp:revision>2</cp:revision>
  <dcterms:created xsi:type="dcterms:W3CDTF">2023-11-18T22:29:22Z</dcterms:created>
  <dcterms:modified xsi:type="dcterms:W3CDTF">2023-11-27T23:10:57Z</dcterms:modified>
</cp:coreProperties>
</file>